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0" r:id="rId2"/>
    <p:sldId id="308" r:id="rId3"/>
    <p:sldId id="291" r:id="rId4"/>
    <p:sldId id="331" r:id="rId5"/>
    <p:sldId id="332" r:id="rId6"/>
    <p:sldId id="333" r:id="rId7"/>
    <p:sldId id="29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16" autoAdjust="0"/>
    <p:restoredTop sz="95545"/>
  </p:normalViewPr>
  <p:slideViewPr>
    <p:cSldViewPr snapToGrid="0">
      <p:cViewPr>
        <p:scale>
          <a:sx n="100" d="100"/>
          <a:sy n="100" d="100"/>
        </p:scale>
        <p:origin x="-7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F1004-A312-694E-ACCB-A3A494369F0B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3963E-688D-214D-BEC0-1F44A2D55F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395284" y="1564107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bg1"/>
                </a:solidFill>
              </a:rPr>
              <a:t>node.js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0250" y="5986463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 smtClean="0">
                <a:solidFill>
                  <a:schemeClr val="bg1"/>
                </a:solidFill>
              </a:rPr>
              <a:t>Miranda.Mao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altLang="zh-CN" sz="2800" dirty="0"/>
              <a:t>Stream</a:t>
            </a:r>
            <a:r>
              <a:rPr lang="zh-CN" altLang="zh-CN" sz="2800" dirty="0"/>
              <a:t> 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读取文件数据流</a:t>
            </a:r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5" name="文本框 4"/>
          <p:cNvSpPr txBox="1"/>
          <p:nvPr/>
        </p:nvSpPr>
        <p:spPr>
          <a:xfrm>
            <a:off x="469900" y="1845375"/>
            <a:ext cx="93708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zh-CN" altLang="zh-CN" sz="2800" dirty="0" smtClean="0">
                <a:solidFill>
                  <a:schemeClr val="bg1"/>
                </a:solidFill>
              </a:rPr>
              <a:t>读取</a:t>
            </a:r>
            <a:r>
              <a:rPr lang="zh-CN" altLang="zh-CN" sz="2800" dirty="0">
                <a:solidFill>
                  <a:schemeClr val="bg1"/>
                </a:solidFill>
              </a:rPr>
              <a:t>文件</a:t>
            </a:r>
            <a:r>
              <a:rPr lang="zh-CN" altLang="zh-CN" sz="2800" dirty="0" smtClean="0">
                <a:solidFill>
                  <a:schemeClr val="bg1"/>
                </a:solidFill>
              </a:rPr>
              <a:t>流</a:t>
            </a:r>
            <a:r>
              <a:rPr lang="en-US" altLang="zh-CN" sz="2800" dirty="0" smtClean="0">
                <a:solidFill>
                  <a:schemeClr val="bg1"/>
                </a:solidFill>
              </a:rPr>
              <a:t>    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fs.createReadStream</a:t>
            </a:r>
            <a:r>
              <a:rPr lang="en-US" altLang="zh-CN" sz="2800" dirty="0">
                <a:solidFill>
                  <a:srgbClr val="FFFF00"/>
                </a:solidFill>
              </a:rPr>
              <a:t>()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pPr marL="514350" lvl="0" indent="-514350">
              <a:lnSpc>
                <a:spcPct val="150000"/>
              </a:lnSpc>
              <a:buFontTx/>
              <a:buAutoNum type="arabicParenR"/>
            </a:pPr>
            <a:r>
              <a:rPr lang="zh-CN" altLang="zh-CN" sz="2800" dirty="0">
                <a:solidFill>
                  <a:schemeClr val="bg1"/>
                </a:solidFill>
              </a:rPr>
              <a:t>可读流的</a:t>
            </a:r>
            <a:r>
              <a:rPr lang="zh-CN" altLang="zh-CN" sz="2800" dirty="0" smtClean="0">
                <a:solidFill>
                  <a:schemeClr val="bg1"/>
                </a:solidFill>
              </a:rPr>
              <a:t>事件</a:t>
            </a:r>
            <a:r>
              <a:rPr lang="en-US" altLang="zh-CN" sz="2800" dirty="0" smtClean="0">
                <a:solidFill>
                  <a:schemeClr val="bg1"/>
                </a:solidFill>
              </a:rPr>
              <a:t>   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data,end,error,close</a:t>
            </a:r>
            <a:endParaRPr lang="zh-CN" altLang="zh-CN" sz="2800" dirty="0">
              <a:solidFill>
                <a:srgbClr val="FFFF00"/>
              </a:solidFill>
            </a:endParaRPr>
          </a:p>
          <a:p>
            <a:pPr marL="514350" lvl="0" indent="-514350">
              <a:lnSpc>
                <a:spcPct val="150000"/>
              </a:lnSpc>
              <a:buFontTx/>
              <a:buAutoNum type="arabicParenR"/>
            </a:pPr>
            <a:r>
              <a:rPr lang="zh-CN" altLang="zh-CN" sz="2800" dirty="0">
                <a:solidFill>
                  <a:schemeClr val="bg1"/>
                </a:solidFill>
              </a:rPr>
              <a:t>可写的文件</a:t>
            </a:r>
            <a:r>
              <a:rPr lang="zh-CN" altLang="zh-CN" sz="2800" dirty="0" smtClean="0">
                <a:solidFill>
                  <a:schemeClr val="bg1"/>
                </a:solidFill>
              </a:rPr>
              <a:t>流</a:t>
            </a:r>
            <a:r>
              <a:rPr lang="en-US" altLang="zh-CN" sz="2800" dirty="0" smtClean="0">
                <a:solidFill>
                  <a:schemeClr val="bg1"/>
                </a:solidFill>
              </a:rPr>
              <a:t>   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fs.createWriteStream</a:t>
            </a:r>
            <a:r>
              <a:rPr lang="en-US" altLang="zh-CN" sz="2800" dirty="0" smtClean="0">
                <a:solidFill>
                  <a:srgbClr val="FFFF00"/>
                </a:solidFill>
              </a:rPr>
              <a:t>()   write()</a:t>
            </a:r>
            <a:r>
              <a:rPr lang="en-US" altLang="zh-CN" sz="2800" dirty="0" smtClean="0"/>
              <a:t>   </a:t>
            </a:r>
            <a:endParaRPr lang="zh-CN" altLang="zh-CN" sz="2800" dirty="0">
              <a:solidFill>
                <a:schemeClr val="bg1"/>
              </a:solidFill>
            </a:endParaRPr>
          </a:p>
          <a:p>
            <a:pPr marL="514350" lvl="0" indent="-514350">
              <a:lnSpc>
                <a:spcPct val="150000"/>
              </a:lnSpc>
              <a:buFontTx/>
              <a:buAutoNum type="arabicParenR"/>
            </a:pPr>
            <a:r>
              <a:rPr lang="en-US" altLang="zh-CN" sz="2800" dirty="0">
                <a:solidFill>
                  <a:schemeClr val="bg1"/>
                </a:solidFill>
              </a:rPr>
              <a:t>pipe</a:t>
            </a:r>
            <a:endParaRPr lang="zh-CN" altLang="zh-CN" sz="2800" dirty="0">
              <a:solidFill>
                <a:schemeClr val="bg1"/>
              </a:solidFill>
            </a:endParaRPr>
          </a:p>
          <a:p>
            <a:pPr marL="514350" lvl="0" indent="-514350">
              <a:lnSpc>
                <a:spcPct val="150000"/>
              </a:lnSpc>
              <a:buFontTx/>
              <a:buAutoNum type="arabicParenR"/>
            </a:pPr>
            <a:r>
              <a:rPr lang="zh-CN" altLang="zh-CN" sz="2800" dirty="0">
                <a:solidFill>
                  <a:schemeClr val="bg1"/>
                </a:solidFill>
              </a:rPr>
              <a:t>链式使用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pipe</a:t>
            </a:r>
          </a:p>
          <a:p>
            <a:pPr marL="514350" lvl="0" indent="-514350">
              <a:lnSpc>
                <a:spcPct val="150000"/>
              </a:lnSpc>
              <a:buFontTx/>
              <a:buAutoNum type="arabicParenR"/>
            </a:pPr>
            <a:r>
              <a:rPr lang="zh-CN" altLang="en-US" sz="2800" dirty="0" smtClean="0">
                <a:solidFill>
                  <a:schemeClr val="bg1"/>
                </a:solidFill>
              </a:rPr>
              <a:t>二进制压缩文件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zlib</a:t>
            </a:r>
            <a:r>
              <a:rPr lang="en-US" altLang="zh-CN" sz="2800" dirty="0" smtClean="0">
                <a:solidFill>
                  <a:schemeClr val="bg1"/>
                </a:solidFill>
              </a:rPr>
              <a:t> 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createGzip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endParaRPr lang="zh-CN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</a:rPr>
              <a:t>Tips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r>
              <a:rPr lang="zh-CN" altLang="zh-CN" sz="1600" dirty="0" smtClean="0">
                <a:solidFill>
                  <a:schemeClr val="bg1"/>
                </a:solidFill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</a:rPr>
              <a:t>图片读取 需要</a:t>
            </a:r>
            <a:r>
              <a:rPr lang="en-US" altLang="zh-CN" sz="1600" dirty="0" smtClean="0">
                <a:solidFill>
                  <a:schemeClr val="bg1"/>
                </a:solidFill>
              </a:rPr>
              <a:t>content-type</a:t>
            </a:r>
            <a:r>
              <a:rPr lang="zh-CN" altLang="en-US" sz="1600" dirty="0" smtClean="0">
                <a:solidFill>
                  <a:schemeClr val="bg1"/>
                </a:solidFill>
              </a:rPr>
              <a:t>设置 </a:t>
            </a:r>
            <a:r>
              <a:rPr lang="en-US" altLang="zh-CN" sz="1600" dirty="0" smtClean="0">
                <a:solidFill>
                  <a:schemeClr val="bg1"/>
                </a:solidFill>
              </a:rPr>
              <a:t>image/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png</a:t>
            </a:r>
            <a:r>
              <a:rPr lang="en-US" altLang="zh-CN" sz="1600" dirty="0" smtClean="0">
                <a:solidFill>
                  <a:schemeClr val="bg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readFile</a:t>
            </a:r>
            <a:r>
              <a:rPr lang="zh-CN" altLang="en-US" sz="1600" dirty="0" smtClean="0">
                <a:solidFill>
                  <a:schemeClr val="bg1"/>
                </a:solidFill>
              </a:rPr>
              <a:t>中设置 </a:t>
            </a:r>
            <a:r>
              <a:rPr lang="en-US" altLang="zh-CN" sz="1600" dirty="0" smtClean="0">
                <a:solidFill>
                  <a:schemeClr val="bg1"/>
                </a:solidFill>
              </a:rPr>
              <a:t>binary</a:t>
            </a:r>
            <a:r>
              <a:rPr lang="zh-CN" altLang="en-US" sz="1600" dirty="0" smtClean="0">
                <a:solidFill>
                  <a:schemeClr val="bg1"/>
                </a:solidFill>
              </a:rPr>
              <a:t>   </a:t>
            </a:r>
            <a:r>
              <a:rPr lang="en-US" altLang="zh-CN" sz="1600" dirty="0" smtClean="0">
                <a:solidFill>
                  <a:schemeClr val="bg1"/>
                </a:solidFill>
              </a:rPr>
              <a:t>write</a:t>
            </a:r>
            <a:r>
              <a:rPr lang="zh-CN" altLang="en-US" sz="1600" dirty="0" smtClean="0">
                <a:solidFill>
                  <a:schemeClr val="bg1"/>
                </a:solidFill>
              </a:rPr>
              <a:t>写入图片路径也需要设置</a:t>
            </a:r>
            <a:r>
              <a:rPr lang="en-US" altLang="zh-CN" sz="1600" dirty="0" smtClean="0">
                <a:solidFill>
                  <a:schemeClr val="bg1"/>
                </a:solidFill>
              </a:rPr>
              <a:t>binary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err="1">
                <a:solidFill>
                  <a:schemeClr val="bg1"/>
                </a:solidFill>
              </a:rPr>
              <a:t>Async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-</a:t>
            </a:r>
            <a:r>
              <a:rPr lang="zh-CN" altLang="zh-CN" sz="2800" dirty="0">
                <a:solidFill>
                  <a:schemeClr val="bg1"/>
                </a:solidFill>
              </a:rPr>
              <a:t>异步流程控制 </a:t>
            </a:r>
            <a:endParaRPr lang="zh-CN" altLang="zh-CN" sz="2800" b="1" cap="all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7" y="1329905"/>
            <a:ext cx="1198959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1)</a:t>
            </a:r>
            <a:r>
              <a:rPr lang="zh-CN" altLang="zh-CN" sz="2000" dirty="0" smtClean="0">
                <a:solidFill>
                  <a:schemeClr val="bg1"/>
                </a:solidFill>
              </a:rPr>
              <a:t>安装</a:t>
            </a:r>
            <a:r>
              <a:rPr lang="zh-CN" altLang="zh-CN" sz="2000" dirty="0">
                <a:solidFill>
                  <a:schemeClr val="bg1"/>
                </a:solidFill>
              </a:rPr>
              <a:t>该模块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	</a:t>
            </a:r>
            <a:r>
              <a:rPr lang="en-US" altLang="zh-CN" sz="2000" dirty="0" smtClean="0">
                <a:solidFill>
                  <a:schemeClr val="accent4"/>
                </a:solidFill>
              </a:rPr>
              <a:t>1</a:t>
            </a:r>
            <a:r>
              <a:rPr lang="zh-CN" altLang="zh-CN" sz="2000" dirty="0">
                <a:solidFill>
                  <a:schemeClr val="accent4"/>
                </a:solidFill>
              </a:rPr>
              <a:t>、</a:t>
            </a:r>
            <a:r>
              <a:rPr lang="en-US" altLang="zh-CN" sz="2000" dirty="0">
                <a:solidFill>
                  <a:schemeClr val="accent4"/>
                </a:solidFill>
              </a:rPr>
              <a:t>npm </a:t>
            </a:r>
            <a:r>
              <a:rPr lang="en-US" altLang="zh-CN" sz="2000" dirty="0" smtClean="0">
                <a:solidFill>
                  <a:schemeClr val="accent4"/>
                </a:solidFill>
              </a:rPr>
              <a:t>init  </a:t>
            </a:r>
            <a:r>
              <a:rPr lang="en-US" altLang="zh-CN" sz="2000" dirty="0">
                <a:solidFill>
                  <a:schemeClr val="accent4"/>
                </a:solidFill>
              </a:rPr>
              <a:t>	2</a:t>
            </a:r>
            <a:r>
              <a:rPr lang="zh-CN" altLang="zh-CN" sz="2000" dirty="0">
                <a:solidFill>
                  <a:schemeClr val="accent4"/>
                </a:solidFill>
              </a:rPr>
              <a:t>、</a:t>
            </a:r>
            <a:r>
              <a:rPr lang="en-US" altLang="zh-CN" sz="2000" dirty="0" err="1">
                <a:solidFill>
                  <a:schemeClr val="accent4"/>
                </a:solidFill>
              </a:rPr>
              <a:t>npm</a:t>
            </a:r>
            <a:r>
              <a:rPr lang="en-US" altLang="zh-CN" sz="2000" dirty="0">
                <a:solidFill>
                  <a:schemeClr val="accent4"/>
                </a:solidFill>
              </a:rPr>
              <a:t> </a:t>
            </a:r>
            <a:r>
              <a:rPr lang="en-US" altLang="zh-CN" sz="2000" dirty="0" err="1">
                <a:solidFill>
                  <a:schemeClr val="accent4"/>
                </a:solidFill>
              </a:rPr>
              <a:t>i</a:t>
            </a:r>
            <a:r>
              <a:rPr lang="en-US" altLang="zh-CN" sz="2000" dirty="0">
                <a:solidFill>
                  <a:schemeClr val="accent4"/>
                </a:solidFill>
              </a:rPr>
              <a:t>  </a:t>
            </a:r>
            <a:r>
              <a:rPr lang="en-US" altLang="zh-CN" sz="2000" dirty="0" err="1">
                <a:solidFill>
                  <a:schemeClr val="accent4"/>
                </a:solidFill>
              </a:rPr>
              <a:t>async</a:t>
            </a:r>
            <a:r>
              <a:rPr lang="en-US" altLang="zh-CN" sz="2000" dirty="0">
                <a:solidFill>
                  <a:schemeClr val="accent4"/>
                </a:solidFill>
              </a:rPr>
              <a:t>  -D</a:t>
            </a:r>
            <a:endParaRPr lang="zh-CN" altLang="zh-CN" sz="20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2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r>
              <a:rPr lang="zh-CN" altLang="zh-CN" sz="2000" dirty="0" smtClean="0">
                <a:solidFill>
                  <a:schemeClr val="bg1"/>
                </a:solidFill>
              </a:rPr>
              <a:t>串行</a:t>
            </a:r>
            <a:r>
              <a:rPr lang="zh-CN" altLang="zh-CN" sz="2000" dirty="0">
                <a:solidFill>
                  <a:schemeClr val="bg1"/>
                </a:solidFill>
              </a:rPr>
              <a:t>无关联</a:t>
            </a:r>
            <a:r>
              <a:rPr lang="en-US" altLang="zh-CN" sz="2000" dirty="0">
                <a:solidFill>
                  <a:schemeClr val="bg1"/>
                </a:solidFill>
              </a:rPr>
              <a:t>     </a:t>
            </a:r>
            <a:r>
              <a:rPr lang="en-US" altLang="zh-CN" sz="2000" dirty="0" err="1">
                <a:solidFill>
                  <a:srgbClr val="FF0000"/>
                </a:solidFill>
              </a:rPr>
              <a:t>async</a:t>
            </a:r>
            <a:r>
              <a:rPr lang="en-US" altLang="zh-CN" sz="2000" dirty="0">
                <a:solidFill>
                  <a:srgbClr val="FF0000"/>
                </a:solidFill>
              </a:rPr>
              <a:t>. series</a:t>
            </a:r>
            <a:r>
              <a:rPr lang="en-US" altLang="zh-CN" sz="2000" dirty="0" smtClean="0">
                <a:solidFill>
                  <a:srgbClr val="FF0000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	</a:t>
            </a:r>
            <a:r>
              <a:rPr lang="en-US" altLang="zh-CN" sz="2000" dirty="0" smtClean="0">
                <a:solidFill>
                  <a:schemeClr val="accent4"/>
                </a:solidFill>
              </a:rPr>
              <a:t>1</a:t>
            </a:r>
            <a:r>
              <a:rPr lang="zh-CN" altLang="zh-CN" sz="2000" dirty="0">
                <a:solidFill>
                  <a:schemeClr val="accent4"/>
                </a:solidFill>
              </a:rPr>
              <a:t>、做两个</a:t>
            </a:r>
            <a:r>
              <a:rPr lang="zh-CN" altLang="zh-CN" sz="2000" dirty="0" smtClean="0">
                <a:solidFill>
                  <a:schemeClr val="accent4"/>
                </a:solidFill>
              </a:rPr>
              <a:t>串行的</a:t>
            </a:r>
            <a:r>
              <a:rPr lang="zh-CN" altLang="zh-CN" sz="2000" dirty="0">
                <a:solidFill>
                  <a:schemeClr val="accent4"/>
                </a:solidFill>
              </a:rPr>
              <a:t>异步请求，无关联，无论什么</a:t>
            </a:r>
            <a:r>
              <a:rPr lang="zh-CN" altLang="zh-CN" sz="2000" dirty="0" smtClean="0">
                <a:solidFill>
                  <a:schemeClr val="accent4"/>
                </a:solidFill>
              </a:rPr>
              <a:t>时候</a:t>
            </a:r>
            <a:r>
              <a:rPr lang="zh-CN" altLang="zh-CN" sz="2000" dirty="0">
                <a:solidFill>
                  <a:schemeClr val="accent4"/>
                </a:solidFill>
              </a:rPr>
              <a:t>返回，都能拿到结果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accent4"/>
                </a:solidFill>
              </a:rPr>
              <a:t>	2</a:t>
            </a:r>
            <a:r>
              <a:rPr lang="zh-CN" altLang="zh-CN" sz="2000" dirty="0">
                <a:solidFill>
                  <a:schemeClr val="accent4"/>
                </a:solidFill>
              </a:rPr>
              <a:t>、总的</a:t>
            </a:r>
            <a:r>
              <a:rPr lang="zh-CN" altLang="zh-CN" sz="2000" dirty="0" smtClean="0">
                <a:solidFill>
                  <a:schemeClr val="accent4"/>
                </a:solidFill>
              </a:rPr>
              <a:t>事件</a:t>
            </a:r>
            <a:r>
              <a:rPr lang="zh-CN" altLang="en-US" sz="2000" dirty="0" smtClean="0">
                <a:solidFill>
                  <a:schemeClr val="accent4"/>
                </a:solidFill>
              </a:rPr>
              <a:t>执行</a:t>
            </a:r>
            <a:r>
              <a:rPr lang="zh-CN" altLang="zh-CN" sz="2000" dirty="0" smtClean="0">
                <a:solidFill>
                  <a:schemeClr val="accent4"/>
                </a:solidFill>
              </a:rPr>
              <a:t>时间</a:t>
            </a:r>
            <a:r>
              <a:rPr lang="zh-CN" altLang="zh-CN" sz="2000" dirty="0">
                <a:solidFill>
                  <a:schemeClr val="accent4"/>
                </a:solidFill>
              </a:rPr>
              <a:t>和为几个事件执行时间之和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accent4"/>
                </a:solidFill>
              </a:rPr>
              <a:t>	 3</a:t>
            </a:r>
            <a:r>
              <a:rPr lang="zh-CN" altLang="zh-CN" sz="2000" dirty="0">
                <a:solidFill>
                  <a:schemeClr val="accent4"/>
                </a:solidFill>
              </a:rPr>
              <a:t>、</a:t>
            </a:r>
            <a:r>
              <a:rPr lang="en-US" altLang="zh-CN" sz="2000" dirty="0">
                <a:solidFill>
                  <a:schemeClr val="accent4"/>
                </a:solidFill>
              </a:rPr>
              <a:t>series</a:t>
            </a:r>
            <a:r>
              <a:rPr lang="zh-CN" altLang="zh-CN" sz="2000" dirty="0">
                <a:solidFill>
                  <a:schemeClr val="accent4"/>
                </a:solidFill>
              </a:rPr>
              <a:t>串行方法</a:t>
            </a:r>
            <a:r>
              <a:rPr lang="en-US" altLang="zh-CN" sz="2000" dirty="0">
                <a:solidFill>
                  <a:schemeClr val="accent4"/>
                </a:solidFill>
              </a:rPr>
              <a:t>=&gt;</a:t>
            </a:r>
            <a:r>
              <a:rPr lang="zh-CN" altLang="zh-CN" sz="2000" dirty="0">
                <a:solidFill>
                  <a:schemeClr val="accent4"/>
                </a:solidFill>
              </a:rPr>
              <a:t>第一个参数传入数组</a:t>
            </a:r>
            <a:r>
              <a:rPr lang="en-US" altLang="zh-CN" sz="2000" dirty="0">
                <a:solidFill>
                  <a:schemeClr val="accent4"/>
                </a:solidFill>
              </a:rPr>
              <a:t>/</a:t>
            </a:r>
            <a:r>
              <a:rPr lang="zh-CN" altLang="zh-CN" sz="2000" dirty="0">
                <a:solidFill>
                  <a:schemeClr val="accent4"/>
                </a:solidFill>
              </a:rPr>
              <a:t>对象，数组</a:t>
            </a:r>
            <a:r>
              <a:rPr lang="en-US" altLang="zh-CN" sz="2000" dirty="0">
                <a:solidFill>
                  <a:schemeClr val="accent4"/>
                </a:solidFill>
              </a:rPr>
              <a:t>/</a:t>
            </a:r>
            <a:r>
              <a:rPr lang="zh-CN" altLang="zh-CN" sz="2000" dirty="0">
                <a:solidFill>
                  <a:schemeClr val="accent4"/>
                </a:solidFill>
              </a:rPr>
              <a:t>对象内传入</a:t>
            </a:r>
            <a:r>
              <a:rPr lang="en-US" altLang="zh-CN" sz="2000" dirty="0">
                <a:solidFill>
                  <a:schemeClr val="accent4"/>
                </a:solidFill>
              </a:rPr>
              <a:t>n</a:t>
            </a:r>
            <a:r>
              <a:rPr lang="zh-CN" altLang="zh-CN" sz="2000" dirty="0">
                <a:solidFill>
                  <a:schemeClr val="accent4"/>
                </a:solidFill>
              </a:rPr>
              <a:t>个异步</a:t>
            </a:r>
            <a:r>
              <a:rPr lang="zh-CN" altLang="zh-CN" sz="2000" dirty="0" smtClean="0">
                <a:solidFill>
                  <a:schemeClr val="accent4"/>
                </a:solidFill>
              </a:rPr>
              <a:t>方法，第二</a:t>
            </a:r>
            <a:r>
              <a:rPr lang="zh-CN" altLang="zh-CN" sz="2000" dirty="0">
                <a:solidFill>
                  <a:schemeClr val="accent4"/>
                </a:solidFill>
              </a:rPr>
              <a:t>个参数对一系列方法的结果</a:t>
            </a:r>
            <a:r>
              <a:rPr lang="zh-CN" altLang="zh-CN" sz="2000" dirty="0" smtClean="0">
                <a:solidFill>
                  <a:schemeClr val="accent4"/>
                </a:solidFill>
              </a:rPr>
              <a:t>处理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3)</a:t>
            </a:r>
            <a:r>
              <a:rPr lang="zh-CN" altLang="zh-CN" sz="2000" dirty="0">
                <a:solidFill>
                  <a:schemeClr val="bg1"/>
                </a:solidFill>
              </a:rPr>
              <a:t>并行无关联</a:t>
            </a:r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async</a:t>
            </a:r>
            <a:r>
              <a:rPr lang="en-US" altLang="zh-CN" sz="2000" dirty="0">
                <a:solidFill>
                  <a:srgbClr val="FF0000"/>
                </a:solidFill>
              </a:rPr>
              <a:t>. parallel ()</a:t>
            </a:r>
            <a:r>
              <a:rPr lang="zh-CN" altLang="zh-CN" sz="2000" dirty="0">
                <a:solidFill>
                  <a:srgbClr val="FF0000"/>
                </a:solidFill>
              </a:rPr>
              <a:t>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	</a:t>
            </a:r>
            <a:r>
              <a:rPr lang="zh-CN" altLang="zh-CN" sz="2000" dirty="0" smtClean="0">
                <a:solidFill>
                  <a:schemeClr val="accent4"/>
                </a:solidFill>
              </a:rPr>
              <a:t>两</a:t>
            </a:r>
            <a:r>
              <a:rPr lang="zh-CN" altLang="zh-CN" sz="2000" dirty="0">
                <a:solidFill>
                  <a:schemeClr val="accent4"/>
                </a:solidFill>
              </a:rPr>
              <a:t>个并行（两个同时执行）的操作，没关联－－时间为某个事件执行的最长时间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4)</a:t>
            </a:r>
            <a:r>
              <a:rPr lang="zh-CN" altLang="zh-CN" sz="2000" dirty="0">
                <a:solidFill>
                  <a:schemeClr val="bg1"/>
                </a:solidFill>
              </a:rPr>
              <a:t>串行有关联</a:t>
            </a:r>
            <a:r>
              <a:rPr lang="en-US" altLang="zh-CN" sz="2000" dirty="0">
                <a:solidFill>
                  <a:schemeClr val="bg1"/>
                </a:solidFill>
              </a:rPr>
              <a:t>   </a:t>
            </a:r>
            <a:r>
              <a:rPr lang="en-US" altLang="zh-CN" sz="2000" dirty="0" err="1">
                <a:solidFill>
                  <a:srgbClr val="FF0000"/>
                </a:solidFill>
              </a:rPr>
              <a:t>async.waterfall</a:t>
            </a:r>
            <a:r>
              <a:rPr lang="en-US" altLang="zh-CN" sz="2000" dirty="0">
                <a:solidFill>
                  <a:srgbClr val="FF0000"/>
                </a:solidFill>
              </a:rPr>
              <a:t>()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err="1">
                <a:solidFill>
                  <a:schemeClr val="bg1"/>
                </a:solidFill>
              </a:rPr>
              <a:t>npm</a:t>
            </a:r>
            <a:r>
              <a:rPr lang="en-US" altLang="zh-CN" sz="2800" dirty="0">
                <a:solidFill>
                  <a:schemeClr val="bg1"/>
                </a:solidFill>
              </a:rPr>
              <a:t> scripts </a:t>
            </a:r>
            <a:r>
              <a:rPr lang="zh-CN" altLang="zh-CN" sz="2800" dirty="0">
                <a:solidFill>
                  <a:schemeClr val="bg1"/>
                </a:solidFill>
              </a:rPr>
              <a:t>入门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646382" y="1755488"/>
            <a:ext cx="11787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r>
              <a:rPr lang="zh-CN" altLang="zh-CN" sz="3200" dirty="0">
                <a:solidFill>
                  <a:schemeClr val="bg1"/>
                </a:solidFill>
              </a:rPr>
              <a:t>在</a:t>
            </a:r>
            <a:r>
              <a:rPr lang="en-US" altLang="zh-CN" sz="3200" dirty="0" err="1">
                <a:solidFill>
                  <a:schemeClr val="bg1"/>
                </a:solidFill>
              </a:rPr>
              <a:t>npm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init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zh-CN" altLang="zh-CN" sz="3200" dirty="0">
                <a:solidFill>
                  <a:schemeClr val="bg1"/>
                </a:solidFill>
              </a:rPr>
              <a:t>生成的</a:t>
            </a:r>
            <a:r>
              <a:rPr lang="en-US" altLang="zh-CN" sz="3200" dirty="0" err="1">
                <a:solidFill>
                  <a:schemeClr val="bg1"/>
                </a:solidFill>
              </a:rPr>
              <a:t>package.json</a:t>
            </a:r>
            <a:r>
              <a:rPr lang="zh-CN" altLang="zh-CN" sz="3200" dirty="0">
                <a:solidFill>
                  <a:schemeClr val="bg1"/>
                </a:solidFill>
              </a:rPr>
              <a:t>中添加命令 </a:t>
            </a:r>
            <a:r>
              <a:rPr lang="en-US" altLang="zh-CN" sz="3200" dirty="0" smtClean="0">
                <a:solidFill>
                  <a:schemeClr val="bg1"/>
                </a:solidFill>
              </a:rPr>
              <a:t>build</a:t>
            </a:r>
            <a:endParaRPr lang="zh-CN" altLang="en-US" sz="3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r>
              <a:rPr lang="zh-CN" altLang="zh-CN" sz="3200" dirty="0" smtClean="0">
                <a:solidFill>
                  <a:schemeClr val="bg1"/>
                </a:solidFill>
              </a:rPr>
              <a:t>执行文件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 err="1">
                <a:solidFill>
                  <a:schemeClr val="bg1"/>
                </a:solidFill>
              </a:rPr>
              <a:t>cmd</a:t>
            </a:r>
            <a:r>
              <a:rPr lang="zh-CN" altLang="zh-CN" sz="3200" dirty="0">
                <a:solidFill>
                  <a:schemeClr val="bg1"/>
                </a:solidFill>
              </a:rPr>
              <a:t>输入指令 </a:t>
            </a:r>
            <a:r>
              <a:rPr lang="en-US" altLang="zh-CN" sz="3200" dirty="0" err="1">
                <a:solidFill>
                  <a:schemeClr val="bg1"/>
                </a:solidFill>
              </a:rPr>
              <a:t>npm</a:t>
            </a:r>
            <a:r>
              <a:rPr lang="en-US" altLang="zh-CN" sz="3200" dirty="0">
                <a:solidFill>
                  <a:schemeClr val="bg1"/>
                </a:solidFill>
              </a:rPr>
              <a:t> run </a:t>
            </a:r>
            <a:r>
              <a:rPr lang="en-US" altLang="zh-CN" sz="3200" dirty="0" smtClean="0">
                <a:solidFill>
                  <a:schemeClr val="bg1"/>
                </a:solidFill>
              </a:rPr>
              <a:t>build</a:t>
            </a:r>
            <a:endParaRPr lang="zh-CN" altLang="en-US" sz="3200" dirty="0" smtClean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r>
              <a:rPr lang="zh-CN" altLang="zh-CN" sz="3200" dirty="0">
                <a:solidFill>
                  <a:schemeClr val="bg1"/>
                </a:solidFill>
              </a:rPr>
              <a:t>查看</a:t>
            </a:r>
            <a:r>
              <a:rPr lang="en-US" altLang="zh-CN" sz="3200" dirty="0" err="1">
                <a:solidFill>
                  <a:schemeClr val="bg1"/>
                </a:solidFill>
              </a:rPr>
              <a:t>npm</a:t>
            </a:r>
            <a:r>
              <a:rPr lang="zh-CN" altLang="zh-CN" sz="3200" dirty="0">
                <a:solidFill>
                  <a:schemeClr val="bg1"/>
                </a:solidFill>
              </a:rPr>
              <a:t>有哪些指令可以操作</a:t>
            </a:r>
            <a:r>
              <a:rPr lang="en-US" altLang="zh-CN" sz="3200" dirty="0">
                <a:solidFill>
                  <a:schemeClr val="bg1"/>
                </a:solidFill>
              </a:rPr>
              <a:t>   </a:t>
            </a:r>
            <a:r>
              <a:rPr lang="en-US" altLang="zh-CN" sz="3200" dirty="0" err="1">
                <a:solidFill>
                  <a:schemeClr val="bg1"/>
                </a:solidFill>
              </a:rPr>
              <a:t>npm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run</a:t>
            </a:r>
            <a:endParaRPr lang="zh-CN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cap="all" dirty="0">
                <a:solidFill>
                  <a:schemeClr val="bg1"/>
                </a:solidFill>
              </a:rPr>
              <a:t>express</a:t>
            </a:r>
            <a:endParaRPr lang="zh-CN" altLang="zh-CN" sz="2800" b="1" cap="all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3251201" y="3120480"/>
            <a:ext cx="579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留言分页处理</a:t>
            </a:r>
            <a:endParaRPr kumimoji="1" lang="en-US" altLang="zh-CN" sz="3600" dirty="0" smtClean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endParaRPr kumimoji="1" lang="en-US" altLang="zh-CN" sz="36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en-US" altLang="zh-CN" sz="3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req.query</a:t>
            </a:r>
            <a:r>
              <a:rPr lang="en-US" altLang="zh-CN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(get</a:t>
            </a:r>
            <a:r>
              <a:rPr lang="zh-CN" alt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方式</a:t>
            </a:r>
            <a:r>
              <a:rPr lang="en-US" altLang="zh-CN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zh-CN" sz="3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req.body</a:t>
            </a:r>
            <a:r>
              <a:rPr lang="en-US" altLang="zh-CN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(post</a:t>
            </a:r>
            <a:r>
              <a:rPr lang="zh-CN" alt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方式</a:t>
            </a:r>
            <a:r>
              <a:rPr lang="en-US" altLang="zh-CN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 </a:t>
            </a:r>
            <a:endParaRPr kumimoji="1" lang="zh-CN" altLang="en-US" sz="3600" dirty="0">
              <a:solidFill>
                <a:schemeClr val="accent1">
                  <a:lumMod val="60000"/>
                  <a:lumOff val="40000"/>
                </a:schemeClr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58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all" dirty="0" smtClean="0">
                <a:solidFill>
                  <a:schemeClr val="bg1"/>
                </a:solidFill>
              </a:rPr>
              <a:t>Express</a:t>
            </a:r>
            <a:r>
              <a:rPr lang="zh-CN" altLang="en-US" sz="2800" b="1" cap="all" dirty="0" smtClean="0">
                <a:solidFill>
                  <a:schemeClr val="bg1"/>
                </a:solidFill>
              </a:rPr>
              <a:t>－</a:t>
            </a:r>
            <a:r>
              <a:rPr kumimoji="1" lang="zh-CN" altLang="en-US" sz="2800" dirty="0">
                <a:solidFill>
                  <a:srgbClr val="FFFF00"/>
                </a:solidFill>
              </a:rPr>
              <a:t>图片上传  富文本编辑器</a:t>
            </a:r>
          </a:p>
          <a:p>
            <a:pPr lvl="0"/>
            <a:endParaRPr lang="zh-CN" altLang="zh-CN" sz="2800" b="1" cap="all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1363716" y="1331534"/>
            <a:ext cx="89469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bg1"/>
                </a:solidFill>
              </a:rPr>
              <a:t>multiparty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 依赖</a:t>
            </a:r>
          </a:p>
          <a:p>
            <a:endParaRPr kumimoji="1" lang="zh-CN" altLang="en-US" sz="2000" dirty="0" smtClean="0">
              <a:solidFill>
                <a:schemeClr val="bg1"/>
              </a:solidFill>
            </a:endParaRPr>
          </a:p>
          <a:p>
            <a:r>
              <a:rPr kumimoji="1" lang="zh-CN" altLang="en-US" sz="2000" dirty="0" smtClean="0">
                <a:solidFill>
                  <a:schemeClr val="bg1"/>
                </a:solidFill>
              </a:rPr>
              <a:t>新建表单 </a:t>
            </a:r>
            <a:r>
              <a:rPr lang="en-US" altLang="zh-CN" sz="2000" dirty="0">
                <a:solidFill>
                  <a:schemeClr val="bg1"/>
                </a:solidFill>
              </a:rPr>
              <a:t>new </a:t>
            </a:r>
            <a:r>
              <a:rPr lang="en-US" altLang="zh-CN" sz="2000" dirty="0" err="1">
                <a:solidFill>
                  <a:schemeClr val="bg1"/>
                </a:solidFill>
              </a:rPr>
              <a:t>multiparty.Form</a:t>
            </a:r>
            <a:r>
              <a:rPr lang="en-US" altLang="zh-CN" sz="2000" dirty="0" smtClean="0">
                <a:solidFill>
                  <a:schemeClr val="bg1"/>
                </a:solidFill>
              </a:rPr>
              <a:t>()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设置</a:t>
            </a:r>
            <a:r>
              <a:rPr lang="zh-CN" altLang="en-US" sz="2000" dirty="0" smtClean="0">
                <a:solidFill>
                  <a:schemeClr val="bg1"/>
                </a:solidFill>
              </a:rPr>
              <a:t>编码 </a:t>
            </a:r>
            <a:r>
              <a:rPr lang="en-US" altLang="zh-CN" sz="2000" dirty="0" smtClean="0">
                <a:solidFill>
                  <a:schemeClr val="bg1"/>
                </a:solidFill>
              </a:rPr>
              <a:t>encoding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endParaRPr kumimoji="1" lang="zh-CN" altLang="en-US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设置文件存储</a:t>
            </a:r>
            <a:r>
              <a:rPr lang="zh-CN" altLang="en-US" sz="2000" dirty="0" smtClean="0">
                <a:solidFill>
                  <a:schemeClr val="bg1"/>
                </a:solidFill>
              </a:rPr>
              <a:t>路径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uploadDir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r>
              <a:rPr kumimoji="1" lang="zh-CN" altLang="en-US" sz="2000" dirty="0" smtClean="0">
                <a:solidFill>
                  <a:schemeClr val="bg1"/>
                </a:solidFill>
              </a:rPr>
              <a:t>设置文件大小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maxFilesSize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endParaRPr kumimoji="1" lang="zh-CN" altLang="en-US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解析</a:t>
            </a:r>
            <a:r>
              <a:rPr lang="en-US" altLang="zh-CN" sz="2000" dirty="0">
                <a:solidFill>
                  <a:schemeClr val="bg1"/>
                </a:solidFill>
              </a:rPr>
              <a:t>request</a:t>
            </a:r>
            <a:r>
              <a:rPr lang="zh-CN" altLang="en-US" sz="2000" dirty="0">
                <a:solidFill>
                  <a:schemeClr val="bg1"/>
                </a:solidFill>
              </a:rPr>
              <a:t>包含表单数据的传入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node.js</a:t>
            </a:r>
            <a:r>
              <a:rPr lang="zh-CN" altLang="en-US" sz="2000" dirty="0" smtClean="0">
                <a:solidFill>
                  <a:schemeClr val="bg1"/>
                </a:solidFill>
              </a:rPr>
              <a:t>   </a:t>
            </a:r>
            <a:r>
              <a:rPr lang="pt-BR" altLang="zh-CN" sz="2000" b="1" dirty="0" err="1">
                <a:solidFill>
                  <a:schemeClr val="bg1"/>
                </a:solidFill>
              </a:rPr>
              <a:t>form.parse</a:t>
            </a:r>
            <a:r>
              <a:rPr lang="zh-CN" altLang="pt-BR" sz="2000" b="1" dirty="0">
                <a:solidFill>
                  <a:schemeClr val="bg1"/>
                </a:solidFill>
              </a:rPr>
              <a:t>（</a:t>
            </a:r>
            <a:r>
              <a:rPr lang="pt-BR" altLang="zh-CN" sz="2000" b="1" dirty="0" err="1">
                <a:solidFill>
                  <a:schemeClr val="bg1"/>
                </a:solidFill>
              </a:rPr>
              <a:t>request</a:t>
            </a:r>
            <a:r>
              <a:rPr lang="zh-CN" altLang="pt-BR" sz="2000" b="1" dirty="0">
                <a:solidFill>
                  <a:schemeClr val="bg1"/>
                </a:solidFill>
              </a:rPr>
              <a:t>，</a:t>
            </a:r>
            <a:r>
              <a:rPr lang="pt-BR" altLang="zh-CN" sz="2000" b="1" dirty="0">
                <a:solidFill>
                  <a:schemeClr val="bg1"/>
                </a:solidFill>
              </a:rPr>
              <a:t>[</a:t>
            </a:r>
            <a:r>
              <a:rPr lang="pt-BR" altLang="zh-CN" sz="2000" b="1" dirty="0" err="1">
                <a:solidFill>
                  <a:schemeClr val="bg1"/>
                </a:solidFill>
              </a:rPr>
              <a:t>cb</a:t>
            </a:r>
            <a:r>
              <a:rPr lang="pt-BR" altLang="zh-CN" sz="2000" b="1" dirty="0">
                <a:solidFill>
                  <a:schemeClr val="bg1"/>
                </a:solidFill>
              </a:rPr>
              <a:t>]</a:t>
            </a:r>
            <a:r>
              <a:rPr lang="zh-CN" altLang="pt-BR" sz="2000" b="1" dirty="0">
                <a:solidFill>
                  <a:schemeClr val="bg1"/>
                </a:solidFill>
              </a:rPr>
              <a:t>）</a:t>
            </a:r>
          </a:p>
          <a:p>
            <a:pPr fontAlgn="base"/>
            <a:r>
              <a:rPr lang="en-US" altLang="zh-CN" sz="2000" smtClean="0">
                <a:solidFill>
                  <a:schemeClr val="bg1"/>
                </a:solidFill>
              </a:rPr>
              <a:t>fields</a:t>
            </a:r>
            <a:r>
              <a:rPr lang="en-US" altLang="zh-CN" sz="2000" dirty="0">
                <a:solidFill>
                  <a:schemeClr val="bg1"/>
                </a:solidFill>
              </a:rPr>
              <a:t> </a:t>
            </a:r>
            <a:r>
              <a:rPr lang="zh-CN" altLang="en-US" sz="2000" dirty="0">
                <a:solidFill>
                  <a:schemeClr val="bg1"/>
                </a:solidFill>
              </a:rPr>
              <a:t>是一个对象，其中属性名称是字段名称，值是字段值数组。</a:t>
            </a:r>
          </a:p>
          <a:p>
            <a:pPr fontAlgn="base"/>
            <a:r>
              <a:rPr lang="en-US" altLang="zh-CN" sz="2000" dirty="0">
                <a:solidFill>
                  <a:schemeClr val="bg1"/>
                </a:solidFill>
              </a:rPr>
              <a:t>files </a:t>
            </a:r>
            <a:r>
              <a:rPr lang="zh-CN" altLang="en-US" sz="2000" dirty="0">
                <a:solidFill>
                  <a:schemeClr val="bg1"/>
                </a:solidFill>
              </a:rPr>
              <a:t>是一个对象，其中属性名称是字段名称，值是文件对象的数组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</a:p>
          <a:p>
            <a:pPr fontAlgn="base"/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en-US" altLang="zh-CN" sz="2000" dirty="0" err="1" smtClean="0">
                <a:solidFill>
                  <a:schemeClr val="bg1"/>
                </a:solidFill>
              </a:rPr>
              <a:t>originalFilename</a:t>
            </a:r>
            <a:r>
              <a:rPr lang="zh-CN" altLang="en-US" sz="2000" dirty="0" smtClean="0">
                <a:solidFill>
                  <a:schemeClr val="bg1"/>
                </a:solidFill>
              </a:rPr>
              <a:t> 原始文件名字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Path</a:t>
            </a:r>
            <a:r>
              <a:rPr lang="zh-CN" altLang="en-US" sz="2000" dirty="0" smtClean="0">
                <a:solidFill>
                  <a:schemeClr val="bg1"/>
                </a:solidFill>
              </a:rPr>
              <a:t> 文件路径</a:t>
            </a:r>
          </a:p>
          <a:p>
            <a:endParaRPr kumimoji="1" lang="zh-CN" altLang="en-US" sz="2000" dirty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结束以后富文本 指定发送字符</a:t>
            </a:r>
            <a:r>
              <a:rPr lang="en-US" altLang="zh-CN" sz="2000" dirty="0" smtClean="0">
                <a:solidFill>
                  <a:schemeClr val="bg1"/>
                </a:solidFill>
              </a:rPr>
              <a:t>'{"</a:t>
            </a:r>
            <a:r>
              <a:rPr lang="en-US" altLang="zh-CN" sz="2000" dirty="0">
                <a:solidFill>
                  <a:schemeClr val="bg1"/>
                </a:solidFill>
              </a:rPr>
              <a:t>err":"","</a:t>
            </a:r>
            <a:r>
              <a:rPr lang="en-US" altLang="zh-CN" sz="2000" dirty="0" err="1">
                <a:solidFill>
                  <a:schemeClr val="bg1"/>
                </a:solidFill>
              </a:rPr>
              <a:t>msg</a:t>
            </a:r>
            <a:r>
              <a:rPr lang="en-US" altLang="zh-CN" sz="2000" dirty="0">
                <a:solidFill>
                  <a:schemeClr val="bg1"/>
                </a:solidFill>
              </a:rPr>
              <a:t>":"'+</a:t>
            </a:r>
            <a:r>
              <a:rPr lang="en-US" altLang="zh-CN" sz="2000" dirty="0" err="1">
                <a:solidFill>
                  <a:schemeClr val="bg1"/>
                </a:solidFill>
              </a:rPr>
              <a:t>uploadurl</a:t>
            </a:r>
            <a:r>
              <a:rPr lang="en-US" altLang="zh-CN" sz="2000" dirty="0">
                <a:solidFill>
                  <a:schemeClr val="bg1"/>
                </a:solidFill>
              </a:rPr>
              <a:t>+'"}'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232</Words>
  <Application>Microsoft Office PowerPoint</Application>
  <PresentationFormat>自定义</PresentationFormat>
  <Paragraphs>53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风轻无痕</cp:lastModifiedBy>
  <cp:revision>207</cp:revision>
  <dcterms:created xsi:type="dcterms:W3CDTF">2015-08-05T01:47:03Z</dcterms:created>
  <dcterms:modified xsi:type="dcterms:W3CDTF">2018-03-17T09:44:53Z</dcterms:modified>
</cp:coreProperties>
</file>