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308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2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4828"/>
  </p:normalViewPr>
  <p:slideViewPr>
    <p:cSldViewPr snapToGrid="0">
      <p:cViewPr>
        <p:scale>
          <a:sx n="100" d="100"/>
          <a:sy n="100" d="100"/>
        </p:scale>
        <p:origin x="712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17/10/12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flux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992313" y="773802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flux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核心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api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 </a:t>
              </a:r>
              <a:endPara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020762" y="1464499"/>
            <a:ext cx="9591675" cy="632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</a:rPr>
              <a:t>为对象方法  接收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的响应 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方法内部响应</a:t>
            </a:r>
            <a:r>
              <a:rPr lang="en-US" altLang="zh-CN" dirty="0" smtClean="0">
                <a:solidFill>
                  <a:schemeClr val="bg1"/>
                </a:solidFill>
              </a:rPr>
              <a:t>dispatcher</a:t>
            </a:r>
            <a:r>
              <a:rPr lang="zh-CN" altLang="en-US" dirty="0" smtClean="0">
                <a:solidFill>
                  <a:schemeClr val="bg1"/>
                </a:solidFill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</a:rPr>
              <a:t>dispatch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Dispatch</a:t>
            </a:r>
            <a:r>
              <a:rPr lang="zh-CN" altLang="en-US" dirty="0" smtClean="0">
                <a:solidFill>
                  <a:schemeClr val="bg1"/>
                </a:solidFill>
              </a:rPr>
              <a:t>对象 由 </a:t>
            </a:r>
            <a:r>
              <a:rPr lang="en-US" altLang="zh-CN" dirty="0" smtClean="0">
                <a:solidFill>
                  <a:schemeClr val="bg1"/>
                </a:solidFill>
              </a:rPr>
              <a:t>flux</a:t>
            </a:r>
            <a:r>
              <a:rPr lang="zh-CN" altLang="en-US" dirty="0" smtClean="0">
                <a:solidFill>
                  <a:schemeClr val="bg1"/>
                </a:solidFill>
              </a:rPr>
              <a:t>对象引入</a:t>
            </a:r>
            <a:r>
              <a:rPr lang="en-US" altLang="zh-CN" dirty="0" smtClean="0">
                <a:solidFill>
                  <a:schemeClr val="bg1"/>
                </a:solidFill>
              </a:rPr>
              <a:t>Dispatcher</a:t>
            </a:r>
            <a:r>
              <a:rPr lang="zh-CN" altLang="en-US" dirty="0" smtClean="0">
                <a:solidFill>
                  <a:schemeClr val="bg1"/>
                </a:solidFill>
              </a:rPr>
              <a:t>对象       </a:t>
            </a:r>
            <a:r>
              <a:rPr lang="zh-CN" altLang="en-US" dirty="0" smtClean="0">
                <a:solidFill>
                  <a:schemeClr val="bg1"/>
                </a:solidFill>
              </a:rPr>
              <a:t>创建 </a:t>
            </a:r>
            <a:r>
              <a:rPr lang="en-US" altLang="zh-CN" dirty="0" smtClean="0">
                <a:solidFill>
                  <a:schemeClr val="bg1"/>
                </a:solidFill>
              </a:rPr>
              <a:t>Dispatch</a:t>
            </a:r>
            <a:r>
              <a:rPr lang="zh-CN" altLang="en-US" dirty="0" smtClean="0">
                <a:solidFill>
                  <a:schemeClr val="bg1"/>
                </a:solidFill>
              </a:rPr>
              <a:t>对象  </a:t>
            </a:r>
            <a:r>
              <a:rPr lang="en-US" altLang="zh-CN" dirty="0" smtClean="0">
                <a:solidFill>
                  <a:schemeClr val="bg1"/>
                </a:solidFill>
              </a:rPr>
              <a:t>new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Dispatcher</a:t>
            </a:r>
            <a:r>
              <a:rPr lang="zh-CN" altLang="en-US" dirty="0" smtClean="0">
                <a:solidFill>
                  <a:schemeClr val="bg1"/>
                </a:solidFill>
              </a:rPr>
              <a:t>（）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响应</a:t>
            </a:r>
            <a:r>
              <a:rPr lang="en-US" altLang="zh-CN" dirty="0" smtClean="0">
                <a:solidFill>
                  <a:schemeClr val="bg1"/>
                </a:solidFill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dispatch</a:t>
            </a:r>
            <a:r>
              <a:rPr lang="zh-CN" altLang="en-US" dirty="0" smtClean="0">
                <a:solidFill>
                  <a:schemeClr val="bg1"/>
                </a:solidFill>
              </a:rPr>
              <a:t> 方法  在</a:t>
            </a:r>
            <a:r>
              <a:rPr lang="en-US" altLang="zh-CN" dirty="0" smtClean="0">
                <a:solidFill>
                  <a:schemeClr val="bg1"/>
                </a:solidFill>
              </a:rPr>
              <a:t>dispatch</a:t>
            </a:r>
            <a:r>
              <a:rPr lang="zh-CN" altLang="en-US" dirty="0" smtClean="0">
                <a:solidFill>
                  <a:schemeClr val="bg1"/>
                </a:solidFill>
              </a:rPr>
              <a:t>对象中使用 </a:t>
            </a:r>
            <a:r>
              <a:rPr lang="en-US" altLang="zh-CN" dirty="0" smtClean="0">
                <a:solidFill>
                  <a:schemeClr val="bg1"/>
                </a:solidFill>
              </a:rPr>
              <a:t>register</a:t>
            </a:r>
            <a:r>
              <a:rPr lang="zh-CN" altLang="en-US" dirty="0" smtClean="0">
                <a:solidFill>
                  <a:schemeClr val="bg1"/>
                </a:solidFill>
              </a:rPr>
              <a:t>注册回调接收数据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Dispatch.</a:t>
            </a:r>
            <a:r>
              <a:rPr lang="en-US" altLang="zh-CN" dirty="0" err="1" smtClean="0">
                <a:solidFill>
                  <a:schemeClr val="bg1"/>
                </a:solidFill>
              </a:rPr>
              <a:t>register</a:t>
            </a:r>
            <a:r>
              <a:rPr lang="en-US" altLang="zh-CN" dirty="0" smtClean="0">
                <a:solidFill>
                  <a:schemeClr val="bg1"/>
                </a:solidFill>
              </a:rPr>
              <a:t>((action)=&gt;{})</a:t>
            </a: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</a:rPr>
              <a:t>参数为</a:t>
            </a:r>
            <a:r>
              <a:rPr lang="en-US" altLang="zh-CN" dirty="0" smtClean="0">
                <a:solidFill>
                  <a:schemeClr val="bg1"/>
                </a:solidFill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</a:rPr>
              <a:t>对象方法提供的数据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判断符合条件 调用</a:t>
            </a:r>
            <a:r>
              <a:rPr lang="en-US" altLang="zh-CN" dirty="0" smtClean="0">
                <a:solidFill>
                  <a:schemeClr val="bg1"/>
                </a:solidFill>
              </a:rPr>
              <a:t>store</a:t>
            </a:r>
            <a:r>
              <a:rPr lang="zh-CN" altLang="en-US" dirty="0" smtClean="0">
                <a:solidFill>
                  <a:schemeClr val="bg1"/>
                </a:solidFill>
              </a:rPr>
              <a:t>的相应处理方法以及</a:t>
            </a:r>
            <a:r>
              <a:rPr lang="en-US" altLang="zh-CN" dirty="0" smtClean="0">
                <a:solidFill>
                  <a:schemeClr val="bg1"/>
                </a:solidFill>
              </a:rPr>
              <a:t>change</a:t>
            </a:r>
            <a:r>
              <a:rPr lang="zh-CN" altLang="en-US" dirty="0" smtClean="0">
                <a:solidFill>
                  <a:schemeClr val="bg1"/>
                </a:solidFill>
              </a:rPr>
              <a:t>事件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Store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</a:rPr>
              <a:t>change</a:t>
            </a:r>
            <a:r>
              <a:rPr lang="zh-CN" altLang="en-US" dirty="0" smtClean="0">
                <a:solidFill>
                  <a:schemeClr val="bg1"/>
                </a:solidFill>
              </a:rPr>
              <a:t>事件的触发通过</a:t>
            </a:r>
            <a:r>
              <a:rPr lang="en-US" altLang="zh-CN" dirty="0" err="1" smtClean="0">
                <a:solidFill>
                  <a:schemeClr val="bg1"/>
                </a:solidFill>
              </a:rPr>
              <a:t>this.emit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监听改变通过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this.on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 使用的是</a:t>
            </a:r>
            <a:r>
              <a:rPr lang="en-US" altLang="zh-CN" dirty="0" smtClean="0">
                <a:solidFill>
                  <a:schemeClr val="bg1"/>
                </a:solidFill>
              </a:rPr>
              <a:t>events</a:t>
            </a:r>
            <a:r>
              <a:rPr lang="zh-CN" altLang="en-US" dirty="0" smtClean="0">
                <a:solidFill>
                  <a:schemeClr val="bg1"/>
                </a:solidFill>
              </a:rPr>
              <a:t>模块中</a:t>
            </a:r>
            <a:r>
              <a:rPr lang="en-US" altLang="zh-CN" dirty="0" err="1" smtClean="0">
                <a:solidFill>
                  <a:schemeClr val="bg1"/>
                </a:solidFill>
              </a:rPr>
              <a:t>EventEmitter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拷贝属性方法使用 </a:t>
            </a:r>
            <a:r>
              <a:rPr lang="en-US" altLang="zh-CN" dirty="0" smtClean="0">
                <a:solidFill>
                  <a:schemeClr val="bg1"/>
                </a:solidFill>
              </a:rPr>
              <a:t>object-assign </a:t>
            </a:r>
            <a:r>
              <a:rPr lang="zh-CN" altLang="en-US" dirty="0" smtClean="0">
                <a:solidFill>
                  <a:schemeClr val="bg1"/>
                </a:solidFill>
              </a:rPr>
              <a:t>原生</a:t>
            </a:r>
            <a:r>
              <a:rPr lang="en-US" altLang="zh-CN" dirty="0" err="1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依赖中的 </a:t>
            </a:r>
            <a:r>
              <a:rPr lang="en-US" altLang="zh-CN" dirty="0" smtClean="0">
                <a:solidFill>
                  <a:schemeClr val="bg1"/>
                </a:solidFill>
              </a:rPr>
              <a:t>assign</a:t>
            </a:r>
            <a:r>
              <a:rPr lang="zh-CN" altLang="en-US" dirty="0" smtClean="0">
                <a:solidFill>
                  <a:schemeClr val="bg1"/>
                </a:solidFill>
              </a:rPr>
              <a:t>对象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顶层容器中调用</a:t>
            </a:r>
            <a:r>
              <a:rPr lang="en-US" altLang="zh-CN" dirty="0" smtClean="0">
                <a:solidFill>
                  <a:schemeClr val="bg1"/>
                </a:solidFill>
              </a:rPr>
              <a:t>store</a:t>
            </a:r>
            <a:r>
              <a:rPr lang="zh-CN" altLang="en-US" dirty="0" smtClean="0">
                <a:solidFill>
                  <a:schemeClr val="bg1"/>
                </a:solidFill>
              </a:rPr>
              <a:t>的获取数据 以及在</a:t>
            </a:r>
            <a:r>
              <a:rPr lang="en-US" altLang="zh-CN" dirty="0" err="1" smtClean="0">
                <a:solidFill>
                  <a:schemeClr val="bg1"/>
                </a:solidFill>
              </a:rPr>
              <a:t>dom</a:t>
            </a:r>
            <a:r>
              <a:rPr lang="zh-CN" altLang="en-US" dirty="0" smtClean="0">
                <a:solidFill>
                  <a:schemeClr val="bg1"/>
                </a:solidFill>
              </a:rPr>
              <a:t>加载完成函数中调用</a:t>
            </a:r>
            <a:r>
              <a:rPr lang="en-US" altLang="zh-CN" dirty="0" smtClean="0">
                <a:solidFill>
                  <a:schemeClr val="bg1"/>
                </a:solidFill>
              </a:rPr>
              <a:t>store</a:t>
            </a:r>
            <a:r>
              <a:rPr lang="zh-CN" altLang="en-US" smtClean="0">
                <a:solidFill>
                  <a:schemeClr val="bg1"/>
                </a:solidFill>
              </a:rPr>
              <a:t>监听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801813" y="642947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Flux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是什么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800225" y="2380924"/>
            <a:ext cx="7650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Flux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Facebook</a:t>
            </a:r>
            <a:r>
              <a:rPr lang="zh-CN" altLang="en-US" dirty="0">
                <a:solidFill>
                  <a:schemeClr val="bg1"/>
                </a:solidFill>
              </a:rPr>
              <a:t>用来构建客户端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应用的应用架构。它利用</a:t>
            </a:r>
            <a:r>
              <a:rPr lang="zh-CN" altLang="en-US" b="1" dirty="0">
                <a:solidFill>
                  <a:schemeClr val="bg1"/>
                </a:solidFill>
              </a:rPr>
              <a:t>单向数据流</a:t>
            </a:r>
            <a:r>
              <a:rPr lang="zh-CN" altLang="en-US" dirty="0">
                <a:solidFill>
                  <a:schemeClr val="bg1"/>
                </a:solidFill>
              </a:rPr>
              <a:t>的方式来组合</a:t>
            </a:r>
            <a:r>
              <a:rPr lang="en-US" altLang="zh-CN" dirty="0">
                <a:solidFill>
                  <a:schemeClr val="bg1"/>
                </a:solidFill>
              </a:rPr>
              <a:t>React</a:t>
            </a:r>
            <a:r>
              <a:rPr lang="zh-CN" altLang="en-US" dirty="0">
                <a:solidFill>
                  <a:schemeClr val="bg1"/>
                </a:solidFill>
              </a:rPr>
              <a:t>中的视图组件。它更像一个模式而不是一个正式的框架，开发者不需要太多的新代码就可以快速的上手</a:t>
            </a:r>
            <a:r>
              <a:rPr lang="en-US" altLang="zh-CN" dirty="0">
                <a:solidFill>
                  <a:schemeClr val="bg1"/>
                </a:solidFill>
              </a:rPr>
              <a:t>Flux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382713" y="624686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流程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682625" y="1989138"/>
            <a:ext cx="76501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用户访问 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</a:p>
          <a:p>
            <a:pPr>
              <a:buFont typeface="Arial" charset="0"/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View </a:t>
            </a:r>
            <a:r>
              <a:rPr lang="zh-CN" altLang="en-US">
                <a:solidFill>
                  <a:schemeClr val="bg1"/>
                </a:solidFill>
              </a:rPr>
              <a:t>发出用户的 </a:t>
            </a:r>
            <a:r>
              <a:rPr lang="en-US" altLang="zh-CN">
                <a:solidFill>
                  <a:schemeClr val="bg1"/>
                </a:solidFill>
              </a:rPr>
              <a:t>Action</a:t>
            </a:r>
          </a:p>
          <a:p>
            <a:pPr>
              <a:buFont typeface="Arial" charset="0"/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Dispatcher </a:t>
            </a:r>
            <a:r>
              <a:rPr lang="zh-CN" altLang="en-US">
                <a:solidFill>
                  <a:schemeClr val="bg1"/>
                </a:solidFill>
              </a:rPr>
              <a:t>收到 </a:t>
            </a:r>
            <a:r>
              <a:rPr lang="en-US" altLang="zh-CN">
                <a:solidFill>
                  <a:schemeClr val="bg1"/>
                </a:solidFill>
              </a:rPr>
              <a:t>Action</a:t>
            </a:r>
            <a:r>
              <a:rPr lang="zh-CN" altLang="en-US">
                <a:solidFill>
                  <a:schemeClr val="bg1"/>
                </a:solidFill>
              </a:rPr>
              <a:t>，要求 </a:t>
            </a:r>
            <a:r>
              <a:rPr lang="en-US" altLang="zh-CN">
                <a:solidFill>
                  <a:schemeClr val="bg1"/>
                </a:solidFill>
              </a:rPr>
              <a:t>Store </a:t>
            </a:r>
            <a:r>
              <a:rPr lang="zh-CN" altLang="en-US">
                <a:solidFill>
                  <a:schemeClr val="bg1"/>
                </a:solidFill>
              </a:rPr>
              <a:t>进行相应的更新</a:t>
            </a:r>
          </a:p>
          <a:p>
            <a:pPr>
              <a:buFont typeface="Arial" charset="0"/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Store </a:t>
            </a:r>
            <a:r>
              <a:rPr lang="zh-CN" altLang="en-US">
                <a:solidFill>
                  <a:schemeClr val="bg1"/>
                </a:solidFill>
              </a:rPr>
              <a:t>更新后，发出一个</a:t>
            </a:r>
            <a:r>
              <a:rPr lang="en-US" altLang="zh-CN">
                <a:solidFill>
                  <a:schemeClr val="bg1"/>
                </a:solidFill>
              </a:rPr>
              <a:t>"change"</a:t>
            </a:r>
            <a:r>
              <a:rPr lang="zh-CN" altLang="en-US">
                <a:solidFill>
                  <a:schemeClr val="bg1"/>
                </a:solidFill>
              </a:rPr>
              <a:t>事件</a:t>
            </a:r>
          </a:p>
          <a:p>
            <a:pPr>
              <a:buFont typeface="Arial" charset="0"/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View </a:t>
            </a:r>
            <a:r>
              <a:rPr lang="zh-CN" altLang="en-US">
                <a:solidFill>
                  <a:schemeClr val="bg1"/>
                </a:solidFill>
              </a:rPr>
              <a:t>收到</a:t>
            </a:r>
            <a:r>
              <a:rPr lang="en-US" altLang="zh-CN">
                <a:solidFill>
                  <a:schemeClr val="bg1"/>
                </a:solidFill>
              </a:rPr>
              <a:t>"change"</a:t>
            </a:r>
            <a:r>
              <a:rPr lang="zh-CN" altLang="en-US">
                <a:solidFill>
                  <a:schemeClr val="bg1"/>
                </a:solidFill>
              </a:rPr>
              <a:t>事件后，更新页面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860800"/>
            <a:ext cx="77279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989013" y="618006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四个组成部分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87425" y="1410169"/>
            <a:ext cx="76501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b="1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： 视图层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b="1">
                <a:solidFill>
                  <a:schemeClr val="bg1"/>
                </a:solidFill>
              </a:rPr>
              <a:t>Action</a:t>
            </a:r>
            <a:r>
              <a:rPr lang="zh-CN" altLang="en-US">
                <a:solidFill>
                  <a:schemeClr val="bg1"/>
                </a:solidFill>
              </a:rPr>
              <a:t>（动作）：视图层发出的消息（比如</a:t>
            </a:r>
            <a:r>
              <a:rPr lang="en-US" altLang="zh-CN">
                <a:solidFill>
                  <a:schemeClr val="bg1"/>
                </a:solidFill>
              </a:rPr>
              <a:t>click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调用 </a:t>
            </a:r>
            <a:r>
              <a:rPr lang="en-US" altLang="zh-CN">
                <a:solidFill>
                  <a:schemeClr val="bg1"/>
                </a:solidFill>
              </a:rPr>
              <a:t>dispatch</a:t>
            </a:r>
            <a:r>
              <a:rPr lang="zh-CN" altLang="en-US">
                <a:solidFill>
                  <a:schemeClr val="bg1"/>
                </a:solidFill>
              </a:rPr>
              <a:t>方法发数据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b="1">
                <a:solidFill>
                  <a:schemeClr val="bg1"/>
                </a:solidFill>
              </a:rPr>
              <a:t>Dispatcher</a:t>
            </a:r>
            <a:r>
              <a:rPr lang="zh-CN" altLang="en-US">
                <a:solidFill>
                  <a:schemeClr val="bg1"/>
                </a:solidFill>
              </a:rPr>
              <a:t>（派发器）：用来接收</a:t>
            </a:r>
            <a:r>
              <a:rPr lang="en-US" altLang="zh-CN">
                <a:solidFill>
                  <a:schemeClr val="bg1"/>
                </a:solidFill>
              </a:rPr>
              <a:t>Actions</a:t>
            </a:r>
            <a:r>
              <a:rPr lang="zh-CN" altLang="en-US">
                <a:solidFill>
                  <a:schemeClr val="bg1"/>
                </a:solidFill>
              </a:rPr>
              <a:t>、执行回调函数</a:t>
            </a:r>
            <a:r>
              <a:rPr lang="en-US" altLang="zh-CN">
                <a:solidFill>
                  <a:schemeClr val="bg1"/>
                </a:solidFill>
              </a:rPr>
              <a:t>-register </a:t>
            </a:r>
            <a:r>
              <a:rPr lang="zh-CN" altLang="en-US">
                <a:solidFill>
                  <a:schemeClr val="bg1"/>
                </a:solidFill>
              </a:rPr>
              <a:t>方法接收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b="1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（数据层）：用来存放应用的状态，一旦发生变动，就提醒</a:t>
            </a:r>
            <a:r>
              <a:rPr lang="en-US" altLang="zh-CN">
                <a:solidFill>
                  <a:schemeClr val="bg1"/>
                </a:solidFill>
              </a:rPr>
              <a:t>Views</a:t>
            </a:r>
            <a:r>
              <a:rPr lang="zh-CN" altLang="en-US">
                <a:solidFill>
                  <a:schemeClr val="bg1"/>
                </a:solidFill>
              </a:rPr>
              <a:t>要更新页面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3935881"/>
            <a:ext cx="77279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497013" y="624686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dispatcher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与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action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762125" y="2012486"/>
            <a:ext cx="76501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dispatcher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事件调度中心，</a:t>
            </a:r>
            <a:r>
              <a:rPr lang="en-US" altLang="zh-CN" dirty="0">
                <a:solidFill>
                  <a:schemeClr val="bg1"/>
                </a:solidFill>
              </a:rPr>
              <a:t>flux</a:t>
            </a:r>
            <a:r>
              <a:rPr lang="zh-CN" altLang="en-US" dirty="0">
                <a:solidFill>
                  <a:schemeClr val="bg1"/>
                </a:solidFill>
              </a:rPr>
              <a:t>模型的中心枢纽，管理着</a:t>
            </a:r>
            <a:r>
              <a:rPr lang="en-US" altLang="zh-CN" dirty="0">
                <a:solidFill>
                  <a:schemeClr val="bg1"/>
                </a:solidFill>
              </a:rPr>
              <a:t>Flux</a:t>
            </a:r>
            <a:r>
              <a:rPr lang="zh-CN" altLang="en-US" dirty="0">
                <a:solidFill>
                  <a:schemeClr val="bg1"/>
                </a:solidFill>
              </a:rPr>
              <a:t>应用中的所有数据流。它本质上是</a:t>
            </a:r>
            <a:r>
              <a:rPr lang="en-US" altLang="zh-CN" dirty="0">
                <a:solidFill>
                  <a:schemeClr val="bg1"/>
                </a:solidFill>
              </a:rPr>
              <a:t>Store</a:t>
            </a:r>
            <a:r>
              <a:rPr lang="zh-CN" altLang="en-US" dirty="0">
                <a:solidFill>
                  <a:schemeClr val="bg1"/>
                </a:solidFill>
              </a:rPr>
              <a:t>的回调注册。每个</a:t>
            </a:r>
            <a:r>
              <a:rPr lang="en-US" altLang="zh-CN" dirty="0">
                <a:solidFill>
                  <a:schemeClr val="bg1"/>
                </a:solidFill>
              </a:rPr>
              <a:t>Store</a:t>
            </a:r>
            <a:r>
              <a:rPr lang="zh-CN" altLang="en-US" dirty="0">
                <a:solidFill>
                  <a:schemeClr val="bg1"/>
                </a:solidFill>
              </a:rPr>
              <a:t>注册它自己并提供一个回调函数。当</a:t>
            </a:r>
            <a:r>
              <a:rPr lang="en-US" altLang="zh-CN" dirty="0">
                <a:solidFill>
                  <a:schemeClr val="bg1"/>
                </a:solidFill>
              </a:rPr>
              <a:t>Dispatcher</a:t>
            </a:r>
            <a:r>
              <a:rPr lang="zh-CN" altLang="en-US" dirty="0">
                <a:solidFill>
                  <a:schemeClr val="bg1"/>
                </a:solidFill>
              </a:rPr>
              <a:t>响应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时，通过已注册的回调函数，将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提供的数据负载发送给应用中的所有</a:t>
            </a:r>
            <a:r>
              <a:rPr lang="en-US" altLang="zh-CN" dirty="0">
                <a:solidFill>
                  <a:schemeClr val="bg1"/>
                </a:solidFill>
              </a:rPr>
              <a:t>Store</a:t>
            </a:r>
            <a:r>
              <a:rPr lang="zh-CN" altLang="en-US" dirty="0">
                <a:solidFill>
                  <a:schemeClr val="bg1"/>
                </a:solidFill>
              </a:rPr>
              <a:t>。应用层级单例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916113" y="629339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store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914525" y="1421502"/>
            <a:ext cx="7650163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</a:rPr>
              <a:t>负责封装应用的业务逻辑跟数据的交互。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中包含应用所有的数据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是应用中唯一的数据发生变更的地方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中没有赋值接口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所有数据变更都是由</a:t>
            </a:r>
            <a:r>
              <a:rPr lang="en-US" altLang="zh-CN">
                <a:solidFill>
                  <a:schemeClr val="bg1"/>
                </a:solidFill>
              </a:rPr>
              <a:t>dispatcher</a:t>
            </a:r>
            <a:r>
              <a:rPr lang="zh-CN" altLang="en-US">
                <a:solidFill>
                  <a:schemeClr val="bg1"/>
                </a:solidFill>
              </a:rPr>
              <a:t>发送到</a:t>
            </a: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，新的数据随着</a:t>
            </a: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触发的</a:t>
            </a:r>
            <a:r>
              <a:rPr lang="en-US" altLang="zh-CN">
                <a:solidFill>
                  <a:schemeClr val="bg1"/>
                </a:solidFill>
              </a:rPr>
              <a:t>change</a:t>
            </a:r>
            <a:r>
              <a:rPr lang="zh-CN" altLang="en-US">
                <a:solidFill>
                  <a:schemeClr val="bg1"/>
                </a:solidFill>
              </a:rPr>
              <a:t>事件传回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对外只暴露</a:t>
            </a:r>
            <a:r>
              <a:rPr lang="en-US" altLang="zh-CN">
                <a:solidFill>
                  <a:schemeClr val="bg1"/>
                </a:solidFill>
              </a:rPr>
              <a:t>getter</a:t>
            </a:r>
            <a:r>
              <a:rPr lang="zh-CN" altLang="en-US">
                <a:solidFill>
                  <a:schemeClr val="bg1"/>
                </a:solidFill>
              </a:rPr>
              <a:t>，不允许提供</a:t>
            </a:r>
            <a:r>
              <a:rPr lang="en-US" altLang="zh-CN">
                <a:solidFill>
                  <a:schemeClr val="bg1"/>
                </a:solidFill>
              </a:rPr>
              <a:t>setter</a:t>
            </a:r>
            <a:r>
              <a:rPr lang="zh-CN" altLang="en-US">
                <a:solidFill>
                  <a:schemeClr val="bg1"/>
                </a:solidFill>
              </a:rPr>
              <a:t>！！禁止在任何地方直接操作</a:t>
            </a: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954213" y="663575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controller-view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952625" y="1455738"/>
            <a:ext cx="76501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>
                <a:solidFill>
                  <a:schemeClr val="bg1"/>
                </a:solidFill>
              </a:rPr>
              <a:t>controller-view </a:t>
            </a:r>
            <a:r>
              <a:rPr lang="zh-CN" altLang="en-US">
                <a:solidFill>
                  <a:schemeClr val="bg1"/>
                </a:solidFill>
              </a:rPr>
              <a:t>可以理解成</a:t>
            </a:r>
            <a:r>
              <a:rPr lang="en-US" altLang="zh-CN">
                <a:solidFill>
                  <a:schemeClr val="bg1"/>
                </a:solidFill>
              </a:rPr>
              <a:t>MVC</a:t>
            </a:r>
            <a:r>
              <a:rPr lang="zh-CN" altLang="en-US">
                <a:solidFill>
                  <a:schemeClr val="bg1"/>
                </a:solidFill>
              </a:rPr>
              <a:t>模型中的</a:t>
            </a:r>
            <a:r>
              <a:rPr lang="en-US" altLang="zh-CN">
                <a:solidFill>
                  <a:schemeClr val="bg1"/>
                </a:solidFill>
              </a:rPr>
              <a:t>controller</a:t>
            </a:r>
            <a:r>
              <a:rPr lang="zh-CN" altLang="en-US">
                <a:solidFill>
                  <a:schemeClr val="bg1"/>
                </a:solidFill>
              </a:rPr>
              <a:t>，它一般由应用的顶层容器充当，负责从</a:t>
            </a:r>
            <a:r>
              <a:rPr lang="en-US" altLang="zh-CN">
                <a:solidFill>
                  <a:schemeClr val="bg1"/>
                </a:solidFill>
              </a:rPr>
              <a:t>store</a:t>
            </a:r>
            <a:r>
              <a:rPr lang="zh-CN" altLang="en-US">
                <a:solidFill>
                  <a:schemeClr val="bg1"/>
                </a:solidFill>
              </a:rPr>
              <a:t>中获取数据并将数据传递到子组件中。简单的应用一般只有一个</a:t>
            </a:r>
            <a:r>
              <a:rPr lang="en-US" altLang="zh-CN">
                <a:solidFill>
                  <a:schemeClr val="bg1"/>
                </a:solidFill>
              </a:rPr>
              <a:t>controller-view</a:t>
            </a:r>
            <a:r>
              <a:rPr lang="zh-CN" altLang="en-US">
                <a:solidFill>
                  <a:schemeClr val="bg1"/>
                </a:solidFill>
              </a:rPr>
              <a:t>，复杂应用中也可以有多个。</a:t>
            </a:r>
            <a:r>
              <a:rPr lang="en-US" altLang="zh-CN">
                <a:solidFill>
                  <a:schemeClr val="bg1"/>
                </a:solidFill>
              </a:rPr>
              <a:t>controller-view</a:t>
            </a:r>
            <a:r>
              <a:rPr lang="zh-CN" altLang="en-US">
                <a:solidFill>
                  <a:schemeClr val="bg1"/>
                </a:solidFill>
              </a:rPr>
              <a:t>是应用中唯一可以操作</a:t>
            </a:r>
            <a:r>
              <a:rPr lang="en-US" altLang="zh-CN">
                <a:solidFill>
                  <a:schemeClr val="bg1"/>
                </a:solidFill>
              </a:rPr>
              <a:t>state</a:t>
            </a:r>
            <a:r>
              <a:rPr lang="zh-CN" altLang="en-US">
                <a:solidFill>
                  <a:schemeClr val="bg1"/>
                </a:solidFill>
              </a:rPr>
              <a:t>的地方</a:t>
            </a:r>
            <a:r>
              <a:rPr lang="en-US" altLang="zh-CN">
                <a:solidFill>
                  <a:schemeClr val="bg1"/>
                </a:solidFill>
              </a:rPr>
              <a:t>(setState())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839913" y="773802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view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838325" y="1565965"/>
            <a:ext cx="7650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>
                <a:solidFill>
                  <a:schemeClr val="bg1"/>
                </a:solidFill>
              </a:rPr>
              <a:t>view(UI</a:t>
            </a:r>
            <a:r>
              <a:rPr lang="zh-CN" altLang="en-US">
                <a:solidFill>
                  <a:schemeClr val="bg1"/>
                </a:solidFill>
              </a:rPr>
              <a:t>组件</a:t>
            </a:r>
            <a:r>
              <a:rPr lang="en-US" altLang="zh-CN">
                <a:solidFill>
                  <a:schemeClr val="bg1"/>
                </a:solidFill>
              </a:rPr>
              <a:t>) ui-component </a:t>
            </a:r>
            <a:r>
              <a:rPr lang="zh-CN" altLang="en-US">
                <a:solidFill>
                  <a:schemeClr val="bg1"/>
                </a:solidFill>
              </a:rPr>
              <a:t>职责单一只允许调用</a:t>
            </a:r>
            <a:r>
              <a:rPr lang="en-US" altLang="zh-CN">
                <a:solidFill>
                  <a:schemeClr val="bg1"/>
                </a:solidFill>
              </a:rPr>
              <a:t>action</a:t>
            </a:r>
            <a:r>
              <a:rPr lang="zh-CN" altLang="en-US">
                <a:solidFill>
                  <a:schemeClr val="bg1"/>
                </a:solidFill>
              </a:rPr>
              <a:t>触发事件，数据从由上层容器通过属性传递过来。</a:t>
            </a: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992313" y="773802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actionCreator 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990725" y="1565965"/>
            <a:ext cx="7650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>
                <a:solidFill>
                  <a:schemeClr val="bg1"/>
                </a:solidFill>
              </a:rPr>
              <a:t>actionCreators</a:t>
            </a:r>
            <a:r>
              <a:rPr lang="zh-CN" altLang="en-US">
                <a:solidFill>
                  <a:schemeClr val="bg1"/>
                </a:solidFill>
              </a:rPr>
              <a:t>是相对独立的，它作为语法上的辅助函数以</a:t>
            </a:r>
            <a:r>
              <a:rPr lang="en-US" altLang="zh-CN">
                <a:solidFill>
                  <a:schemeClr val="bg1"/>
                </a:solidFill>
              </a:rPr>
              <a:t>action</a:t>
            </a:r>
            <a:r>
              <a:rPr lang="zh-CN" altLang="en-US">
                <a:solidFill>
                  <a:schemeClr val="bg1"/>
                </a:solidFill>
              </a:rPr>
              <a:t>的形式使得</a:t>
            </a:r>
            <a:r>
              <a:rPr lang="en-US" altLang="zh-CN">
                <a:solidFill>
                  <a:schemeClr val="bg1"/>
                </a:solidFill>
              </a:rPr>
              <a:t>dispatcher</a:t>
            </a:r>
            <a:r>
              <a:rPr lang="zh-CN" altLang="en-US">
                <a:solidFill>
                  <a:schemeClr val="bg1"/>
                </a:solidFill>
              </a:rPr>
              <a:t>传递数据更为便利。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A34"/>
        </a:solidFill>
      </a:spPr>
      <a:bodyPr rtlCol="0" anchor="ctr"/>
      <a:lstStyle>
        <a:defPPr algn="ctr">
          <a:defRPr dirty="0">
            <a:solidFill>
              <a:srgbClr val="232A3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578</Words>
  <Application>Microsoft Macintosh PowerPoint</Application>
  <PresentationFormat>宽屏</PresentationFormat>
  <Paragraphs>55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宋体</vt:lpstr>
      <vt:lpstr>微软雅黑</vt:lpstr>
      <vt:lpstr>Arial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273</cp:revision>
  <dcterms:created xsi:type="dcterms:W3CDTF">2015-08-05T01:47:03Z</dcterms:created>
  <dcterms:modified xsi:type="dcterms:W3CDTF">2017-10-12T00:39:20Z</dcterms:modified>
</cp:coreProperties>
</file>