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6" r:id="rId10"/>
    <p:sldId id="324" r:id="rId11"/>
    <p:sldId id="315" r:id="rId12"/>
    <p:sldId id="321" r:id="rId13"/>
    <p:sldId id="322" r:id="rId14"/>
    <p:sldId id="323" r:id="rId15"/>
    <p:sldId id="320" r:id="rId16"/>
    <p:sldId id="29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4" autoAdjust="0"/>
    <p:restoredTop sz="95545"/>
  </p:normalViewPr>
  <p:slideViewPr>
    <p:cSldViewPr snapToGrid="0">
      <p:cViewPr>
        <p:scale>
          <a:sx n="100" d="100"/>
          <a:sy n="100" d="100"/>
        </p:scale>
        <p:origin x="704" y="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F1004-A312-694E-ACCB-A3A494369F0B}" type="datetimeFigureOut">
              <a:rPr kumimoji="1" lang="zh-CN" altLang="en-US" smtClean="0"/>
              <a:t>17/12/20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3963E-688D-214D-BEC0-1F44A2D55F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53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009E2-6908-B746-AEB5-DAFC5E1D55B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mailto:react-router@2.2.1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395284" y="1564107"/>
            <a:ext cx="115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mtClean="0">
                <a:solidFill>
                  <a:schemeClr val="bg1"/>
                </a:solidFill>
              </a:rPr>
              <a:t>react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5986463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bg1"/>
                </a:solidFill>
              </a:rPr>
              <a:t>Miranda.Mao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3048000" y="2413338"/>
            <a:ext cx="816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在事件中进行路由路径跳转</a:t>
            </a:r>
          </a:p>
          <a:p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hashHistory.push</a:t>
            </a:r>
            <a:r>
              <a:rPr lang="en-US" altLang="zh-CN" dirty="0">
                <a:solidFill>
                  <a:schemeClr val="bg1"/>
                </a:solidFill>
              </a:rPr>
              <a:t>('/home')</a:t>
            </a: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1624013" y="629339"/>
            <a:ext cx="7648575" cy="647700"/>
            <a:chOff x="0" y="0"/>
            <a:chExt cx="7648027" cy="648072"/>
          </a:xfrm>
        </p:grpSpPr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路径跳转</a:t>
              </a:r>
              <a:endParaRPr lang="en-US" altLang="zh-CN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1649413" y="650875"/>
            <a:ext cx="7648575" cy="647700"/>
            <a:chOff x="0" y="0"/>
            <a:chExt cx="7648027" cy="648072"/>
          </a:xfrm>
        </p:grpSpPr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绝对路径和重定向</a:t>
              </a:r>
              <a:endPara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647825" y="1443038"/>
            <a:ext cx="76501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相对路径：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不以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开头的路径，匹配时就会相对于父组件的路径。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&lt;Route path="inbox" component={Inbox}&gt;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&lt;Route path="</a:t>
            </a:r>
            <a:r>
              <a:rPr lang="en-US" altLang="zh-CN" b="1" dirty="0">
                <a:solidFill>
                  <a:srgbClr val="FFFF00"/>
                </a:solidFill>
              </a:rPr>
              <a:t>messages</a:t>
            </a:r>
            <a:r>
              <a:rPr lang="en-US" altLang="zh-CN" dirty="0">
                <a:solidFill>
                  <a:schemeClr val="bg1"/>
                </a:solidFill>
              </a:rPr>
              <a:t>/:id" component={Message} /&gt;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&lt;/Route&gt;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访问路径：</a:t>
            </a:r>
            <a:r>
              <a:rPr lang="en-US" altLang="zh-CN" dirty="0">
                <a:solidFill>
                  <a:srgbClr val="FFFF00"/>
                </a:solidFill>
              </a:rPr>
              <a:t>/inbox/messages/:id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绝对路径：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以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开头的路径。如果在嵌套路由中使用会跳出父组件的影响。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&lt;Route path="inbox" component={Inbox}&gt;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&lt;Route path=“</a:t>
            </a:r>
            <a:r>
              <a:rPr lang="en-US" altLang="zh-CN" b="1" dirty="0">
                <a:solidFill>
                  <a:srgbClr val="FFFF00"/>
                </a:solidFill>
              </a:rPr>
              <a:t>/messages</a:t>
            </a:r>
            <a:r>
              <a:rPr lang="en-US" altLang="zh-CN" dirty="0">
                <a:solidFill>
                  <a:schemeClr val="bg1"/>
                </a:solidFill>
              </a:rPr>
              <a:t>/:id" component={Message} /&gt;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&lt;/Route&gt;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访问路径：</a:t>
            </a:r>
            <a:r>
              <a:rPr lang="en-US" altLang="zh-CN" dirty="0">
                <a:solidFill>
                  <a:srgbClr val="FFFF00"/>
                </a:solidFill>
              </a:rPr>
              <a:t>/messages/:id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2017713" y="643281"/>
            <a:ext cx="7648575" cy="647700"/>
            <a:chOff x="0" y="0"/>
            <a:chExt cx="7648027" cy="648072"/>
          </a:xfrm>
        </p:grpSpPr>
        <p:sp>
          <p:nvSpPr>
            <p:cNvPr id="12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绝对路径和重定向</a:t>
              </a:r>
              <a:endPara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2016125" y="1435444"/>
            <a:ext cx="76501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重定向：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当路径匹配</a:t>
            </a:r>
            <a:r>
              <a:rPr lang="en-US" altLang="zh-CN" b="1" dirty="0">
                <a:solidFill>
                  <a:schemeClr val="bg1"/>
                </a:solidFill>
              </a:rPr>
              <a:t>from</a:t>
            </a:r>
            <a:r>
              <a:rPr lang="zh-CN" altLang="en-US" b="1" dirty="0">
                <a:solidFill>
                  <a:schemeClr val="bg1"/>
                </a:solidFill>
              </a:rPr>
              <a:t>的时候，自动重定向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zh-CN" altLang="en-US" b="1" dirty="0">
                <a:solidFill>
                  <a:schemeClr val="bg1"/>
                </a:solidFill>
              </a:rPr>
              <a:t>跳转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zh-CN" altLang="en-US" b="1" dirty="0">
                <a:solidFill>
                  <a:schemeClr val="bg1"/>
                </a:solidFill>
              </a:rPr>
              <a:t>到</a:t>
            </a:r>
            <a:r>
              <a:rPr lang="en-US" altLang="zh-CN" b="1" dirty="0">
                <a:solidFill>
                  <a:schemeClr val="bg1"/>
                </a:solidFill>
              </a:rPr>
              <a:t>to</a:t>
            </a:r>
            <a:r>
              <a:rPr lang="zh-CN" altLang="en-US" b="1" dirty="0">
                <a:solidFill>
                  <a:schemeClr val="bg1"/>
                </a:solidFill>
              </a:rPr>
              <a:t>的地址上面。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&lt;Route path</a:t>
            </a:r>
            <a:r>
              <a:rPr lang="en-US" altLang="zh-CN" dirty="0" smtClean="0">
                <a:solidFill>
                  <a:schemeClr val="bg1"/>
                </a:solidFill>
              </a:rPr>
              <a:t>=”/index" </a:t>
            </a:r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en-US" altLang="zh-CN" dirty="0" smtClean="0">
                <a:solidFill>
                  <a:schemeClr val="bg1"/>
                </a:solidFill>
              </a:rPr>
              <a:t>={index}&gt;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&lt;Redirect from</a:t>
            </a:r>
            <a:r>
              <a:rPr lang="en-US" altLang="zh-CN" dirty="0" smtClean="0">
                <a:solidFill>
                  <a:schemeClr val="bg1"/>
                </a:solidFill>
              </a:rPr>
              <a:t>=”/index/a" </a:t>
            </a:r>
            <a:r>
              <a:rPr lang="en-US" altLang="zh-CN" dirty="0">
                <a:solidFill>
                  <a:schemeClr val="bg1"/>
                </a:solidFill>
              </a:rPr>
              <a:t>to</a:t>
            </a:r>
            <a:r>
              <a:rPr lang="en-US" altLang="zh-CN" dirty="0" smtClean="0">
                <a:solidFill>
                  <a:schemeClr val="bg1"/>
                </a:solidFill>
              </a:rPr>
              <a:t>=“/other" </a:t>
            </a:r>
            <a:r>
              <a:rPr lang="en-US" altLang="zh-CN" dirty="0">
                <a:solidFill>
                  <a:schemeClr val="bg1"/>
                </a:solidFill>
              </a:rPr>
              <a:t>/&gt;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&lt;/Route&gt;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从 </a:t>
            </a:r>
            <a:r>
              <a:rPr lang="en-US" altLang="zh-CN" dirty="0" smtClean="0">
                <a:solidFill>
                  <a:schemeClr val="bg1"/>
                </a:solidFill>
              </a:rPr>
              <a:t>/index/a </a:t>
            </a:r>
            <a:r>
              <a:rPr lang="zh-CN" altLang="en-US" dirty="0">
                <a:solidFill>
                  <a:schemeClr val="bg1"/>
                </a:solidFill>
              </a:rPr>
              <a:t>跳转到 </a:t>
            </a:r>
            <a:r>
              <a:rPr lang="en-US" altLang="zh-CN" dirty="0" smtClean="0">
                <a:solidFill>
                  <a:schemeClr val="bg1"/>
                </a:solidFill>
              </a:rPr>
              <a:t>/other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573213" y="629339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查询符</a:t>
              </a: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-query</a:t>
              </a: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571625" y="1421502"/>
            <a:ext cx="7650163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定义：</a:t>
            </a: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&lt;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Route path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"/user/: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xxxx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" component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{User}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/&gt;</a:t>
            </a:r>
          </a:p>
          <a:p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取得参数：</a:t>
            </a: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this.props.params.xxxx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例如</a:t>
            </a:r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&lt;Link </a:t>
            </a:r>
            <a:r>
              <a:rPr lang="en-US" altLang="zh-CN" dirty="0">
                <a:solidFill>
                  <a:schemeClr val="bg1"/>
                </a:solidFill>
              </a:rPr>
              <a:t>to={{pathname:'/</a:t>
            </a:r>
            <a:r>
              <a:rPr lang="en-US" altLang="zh-CN" dirty="0" err="1">
                <a:solidFill>
                  <a:schemeClr val="bg1"/>
                </a:solidFill>
              </a:rPr>
              <a:t>list',query</a:t>
            </a:r>
            <a:r>
              <a:rPr lang="en-US" altLang="zh-CN" dirty="0">
                <a:solidFill>
                  <a:schemeClr val="bg1"/>
                </a:solidFill>
              </a:rPr>
              <a:t>:{</a:t>
            </a:r>
            <a:r>
              <a:rPr lang="en-US" altLang="zh-CN" dirty="0" err="1">
                <a:solidFill>
                  <a:schemeClr val="bg1"/>
                </a:solidFill>
              </a:rPr>
              <a:t>id:item.goodsID</a:t>
            </a:r>
            <a:r>
              <a:rPr lang="en-US" altLang="zh-CN" dirty="0">
                <a:solidFill>
                  <a:schemeClr val="bg1"/>
                </a:solidFill>
              </a:rPr>
              <a:t>} }}</a:t>
            </a:r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&lt;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Route path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"/</a:t>
            </a:r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user"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 component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{User}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/&gt;</a:t>
            </a:r>
          </a:p>
          <a:p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/user/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10086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?foo=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bar</a:t>
            </a:r>
          </a:p>
          <a:p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this.props.params.userId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是 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10086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this.props.location.query.foo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是 </a:t>
            </a:r>
            <a:r>
              <a:rPr lang="en-US" altLang="zh-CN" dirty="0">
                <a:solidFill>
                  <a:schemeClr val="bg1"/>
                </a:solidFill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3225800" y="9485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总结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路由的各个组件的生命周期和普通的组件生命周期是一样的。路由根据不同的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r>
              <a:rPr lang="zh-CN" altLang="en-US" dirty="0">
                <a:solidFill>
                  <a:schemeClr val="bg1"/>
                </a:solidFill>
              </a:rPr>
              <a:t>来加载和卸载不同的组件。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533650" y="842963"/>
            <a:ext cx="518477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1" lang="zh-CN" altLang="en-US" dirty="0">
                <a:solidFill>
                  <a:schemeClr val="bg1"/>
                </a:solidFill>
              </a:rPr>
              <a:t>创建</a:t>
            </a:r>
            <a:r>
              <a:rPr kumimoji="1" lang="en-US" altLang="zh-CN" dirty="0">
                <a:solidFill>
                  <a:schemeClr val="bg1"/>
                </a:solidFill>
              </a:rPr>
              <a:t>react</a:t>
            </a:r>
            <a:r>
              <a:rPr kumimoji="1" lang="zh-CN" altLang="en-US" dirty="0">
                <a:solidFill>
                  <a:schemeClr val="bg1"/>
                </a:solidFill>
              </a:rPr>
              <a:t>项目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install -g create-react-app</a:t>
            </a:r>
            <a:r>
              <a:rPr lang="zh-CN" altLang="en-US" dirty="0">
                <a:solidFill>
                  <a:schemeClr val="bg1"/>
                </a:solidFill>
              </a:rPr>
              <a:t> 全局环境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create-react-app my-app </a:t>
            </a:r>
            <a:r>
              <a:rPr lang="zh-CN" altLang="en-US" dirty="0">
                <a:solidFill>
                  <a:schemeClr val="bg1"/>
                </a:solidFill>
              </a:rPr>
              <a:t> 创建项目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cd my-app </a:t>
            </a:r>
            <a:r>
              <a:rPr lang="zh-CN" altLang="en-US" dirty="0">
                <a:solidFill>
                  <a:schemeClr val="bg1"/>
                </a:solidFill>
              </a:rPr>
              <a:t>进入项目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npm</a:t>
            </a:r>
            <a:r>
              <a:rPr lang="en-US" altLang="zh-CN" dirty="0">
                <a:solidFill>
                  <a:schemeClr val="bg1"/>
                </a:solidFill>
              </a:rPr>
              <a:t> start</a:t>
            </a:r>
            <a:r>
              <a:rPr lang="zh-CN" altLang="en-US" dirty="0">
                <a:solidFill>
                  <a:schemeClr val="bg1"/>
                </a:solidFill>
              </a:rPr>
              <a:t>  启动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446213" y="686267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React-router</a:t>
              </a: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介绍</a:t>
              </a:r>
              <a:endPara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444625" y="1478430"/>
            <a:ext cx="7650163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b="1">
                <a:solidFill>
                  <a:schemeClr val="bg1"/>
                </a:solidFill>
              </a:rPr>
              <a:t>什么是路由？</a:t>
            </a:r>
            <a:endParaRPr lang="en-US" altLang="zh-CN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    路由是根据不同的 </a:t>
            </a:r>
            <a:r>
              <a:rPr lang="en-US" altLang="zh-CN">
                <a:solidFill>
                  <a:schemeClr val="bg1"/>
                </a:solidFill>
              </a:rPr>
              <a:t>url </a:t>
            </a:r>
            <a:r>
              <a:rPr lang="zh-CN" altLang="en-US">
                <a:solidFill>
                  <a:schemeClr val="bg1"/>
                </a:solidFill>
              </a:rPr>
              <a:t>地址展示不同的内容或页面。</a:t>
            </a:r>
            <a:endParaRPr lang="en-US" altLang="zh-CN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b="1">
                <a:solidFill>
                  <a:schemeClr val="bg1"/>
                </a:solidFill>
              </a:rPr>
              <a:t>React Router </a:t>
            </a:r>
          </a:p>
          <a:p>
            <a:pPr>
              <a:buFont typeface="Arial" charset="0"/>
              <a:buNone/>
            </a:pPr>
            <a:r>
              <a:rPr lang="zh-CN" altLang="en-US">
                <a:solidFill>
                  <a:schemeClr val="bg1"/>
                </a:solidFill>
              </a:rPr>
              <a:t>        一个针对</a:t>
            </a:r>
            <a:r>
              <a:rPr lang="en-US" altLang="zh-CN">
                <a:solidFill>
                  <a:schemeClr val="bg1"/>
                </a:solidFill>
              </a:rPr>
              <a:t>React</a:t>
            </a:r>
            <a:r>
              <a:rPr lang="zh-CN" altLang="en-US">
                <a:solidFill>
                  <a:schemeClr val="bg1"/>
                </a:solidFill>
              </a:rPr>
              <a:t>而设计的路由解决方案、可以友好的帮你解决</a:t>
            </a:r>
            <a:r>
              <a:rPr lang="en-US" altLang="zh-CN">
                <a:solidFill>
                  <a:schemeClr val="bg1"/>
                </a:solidFill>
              </a:rPr>
              <a:t>React components </a:t>
            </a:r>
            <a:r>
              <a:rPr lang="zh-CN" altLang="en-US">
                <a:solidFill>
                  <a:schemeClr val="bg1"/>
                </a:solidFill>
              </a:rPr>
              <a:t>到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之间的同步映射关系。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497013" y="642947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安装</a:t>
              </a: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React router</a:t>
              </a: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495425" y="1435110"/>
            <a:ext cx="765016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安装依赖   </a:t>
            </a:r>
            <a:r>
              <a:rPr lang="zh-CN" altLang="en-US" b="1" dirty="0" smtClean="0">
                <a:solidFill>
                  <a:schemeClr val="bg1"/>
                </a:solidFill>
              </a:rPr>
              <a:t>使用</a:t>
            </a:r>
            <a:r>
              <a:rPr lang="en-US" altLang="zh-CN" b="1" dirty="0" smtClean="0">
                <a:solidFill>
                  <a:schemeClr val="bg1"/>
                </a:solidFill>
              </a:rPr>
              <a:t>2.8.1</a:t>
            </a:r>
            <a:r>
              <a:rPr lang="zh-CN" altLang="en-US" b="1" dirty="0">
                <a:solidFill>
                  <a:schemeClr val="bg1"/>
                </a:solidFill>
              </a:rPr>
              <a:t>版本的</a:t>
            </a:r>
            <a:r>
              <a:rPr lang="zh-CN" altLang="en-US" b="1" dirty="0" smtClean="0">
                <a:solidFill>
                  <a:schemeClr val="bg1"/>
                </a:solidFill>
              </a:rPr>
              <a:t>依赖</a:t>
            </a:r>
            <a:endParaRPr lang="zh-CN" altLang="en-US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b="1" dirty="0" err="1">
                <a:solidFill>
                  <a:schemeClr val="bg1"/>
                </a:solidFill>
              </a:rPr>
              <a:t>npm</a:t>
            </a:r>
            <a:r>
              <a:rPr lang="en-US" altLang="zh-CN" b="1" dirty="0">
                <a:solidFill>
                  <a:schemeClr val="bg1"/>
                </a:solidFill>
              </a:rPr>
              <a:t> install </a:t>
            </a:r>
            <a:r>
              <a:rPr lang="en-US" altLang="zh-CN" b="1" dirty="0" smtClean="0">
                <a:solidFill>
                  <a:schemeClr val="bg1"/>
                </a:solidFill>
                <a:hlinkClick r:id="rId4"/>
              </a:rPr>
              <a:t>react-router@2.8.1</a:t>
            </a:r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en-US" altLang="zh-CN" b="1" dirty="0" smtClean="0">
                <a:solidFill>
                  <a:schemeClr val="bg1"/>
                </a:solidFill>
              </a:rPr>
              <a:t>D</a:t>
            </a:r>
            <a:endParaRPr lang="zh-CN" altLang="en-US" b="1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配合 </a:t>
            </a:r>
            <a:r>
              <a:rPr lang="en-US" altLang="zh-CN" b="1" dirty="0" smtClean="0">
                <a:solidFill>
                  <a:schemeClr val="bg1"/>
                </a:solidFill>
              </a:rPr>
              <a:t>react/react-</a:t>
            </a:r>
            <a:r>
              <a:rPr lang="en-US" altLang="zh-CN" b="1" dirty="0" err="1" smtClean="0">
                <a:solidFill>
                  <a:schemeClr val="bg1"/>
                </a:solidFill>
              </a:rPr>
              <a:t>dom</a:t>
            </a:r>
            <a:r>
              <a:rPr lang="en-US" altLang="zh-CN" b="1" dirty="0" smtClean="0">
                <a:solidFill>
                  <a:schemeClr val="bg1"/>
                </a:solidFill>
              </a:rPr>
              <a:t>  15.6.1</a:t>
            </a:r>
            <a:r>
              <a:rPr lang="zh-CN" altLang="en-US" b="1" dirty="0" smtClean="0">
                <a:solidFill>
                  <a:schemeClr val="bg1"/>
                </a:solidFill>
              </a:rPr>
              <a:t>版本使用</a:t>
            </a:r>
          </a:p>
          <a:p>
            <a:pPr>
              <a:buFont typeface="Arial" charset="0"/>
              <a:buNone/>
            </a:pPr>
            <a:endParaRPr lang="zh-CN" altLang="en-US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890713" y="629339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准备</a:t>
              </a: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React</a:t>
              </a: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组件</a:t>
              </a:r>
              <a:endPara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817688" y="1735486"/>
            <a:ext cx="1005374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import React from 'react'</a:t>
            </a: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 smtClean="0">
                <a:solidFill>
                  <a:schemeClr val="bg1"/>
                </a:solidFill>
              </a:rPr>
              <a:t>ReactDOM</a:t>
            </a:r>
            <a:r>
              <a:rPr lang="en-US" altLang="zh-CN" dirty="0" smtClean="0">
                <a:solidFill>
                  <a:schemeClr val="bg1"/>
                </a:solidFill>
              </a:rPr>
              <a:t> from 'react-</a:t>
            </a:r>
            <a:r>
              <a:rPr lang="en-US" altLang="zh-CN" dirty="0" err="1" smtClean="0">
                <a:solidFill>
                  <a:schemeClr val="bg1"/>
                </a:solidFill>
              </a:rPr>
              <a:t>dom</a:t>
            </a:r>
            <a:r>
              <a:rPr lang="en-US" altLang="zh-CN" dirty="0" smtClean="0">
                <a:solidFill>
                  <a:schemeClr val="bg1"/>
                </a:solidFill>
              </a:rPr>
              <a:t>’</a:t>
            </a:r>
          </a:p>
          <a:p>
            <a:pPr>
              <a:buFont typeface="Arial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import { Router, Route, Link, </a:t>
            </a:r>
            <a:r>
              <a:rPr lang="en-US" altLang="zh-CN" dirty="0" err="1">
                <a:solidFill>
                  <a:schemeClr val="bg1"/>
                </a:solidFill>
              </a:rPr>
              <a:t>hashHistory</a:t>
            </a:r>
            <a:r>
              <a:rPr lang="en-US" altLang="zh-CN" dirty="0">
                <a:solidFill>
                  <a:schemeClr val="bg1"/>
                </a:solidFill>
              </a:rPr>
              <a:t>} from </a:t>
            </a:r>
            <a:r>
              <a:rPr lang="en-US" altLang="zh-CN" dirty="0" smtClean="0">
                <a:solidFill>
                  <a:schemeClr val="bg1"/>
                </a:solidFill>
              </a:rPr>
              <a:t>‘react-router</a:t>
            </a:r>
            <a:r>
              <a:rPr lang="zh-CN" altLang="en-US" dirty="0" smtClean="0">
                <a:solidFill>
                  <a:schemeClr val="bg1"/>
                </a:solidFill>
              </a:rPr>
              <a:t>’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react-router</a:t>
            </a:r>
            <a:r>
              <a:rPr lang="zh-CN" altLang="en-US" dirty="0">
                <a:solidFill>
                  <a:schemeClr val="bg1"/>
                </a:solidFill>
              </a:rPr>
              <a:t>中定义了</a:t>
            </a:r>
            <a:r>
              <a:rPr lang="en-US" altLang="zh-CN" dirty="0">
                <a:solidFill>
                  <a:schemeClr val="bg1"/>
                </a:solidFill>
              </a:rPr>
              <a:t>history</a:t>
            </a:r>
            <a:r>
              <a:rPr lang="zh-CN" altLang="en-US" dirty="0">
                <a:solidFill>
                  <a:schemeClr val="bg1"/>
                </a:solidFill>
              </a:rPr>
              <a:t>这个属性 用于方便管理路由的方向 </a:t>
            </a:r>
            <a:r>
              <a:rPr lang="en-US" altLang="zh-CN" dirty="0" err="1" smtClean="0">
                <a:solidFill>
                  <a:schemeClr val="bg1"/>
                </a:solidFill>
              </a:rPr>
              <a:t>browserHistory</a:t>
            </a:r>
            <a:r>
              <a:rPr lang="zh-CN" altLang="en-US" dirty="0" smtClean="0">
                <a:solidFill>
                  <a:schemeClr val="bg1"/>
                </a:solidFill>
              </a:rPr>
              <a:t>／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hashHistory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585913" y="739775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Link</a:t>
              </a: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584325" y="1531938"/>
            <a:ext cx="76501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定义链接的组件，类似于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a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标签。</a:t>
            </a: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&lt;Link   </a:t>
            </a:r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to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=“/</a:t>
            </a:r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users&gt;users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&lt;/Link&gt;</a:t>
            </a:r>
          </a:p>
          <a:p>
            <a:pPr>
              <a:buFont typeface="Arial" charset="0"/>
              <a:buNone/>
            </a:pP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{</a:t>
            </a:r>
            <a:r>
              <a:rPr lang="en-US" altLang="zh-CN" dirty="0" err="1">
                <a:solidFill>
                  <a:schemeClr val="bg1"/>
                </a:solidFill>
              </a:rPr>
              <a:t>this.props.children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  <a:r>
              <a:rPr lang="zh-CN" altLang="en-US" dirty="0">
                <a:solidFill>
                  <a:schemeClr val="bg1"/>
                </a:solidFill>
              </a:rPr>
              <a:t>＝＝相当于路由试图的容器</a:t>
            </a: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700213" y="629339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定义路由</a:t>
              </a:r>
              <a:endPara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892300" y="1421502"/>
            <a:ext cx="94869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render (&lt;Router history</a:t>
            </a:r>
            <a:r>
              <a:rPr lang="en-US" altLang="zh-CN" dirty="0" smtClean="0">
                <a:solidFill>
                  <a:schemeClr val="bg1"/>
                </a:solidFill>
              </a:rPr>
              <a:t>={</a:t>
            </a:r>
            <a:r>
              <a:rPr lang="en-US" altLang="zh-CN" dirty="0" err="1" smtClean="0">
                <a:solidFill>
                  <a:schemeClr val="bg1"/>
                </a:solidFill>
              </a:rPr>
              <a:t>hashHistory</a:t>
            </a:r>
            <a:r>
              <a:rPr lang="en-US" altLang="zh-CN" dirty="0">
                <a:solidFill>
                  <a:schemeClr val="bg1"/>
                </a:solidFill>
              </a:rPr>
              <a:t>}&gt;</a:t>
            </a: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		&lt;Route path=”/" component={</a:t>
            </a:r>
            <a:r>
              <a:rPr lang="en-US" altLang="zh-CN" dirty="0">
                <a:solidFill>
                  <a:srgbClr val="FFFF00"/>
                </a:solidFill>
              </a:rPr>
              <a:t>Demo</a:t>
            </a:r>
            <a:r>
              <a:rPr lang="en-US" altLang="zh-CN" dirty="0">
                <a:solidFill>
                  <a:schemeClr val="bg1"/>
                </a:solidFill>
              </a:rPr>
              <a:t>}&gt;</a:t>
            </a: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			&lt;Route path="/home" component={Header}&gt;&lt;/Route&gt;</a:t>
            </a: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			&lt;Route path="/about" component={Con}&gt;&lt;/Route&gt;</a:t>
            </a: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		&lt;/Route&gt;</a:t>
            </a: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&lt;/Router&gt;, </a:t>
            </a:r>
            <a:r>
              <a:rPr lang="en-US" altLang="zh-CN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CN" dirty="0">
                <a:solidFill>
                  <a:schemeClr val="bg1"/>
                </a:solidFill>
              </a:rPr>
              <a:t>('root</a:t>
            </a:r>
            <a:r>
              <a:rPr lang="en-US" altLang="zh-CN" dirty="0" smtClean="0">
                <a:solidFill>
                  <a:schemeClr val="bg1"/>
                </a:solidFill>
              </a:rPr>
              <a:t>'))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0" y="4087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&lt;Route&gt;</a:t>
            </a:r>
            <a:r>
              <a:rPr lang="zh-CN" altLang="en-US" dirty="0">
                <a:solidFill>
                  <a:schemeClr val="bg1"/>
                </a:solidFill>
              </a:rPr>
              <a:t>组件有如下属性：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string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路由匹配路径。（没有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属性的</a:t>
            </a:r>
            <a:r>
              <a:rPr lang="en-US" altLang="zh-CN" dirty="0">
                <a:solidFill>
                  <a:schemeClr val="bg1"/>
                </a:solidFill>
              </a:rPr>
              <a:t>Route </a:t>
            </a:r>
            <a:r>
              <a:rPr lang="zh-CN" altLang="en-US" dirty="0">
                <a:solidFill>
                  <a:schemeClr val="bg1"/>
                </a:solidFill>
              </a:rPr>
              <a:t>总是会 匹配）；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＝＝设置该路径要加载的组件</a:t>
            </a:r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2246313" y="727075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索引 </a:t>
              </a:r>
              <a:r>
                <a:rPr lang="en-US" altLang="zh-CN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IndexRoute</a:t>
              </a: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244725" y="1519238"/>
            <a:ext cx="765016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指定默认情况下加载的子组件。你可以把</a:t>
            </a:r>
            <a:r>
              <a:rPr lang="en-US" altLang="zh-CN" b="1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IndexRoute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想象成某个路径的</a:t>
            </a:r>
            <a:r>
              <a:rPr lang="en-US" altLang="zh-CN" b="1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index.html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例如：</a:t>
            </a: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&lt;Route path="/" component={App}&gt;</a:t>
            </a: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	&lt;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IndexRoute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component={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Index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}/&gt;</a:t>
            </a: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&lt;/Route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pPr>
              <a:buFont typeface="Arial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重定向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en-US" altLang="zh-CN" dirty="0" err="1">
                <a:solidFill>
                  <a:schemeClr val="bg1"/>
                </a:solidFill>
              </a:rPr>
              <a:t>IndexRedirect</a:t>
            </a:r>
            <a:r>
              <a:rPr lang="en-US" altLang="zh-CN" dirty="0">
                <a:solidFill>
                  <a:schemeClr val="bg1"/>
                </a:solidFill>
              </a:rPr>
              <a:t> to="/home"/&gt;</a:t>
            </a:r>
          </a:p>
          <a:p>
            <a:pPr>
              <a:buFont typeface="Arial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1624013" y="629339"/>
            <a:ext cx="7648575" cy="647700"/>
            <a:chOff x="0" y="0"/>
            <a:chExt cx="7648027" cy="648072"/>
          </a:xfrm>
        </p:grpSpPr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8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地址栏传参</a:t>
              </a:r>
              <a:endParaRPr lang="en-US" altLang="zh-CN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1622425" y="1421502"/>
            <a:ext cx="76501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定义：</a:t>
            </a: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&lt;Link      to=“/users/1&gt;users&lt;/Link&gt;</a:t>
            </a:r>
          </a:p>
          <a:p>
            <a:pPr>
              <a:buFont typeface="Arial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&lt;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Route path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"/user/:</a:t>
            </a:r>
            <a:r>
              <a:rPr lang="en-US" altLang="zh-CN" dirty="0" err="1">
                <a:solidFill>
                  <a:srgbClr val="FFFF00"/>
                </a:solidFill>
                <a:latin typeface="微软雅黑" charset="0"/>
                <a:ea typeface="微软雅黑" charset="0"/>
              </a:rPr>
              <a:t>xxxx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" component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{User}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/&gt;</a:t>
            </a:r>
          </a:p>
          <a:p>
            <a:pPr>
              <a:buFont typeface="Arial" charset="0"/>
              <a:buNone/>
            </a:pP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取得参数：</a:t>
            </a: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this.props.params.</a:t>
            </a:r>
            <a:r>
              <a:rPr lang="en-US" altLang="zh-CN" dirty="0" err="1">
                <a:solidFill>
                  <a:srgbClr val="FFFF00"/>
                </a:solidFill>
              </a:rPr>
              <a:t>xxxx</a:t>
            </a:r>
            <a:r>
              <a:rPr lang="en-US" altLang="zh-CN" dirty="0">
                <a:solidFill>
                  <a:schemeClr val="bg1"/>
                </a:solidFill>
              </a:rPr>
              <a:t>==1</a:t>
            </a:r>
          </a:p>
          <a:p>
            <a:pPr>
              <a:buFont typeface="Arial" charset="0"/>
              <a:buNone/>
            </a:pP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pPr>
              <a:buFont typeface="Arial" charset="0"/>
              <a:buNone/>
            </a:pPr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5571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zh-CN" altLang="zh-CN" sz="2800" b="1" cap="all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3048000" y="2413338"/>
            <a:ext cx="8166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当路径匹配时会触发</a:t>
            </a:r>
            <a:r>
              <a:rPr lang="en-US" altLang="zh-CN" b="1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activeStyle</a:t>
            </a:r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属性。</a:t>
            </a: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b="1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const</a:t>
            </a:r>
            <a:r>
              <a:rPr lang="en-US" altLang="zh-CN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 ACTIVE = { color: 'red' }</a:t>
            </a:r>
          </a:p>
          <a:p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普通链接</a:t>
            </a:r>
            <a:endParaRPr lang="en-US" altLang="zh-CN" b="1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&lt;Link      to="/users"      </a:t>
            </a:r>
            <a:r>
              <a:rPr lang="en-US" altLang="zh-CN" dirty="0" err="1">
                <a:solidFill>
                  <a:schemeClr val="bg1"/>
                </a:solidFill>
                <a:latin typeface="微软雅黑" charset="0"/>
                <a:ea typeface="微软雅黑" charset="0"/>
              </a:rPr>
              <a:t>activeStyle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={ACTIVE</a:t>
            </a:r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}&gt;users</a:t>
            </a:r>
            <a:r>
              <a:rPr lang="en-US" altLang="zh-CN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&lt;/Link</a:t>
            </a:r>
            <a:r>
              <a:rPr lang="en-US" altLang="zh-CN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&gt;</a:t>
            </a:r>
          </a:p>
          <a:p>
            <a:endParaRPr lang="en-US" altLang="zh-CN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1624013" y="629339"/>
            <a:ext cx="7648575" cy="647700"/>
            <a:chOff x="0" y="0"/>
            <a:chExt cx="7648027" cy="648072"/>
          </a:xfrm>
        </p:grpSpPr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0" y="0"/>
              <a:ext cx="7648027" cy="648072"/>
            </a:xfrm>
            <a:prstGeom prst="rect">
              <a:avLst/>
            </a:prstGeom>
            <a:solidFill>
              <a:srgbClr val="FF68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3400" algn="l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charset="0"/>
                <a:buNone/>
              </a:pPr>
              <a:endParaRPr lang="zh-CN" altLang="en-US" sz="2800" b="1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" name="文本框 6"/>
            <p:cNvSpPr txBox="1">
              <a:spLocks noChangeArrowheads="1"/>
            </p:cNvSpPr>
            <p:nvPr/>
          </p:nvSpPr>
          <p:spPr bwMode="auto">
            <a:xfrm>
              <a:off x="1735807" y="68302"/>
              <a:ext cx="4176413" cy="52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buFont typeface="Arial" charset="0"/>
                <a:buNone/>
              </a:pPr>
              <a:r>
                <a:rPr lang="zh-CN" altLang="en-US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样式</a:t>
              </a:r>
              <a:endParaRPr lang="en-US" altLang="zh-CN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A34"/>
        </a:solidFill>
      </a:spPr>
      <a:bodyPr rtlCol="0" anchor="ctr"/>
      <a:lstStyle>
        <a:defPPr algn="ctr">
          <a:defRPr dirty="0">
            <a:solidFill>
              <a:srgbClr val="232A34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520</Words>
  <Application>Microsoft Macintosh PowerPoint</Application>
  <PresentationFormat>宽屏</PresentationFormat>
  <Paragraphs>143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宋体</vt:lpstr>
      <vt:lpstr>微软雅黑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Microsoft Office 用户</cp:lastModifiedBy>
  <cp:revision>305</cp:revision>
  <dcterms:created xsi:type="dcterms:W3CDTF">2015-08-05T01:47:03Z</dcterms:created>
  <dcterms:modified xsi:type="dcterms:W3CDTF">2017-12-20T00:51:21Z</dcterms:modified>
</cp:coreProperties>
</file>