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294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EEBE17-60A5-4378-A4BE-0271734E170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8620-CC1E-48F4-AF5F-3AACF3A722C8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74F3-0A72-4620-8D06-EB02B42BB784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D4EA-DBE7-4FEE-A8E5-5A0C3FF8215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853-1625-404D-BCC4-292ECD71309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37761F-D2FB-417F-94A5-476A9AD0EE9E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9FACA9D-2DCD-4DB4-AD1F-CDFABDDCC649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24CE9D-3D6B-4D28-B8BB-025FE6C06E32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D44A-018E-475B-9214-03AFFDA05ED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Insurance and what effects 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Gabriela Mallett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DSC530</a:t>
            </a:r>
          </a:p>
          <a:p>
            <a:r>
              <a:rPr lang="en-US" dirty="0"/>
              <a:t>Professor Cary Jim</a:t>
            </a:r>
          </a:p>
          <a:p>
            <a:r>
              <a:rPr lang="en-US" sz="2000" dirty="0">
                <a:solidFill>
                  <a:schemeClr val="bg1"/>
                </a:solidFill>
              </a:rPr>
              <a:t>June 3,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4AE29AB-6ED6-D4E4-FEC0-63E2619297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0245" b="-20245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07D576-1F06-8E99-CEB5-087EB617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Pearson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8C022-57FB-62C2-9389-C7568833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scatter plot shows a weak, but positive correlation between age and charges.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6FAC-101A-6246-BD7B-0DB9A93B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4E01-B222-4E71-B865-75386F2C6397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93D55-1F8E-D82A-94CC-EA629726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0660-1E22-7242-6C3D-2EFFBA70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D59724-C99D-9B07-48F2-BE555AC6F4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107223" b="-107223"/>
          <a:stretch/>
        </p:blipFill>
        <p:spPr/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B8D830E1-51EC-3552-0E5C-E4D9A7F6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94C76-AB44-F38F-48AD-BEA0B9B1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EB0E-6FF3-F432-F6DC-66CE690F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1EEA7C-B77B-92AE-CC71-375916889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the age variable against the charges variable, it showed a p-value of: 0.0 which concluded a null hypothesis, which was not nearly as strong as the </a:t>
            </a:r>
            <a:r>
              <a:rPr lang="en-US" dirty="0" err="1"/>
              <a:t>pearson</a:t>
            </a:r>
            <a:r>
              <a:rPr lang="en-US" dirty="0"/>
              <a:t> correlation, which was already a weak positive.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FC335BC1-7EE2-1189-E7B1-5313FE96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6B9E-0073-4D4D-8960-A1E9C1C4883E}" type="datetime1">
              <a:rPr lang="en-US" smtClean="0"/>
              <a:t>6/3/2023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02D52-2844-98E2-C9CB-B59C14642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The r-Squared value shows that BMI and Age has approximately 11.7% of explaining a change in variables, while the adjusted r-squared shows 11.6%.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Again, showing a weak positive. 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5681F3-DF2E-1CB7-2FC9-1EA2478C9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on Variables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9203106-D7F5-2176-573B-DA3BB90EF0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44819" b="-44819"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D4914E-FF60-7750-BF0A-0194FFCE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A23545-2343-7DEF-D35B-123106F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What to Expect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386-DF25-4B62-82AE-761E2B56C343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36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Insurance and what effects it</a:t>
            </a: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8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 the United States insurance can be a touchy subject; some people may get them through their jobs others may not and will have to search else where or go without insurance. The dataset I am using will show some of the things that can insurance rates and charges.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9D6123-FCEF-419B-93E3-357D6ADEEB99}" type="datetime1">
              <a:rPr lang="en-US" smtClean="0">
                <a:solidFill>
                  <a:srgbClr val="FFFFFF"/>
                </a:solidFill>
              </a:rPr>
              <a:t>6/3/2023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Age, Sex, BMI, Children, and Smoking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352C9-369E-5E0D-1F92-23E65DB2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098"/>
            <a:ext cx="3899445" cy="2848347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4DB4912-E6F3-3D05-AC18-FE8AE7BB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18" y="1341098"/>
            <a:ext cx="3796347" cy="27493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9C033E-237D-1E94-C5BE-DECCDA699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32" y="1274219"/>
            <a:ext cx="3697335" cy="2749300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3262A372-8F1B-7A64-64D1-0F6F270C2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793" y="4102239"/>
            <a:ext cx="3802771" cy="2749301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11AA7F46-55CD-C8EA-41BA-A6772AAF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731" y="4157277"/>
            <a:ext cx="3697335" cy="26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4020" r="1" b="1915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90" y="1113486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variables in the previous slide were important to deciding what things affects insurance rates or not.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performing a few tests, the most significant </a:t>
            </a:r>
            <a:r>
              <a:rPr lang="en-US" sz="2000" dirty="0">
                <a:solidFill>
                  <a:srgbClr val="FFFFFF"/>
                </a:solidFill>
              </a:rPr>
              <a:t>variables to affect rates were age and BMI, with people who were older or had higher BMIs paying more on average.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3437" y="623907"/>
            <a:ext cx="37385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Insurance and what effects it</a:t>
            </a:r>
          </a:p>
        </p:txBody>
      </p:sp>
      <p:sp>
        <p:nvSpPr>
          <p:cNvPr id="2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variables shown, we see the mean and mode, among a variety of others. For BMI the mean is 30, while the most commonly appearing number is 32. This puts quite a bit of people in the overweight category.</a:t>
            </a:r>
          </a:p>
          <a:p>
            <a:r>
              <a:rPr lang="en-US" dirty="0"/>
              <a:t>For age, the most commonly appearing age is 18, while the mean is actually 39, which means there is probably many older respondents as well. </a:t>
            </a:r>
          </a:p>
          <a:p>
            <a:r>
              <a:rPr lang="en-US" dirty="0"/>
              <a:t>And there were overall, more male respondents.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057AF4A-F9D6-CBFC-88D9-7925EBFFA9C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5188" b="-4860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411A606-AFB9-7E22-F9C2-496B23B4644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171690" b="-171690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C5B24DC-F2F8-E18F-3303-6BFFFB326C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-34888" b="-34888"/>
          <a:stretch/>
        </p:blipFill>
        <p:spPr/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63BB9A-D247-4400-582D-44D383D9B9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25177" b="-25177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93953B-E514-286A-4A49-93B091A3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5233"/>
            <a:ext cx="6190488" cy="2169367"/>
          </a:xfrm>
        </p:spPr>
        <p:txBody>
          <a:bodyPr>
            <a:normAutofit/>
          </a:bodyPr>
          <a:lstStyle/>
          <a:p>
            <a:r>
              <a:rPr lang="en-US" sz="4400" dirty="0"/>
              <a:t>Females 24 and under and 25 and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2484-068D-2662-D0C1-620026F4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PMF to the right, shows females who are under 25, and those who are over 25, based on the PMF older females are charged more for insurance.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0400-2348-0F8C-01CA-3D04F677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9D2-EC68-4FB0-81C9-7D402B724F5E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9185B-A002-DFCA-0B2B-6167CF22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0F26-1E5E-923D-156F-E588623A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2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6C96C32-9F4E-2E18-070B-381A4DBAC58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20409" b="-20409"/>
          <a:stretch/>
        </p:blipFill>
        <p:spPr>
          <a:xfrm>
            <a:off x="1393825" y="2536825"/>
            <a:ext cx="3708400" cy="37084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E94DA7-1D8C-5540-9D4E-D04008ED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CDF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35655-1EDA-A020-4908-C13F649A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Insurance and what effects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C2B2-1F26-9AFC-7042-C264D0C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B3D259-C403-5AF1-FCAA-EAD5E5E2C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Pictured to the left is the CDF of BMI, while this is not a step, it does show a steep up turn at  about 30 </a:t>
            </a:r>
            <a:r>
              <a:rPr lang="en-US" dirty="0" err="1"/>
              <a:t>bmi</a:t>
            </a:r>
            <a:r>
              <a:rPr lang="en-US" dirty="0"/>
              <a:t>, before settling at around 40.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5D54FC2-0212-3377-48B6-C3FF6727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B965-278B-4AD4-9221-10067BFFA5ED}" type="datetime1">
              <a:rPr lang="en-US" smtClean="0"/>
              <a:t>6/3/2023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5448-0CF3-2A98-86DF-0F0F2C40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Charges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B4986A-01F9-EA23-809C-008637CCE8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4625" y="2379381"/>
            <a:ext cx="4554538" cy="32438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EEC4-02F2-9E7C-92DC-C69C8179C1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shows a high point at around 15000 charges, before dropping again, showing that the most people are paying around that much.</a:t>
            </a:r>
          </a:p>
        </p:txBody>
      </p:sp>
    </p:spTree>
    <p:extLst>
      <p:ext uri="{BB962C8B-B14F-4D97-AF65-F5344CB8AC3E}">
        <p14:creationId xmlns:p14="http://schemas.microsoft.com/office/powerpoint/2010/main" val="14647871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{A04EDACE-8CC9-4B18-A0A4-14829B39AEAE}tf89338750_win32</Template>
  <TotalTime>79</TotalTime>
  <Words>483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Univers</vt:lpstr>
      <vt:lpstr>GradientUnivers</vt:lpstr>
      <vt:lpstr>Insurance and what effects it</vt:lpstr>
      <vt:lpstr>What to Expect</vt:lpstr>
      <vt:lpstr>Introduction</vt:lpstr>
      <vt:lpstr>Age, Sex, BMI, Children, and Smoking</vt:lpstr>
      <vt:lpstr>The variables in the previous slide were important to deciding what things affects insurance rates or not.  </vt:lpstr>
      <vt:lpstr>Statistics</vt:lpstr>
      <vt:lpstr>Females 24 and under and 25 and up</vt:lpstr>
      <vt:lpstr>BMI CDF</vt:lpstr>
      <vt:lpstr>Distribution of Charges</vt:lpstr>
      <vt:lpstr>Pearson correlation</vt:lpstr>
      <vt:lpstr>Hypothesis Testing</vt:lpstr>
      <vt:lpstr>The r-Squared value shows that BMI and Age has approximately 11.7% of explaining a change in variables, while the adjusted r-squared shows 11.6%.   Again, showing a weak positive.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and what effects it</dc:title>
  <dc:creator>Gabriela Mallett</dc:creator>
  <cp:lastModifiedBy>Gabriela Mallett</cp:lastModifiedBy>
  <cp:revision>1</cp:revision>
  <dcterms:created xsi:type="dcterms:W3CDTF">2023-06-03T14:53:22Z</dcterms:created>
  <dcterms:modified xsi:type="dcterms:W3CDTF">2023-06-03T16:12:59Z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