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vitha-GS/GroupID-137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 PRODUCTION PLANNING AND SCHEDULING OF SIZE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GroupID:137 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28384929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20211CSE0221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Manvitha G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20211CSE0213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Sahana G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20211CSE0248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Harshitha K B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20211CSE0199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Bhoomika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Dr.Venkataravana Nayak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597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Rohit/Dr.Asif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 PSCS163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Everest Industries Ltd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order to manufacture products ( size wise, quantity and expected delivery date) as required by the market, company require Makesheet ( Production Plan ) to Schedule and manufacture the products. Company is looking for solution based on market requirement – size-wise product, quantities and expected date of delivery and also the Sheet Machine conditions required to manufacture different size products</a:t>
            </a:r>
            <a:r>
              <a:rPr lang="en-IN" dirty="0"/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Complicated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https://github.com/Manvitha-GS/GroupID-137.git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 algn="just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Languages: HTML, CSS, JavaScript.</a:t>
            </a:r>
          </a:p>
          <a:p>
            <a:pPr marL="7620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Visualization: graphs.</a:t>
            </a:r>
          </a:p>
          <a:p>
            <a:pPr algn="just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 algn="just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Programming Language: Python / Java / C# for logic handling and algorithms.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Database: For storing production data, size configurations, historical data. SQL (MySQL) or        NoSQL (MongoDB).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620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Scheduling Algorithms.</a:t>
            </a:r>
          </a:p>
          <a:p>
            <a:pPr marL="7620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Machine Learning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8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Operating System : </a:t>
            </a: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Windows Server , macOS </a:t>
            </a:r>
            <a:r>
              <a:rPr lang="en-IN" sz="80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 Linux .</a:t>
            </a:r>
          </a:p>
          <a:p>
            <a:pPr marL="76200" indent="0">
              <a:buNone/>
            </a:pPr>
            <a:r>
              <a:rPr lang="en-IN" sz="8000" b="1" dirty="0">
                <a:latin typeface="Cambria" panose="02040503050406030204" pitchFamily="18" charset="0"/>
                <a:ea typeface="Cambria" panose="02040503050406030204" pitchFamily="18" charset="0"/>
              </a:rPr>
              <a:t>  Frontend :</a:t>
            </a:r>
          </a:p>
          <a:p>
            <a:pPr marL="76200" indent="0">
              <a:buNone/>
            </a:pP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Web Browser:  Chrome or  Firefox(for accessing the dashboard).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8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Data Analytics and Visualization</a:t>
            </a:r>
          </a:p>
          <a:p>
            <a:pPr marL="15240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8000" b="1" dirty="0">
                <a:latin typeface="Cambria" panose="02040503050406030204" pitchFamily="18" charset="0"/>
                <a:ea typeface="Cambria" panose="02040503050406030204" pitchFamily="18" charset="0"/>
              </a:rPr>
              <a:t>Backend :</a:t>
            </a:r>
          </a:p>
          <a:p>
            <a:pPr marL="15240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Programming Languages:</a:t>
            </a:r>
            <a:r>
              <a:rPr lang="en-IN" sz="80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Python, Java, or C++.</a:t>
            </a:r>
          </a:p>
          <a:p>
            <a:pPr marL="15240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Databases : MySQL or MongoDB.</a:t>
            </a:r>
          </a:p>
          <a:p>
            <a:pPr marL="15240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800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l">
              <a:buNone/>
            </a:pPr>
            <a:r>
              <a:rPr lang="en-IN" sz="8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Scheduling and Planning Tools:  </a:t>
            </a:r>
            <a:r>
              <a:rPr lang="en-IN" sz="80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Advanced Planning and Scheduling (APS) or Manufacturing Execution System (MES) 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550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l">
              <a:buNone/>
            </a:pPr>
            <a:endParaRPr lang="en-IN" sz="72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 algn="l">
              <a:buNone/>
            </a:pPr>
            <a:r>
              <a:rPr lang="en-IN" sz="72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en-IN" sz="20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</a:t>
            </a:r>
            <a:endParaRPr lang="en-IN" sz="2000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ware Requirements: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Server and Storage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Networking and Connectivity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User Machines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12936F-9E66-2E36-5614-C5258291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" y="1035170"/>
            <a:ext cx="1092363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M. P. van den Heuvel and E. E. van der Meer, "Automatic production planning and scheduling: A survey of the state-of-the-art," *IEEE Transactions on Automation Science and Engineering*, vol. 15, no. 2, pp. 341-355, April 2018.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van den Heuvel, M. P., &amp; van der Meer, E. E. (2018). Automatic production planning and scheduling: A survey of the state-of-the-art.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IEEE Transactions on Automation Science and Engineering, 15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(2), 341-355.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542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AUTOMATIC PRODUCTION PLANNING AND SCHEDULING OF SIZE</vt:lpstr>
      <vt:lpstr>Content</vt:lpstr>
      <vt:lpstr>Problem Statement Number:  PSCS163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MEGHANA G S</cp:lastModifiedBy>
  <cp:revision>45</cp:revision>
  <dcterms:modified xsi:type="dcterms:W3CDTF">2024-09-18T04:18:20Z</dcterms:modified>
</cp:coreProperties>
</file>