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F683B-A7FF-DC44-BC4D-C486EC7639E5}" v="90" dt="2021-01-24T18:59:33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>
      <p:cViewPr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, Xuemei" userId="375a5ece-64f8-4068-99bf-32860948f96f" providerId="ADAL" clId="{9B09989B-EC0C-44F2-A2B9-53BAF137EDD4}"/>
    <pc:docChg chg="custSel addSld modSld">
      <pc:chgData name="Ding, Xuemei" userId="375a5ece-64f8-4068-99bf-32860948f96f" providerId="ADAL" clId="{9B09989B-EC0C-44F2-A2B9-53BAF137EDD4}" dt="2020-01-26T18:23:01.016" v="88" actId="255"/>
      <pc:docMkLst>
        <pc:docMk/>
      </pc:docMkLst>
      <pc:sldChg chg="modSp">
        <pc:chgData name="Ding, Xuemei" userId="375a5ece-64f8-4068-99bf-32860948f96f" providerId="ADAL" clId="{9B09989B-EC0C-44F2-A2B9-53BAF137EDD4}" dt="2020-01-26T16:54:38.542" v="1" actId="20577"/>
        <pc:sldMkLst>
          <pc:docMk/>
          <pc:sldMk cId="3945130185" sldId="257"/>
        </pc:sldMkLst>
        <pc:spChg chg="mod">
          <ac:chgData name="Ding, Xuemei" userId="375a5ece-64f8-4068-99bf-32860948f96f" providerId="ADAL" clId="{9B09989B-EC0C-44F2-A2B9-53BAF137EDD4}" dt="2020-01-26T16:54:38.542" v="1" actId="20577"/>
          <ac:spMkLst>
            <pc:docMk/>
            <pc:sldMk cId="3945130185" sldId="257"/>
            <ac:spMk id="2" creationId="{00000000-0000-0000-0000-000000000000}"/>
          </ac:spMkLst>
        </pc:spChg>
      </pc:sldChg>
      <pc:sldChg chg="addSp modSp add">
        <pc:chgData name="Ding, Xuemei" userId="375a5ece-64f8-4068-99bf-32860948f96f" providerId="ADAL" clId="{9B09989B-EC0C-44F2-A2B9-53BAF137EDD4}" dt="2020-01-26T18:23:01.016" v="88" actId="255"/>
        <pc:sldMkLst>
          <pc:docMk/>
          <pc:sldMk cId="1788597583" sldId="266"/>
        </pc:sldMkLst>
        <pc:spChg chg="add mod">
          <ac:chgData name="Ding, Xuemei" userId="375a5ece-64f8-4068-99bf-32860948f96f" providerId="ADAL" clId="{9B09989B-EC0C-44F2-A2B9-53BAF137EDD4}" dt="2020-01-26T18:22:57.699" v="87" actId="255"/>
          <ac:spMkLst>
            <pc:docMk/>
            <pc:sldMk cId="1788597583" sldId="266"/>
            <ac:spMk id="2" creationId="{57ADFD04-0CA6-4147-85D5-86ACDF177476}"/>
          </ac:spMkLst>
        </pc:spChg>
        <pc:spChg chg="add mod">
          <ac:chgData name="Ding, Xuemei" userId="375a5ece-64f8-4068-99bf-32860948f96f" providerId="ADAL" clId="{9B09989B-EC0C-44F2-A2B9-53BAF137EDD4}" dt="2020-01-26T18:23:01.016" v="88" actId="255"/>
          <ac:spMkLst>
            <pc:docMk/>
            <pc:sldMk cId="1788597583" sldId="266"/>
            <ac:spMk id="3" creationId="{894479E3-2AF3-4A18-9E4A-82EAEE8704A8}"/>
          </ac:spMkLst>
        </pc:spChg>
        <pc:spChg chg="add mod">
          <ac:chgData name="Ding, Xuemei" userId="375a5ece-64f8-4068-99bf-32860948f96f" providerId="ADAL" clId="{9B09989B-EC0C-44F2-A2B9-53BAF137EDD4}" dt="2020-01-26T18:22:50.544" v="86" actId="20577"/>
          <ac:spMkLst>
            <pc:docMk/>
            <pc:sldMk cId="1788597583" sldId="266"/>
            <ac:spMk id="4" creationId="{D6E6C949-BD12-4269-9D47-E5C24E0A742C}"/>
          </ac:spMkLst>
        </pc:spChg>
      </pc:sldChg>
    </pc:docChg>
  </pc:docChgLst>
  <pc:docChgLst>
    <pc:chgData name="Ding, Xuemei" userId="375a5ece-64f8-4068-99bf-32860948f96f" providerId="ADAL" clId="{59CF683B-A7FF-DC44-BC4D-C486EC7639E5}"/>
    <pc:docChg chg="custSel delSld modSld">
      <pc:chgData name="Ding, Xuemei" userId="375a5ece-64f8-4068-99bf-32860948f96f" providerId="ADAL" clId="{59CF683B-A7FF-DC44-BC4D-C486EC7639E5}" dt="2021-01-24T19:00:13.167" v="413" actId="1035"/>
      <pc:docMkLst>
        <pc:docMk/>
      </pc:docMkLst>
      <pc:sldChg chg="addSp modSp mod">
        <pc:chgData name="Ding, Xuemei" userId="375a5ece-64f8-4068-99bf-32860948f96f" providerId="ADAL" clId="{59CF683B-A7FF-DC44-BC4D-C486EC7639E5}" dt="2021-01-24T18:43:29.833" v="171" actId="1076"/>
        <pc:sldMkLst>
          <pc:docMk/>
          <pc:sldMk cId="1031251898" sldId="261"/>
        </pc:sldMkLst>
        <pc:spChg chg="add mod">
          <ac:chgData name="Ding, Xuemei" userId="375a5ece-64f8-4068-99bf-32860948f96f" providerId="ADAL" clId="{59CF683B-A7FF-DC44-BC4D-C486EC7639E5}" dt="2021-01-24T18:43:29.833" v="171" actId="1076"/>
          <ac:spMkLst>
            <pc:docMk/>
            <pc:sldMk cId="1031251898" sldId="261"/>
            <ac:spMk id="5" creationId="{6F210CC8-7E6D-E64A-AFB4-D834E631F5D9}"/>
          </ac:spMkLst>
        </pc:spChg>
      </pc:sldChg>
      <pc:sldChg chg="modSp mod">
        <pc:chgData name="Ding, Xuemei" userId="375a5ece-64f8-4068-99bf-32860948f96f" providerId="ADAL" clId="{59CF683B-A7FF-DC44-BC4D-C486EC7639E5}" dt="2021-01-24T18:42:42.365" v="103" actId="6549"/>
        <pc:sldMkLst>
          <pc:docMk/>
          <pc:sldMk cId="1976263183" sldId="264"/>
        </pc:sldMkLst>
        <pc:spChg chg="mod">
          <ac:chgData name="Ding, Xuemei" userId="375a5ece-64f8-4068-99bf-32860948f96f" providerId="ADAL" clId="{59CF683B-A7FF-DC44-BC4D-C486EC7639E5}" dt="2021-01-24T18:42:42.365" v="103" actId="6549"/>
          <ac:spMkLst>
            <pc:docMk/>
            <pc:sldMk cId="1976263183" sldId="264"/>
            <ac:spMk id="3" creationId="{00000000-0000-0000-0000-000000000000}"/>
          </ac:spMkLst>
        </pc:spChg>
      </pc:sldChg>
      <pc:sldChg chg="del">
        <pc:chgData name="Ding, Xuemei" userId="375a5ece-64f8-4068-99bf-32860948f96f" providerId="ADAL" clId="{59CF683B-A7FF-DC44-BC4D-C486EC7639E5}" dt="2021-01-24T18:37:45.716" v="0" actId="2696"/>
        <pc:sldMkLst>
          <pc:docMk/>
          <pc:sldMk cId="2252170638" sldId="265"/>
        </pc:sldMkLst>
      </pc:sldChg>
      <pc:sldChg chg="addSp delSp modSp mod">
        <pc:chgData name="Ding, Xuemei" userId="375a5ece-64f8-4068-99bf-32860948f96f" providerId="ADAL" clId="{59CF683B-A7FF-DC44-BC4D-C486EC7639E5}" dt="2021-01-24T19:00:13.167" v="413" actId="1035"/>
        <pc:sldMkLst>
          <pc:docMk/>
          <pc:sldMk cId="1788597583" sldId="266"/>
        </pc:sldMkLst>
        <pc:spChg chg="mod">
          <ac:chgData name="Ding, Xuemei" userId="375a5ece-64f8-4068-99bf-32860948f96f" providerId="ADAL" clId="{59CF683B-A7FF-DC44-BC4D-C486EC7639E5}" dt="2021-01-24T19:00:13.167" v="413" actId="1035"/>
          <ac:spMkLst>
            <pc:docMk/>
            <pc:sldMk cId="1788597583" sldId="266"/>
            <ac:spMk id="2" creationId="{57ADFD04-0CA6-4147-85D5-86ACDF177476}"/>
          </ac:spMkLst>
        </pc:spChg>
        <pc:spChg chg="mod">
          <ac:chgData name="Ding, Xuemei" userId="375a5ece-64f8-4068-99bf-32860948f96f" providerId="ADAL" clId="{59CF683B-A7FF-DC44-BC4D-C486EC7639E5}" dt="2021-01-24T18:58:57.304" v="401" actId="1035"/>
          <ac:spMkLst>
            <pc:docMk/>
            <pc:sldMk cId="1788597583" sldId="266"/>
            <ac:spMk id="3" creationId="{894479E3-2AF3-4A18-9E4A-82EAEE8704A8}"/>
          </ac:spMkLst>
        </pc:spChg>
        <pc:spChg chg="mod">
          <ac:chgData name="Ding, Xuemei" userId="375a5ece-64f8-4068-99bf-32860948f96f" providerId="ADAL" clId="{59CF683B-A7FF-DC44-BC4D-C486EC7639E5}" dt="2021-01-24T18:52:53.976" v="231" actId="1076"/>
          <ac:spMkLst>
            <pc:docMk/>
            <pc:sldMk cId="1788597583" sldId="266"/>
            <ac:spMk id="4" creationId="{D6E6C949-BD12-4269-9D47-E5C24E0A742C}"/>
          </ac:spMkLst>
        </pc:spChg>
        <pc:spChg chg="add mod">
          <ac:chgData name="Ding, Xuemei" userId="375a5ece-64f8-4068-99bf-32860948f96f" providerId="ADAL" clId="{59CF683B-A7FF-DC44-BC4D-C486EC7639E5}" dt="2021-01-24T18:52:00.034" v="212" actId="58"/>
          <ac:spMkLst>
            <pc:docMk/>
            <pc:sldMk cId="1788597583" sldId="266"/>
            <ac:spMk id="5" creationId="{83CAF2BD-AD24-1244-B45B-C597E4B32E62}"/>
          </ac:spMkLst>
        </pc:spChg>
        <pc:spChg chg="add mod">
          <ac:chgData name="Ding, Xuemei" userId="375a5ece-64f8-4068-99bf-32860948f96f" providerId="ADAL" clId="{59CF683B-A7FF-DC44-BC4D-C486EC7639E5}" dt="2021-01-24T18:57:44.650" v="341" actId="1076"/>
          <ac:spMkLst>
            <pc:docMk/>
            <pc:sldMk cId="1788597583" sldId="266"/>
            <ac:spMk id="6" creationId="{FECBEEA5-89B2-8840-85C0-FA2EE6A9E081}"/>
          </ac:spMkLst>
        </pc:spChg>
        <pc:spChg chg="add mod">
          <ac:chgData name="Ding, Xuemei" userId="375a5ece-64f8-4068-99bf-32860948f96f" providerId="ADAL" clId="{59CF683B-A7FF-DC44-BC4D-C486EC7639E5}" dt="2021-01-24T18:55:45.668" v="282" actId="1076"/>
          <ac:spMkLst>
            <pc:docMk/>
            <pc:sldMk cId="1788597583" sldId="266"/>
            <ac:spMk id="7" creationId="{90895553-5114-4545-8CC0-F4091DBE1B65}"/>
          </ac:spMkLst>
        </pc:spChg>
        <pc:spChg chg="add mod">
          <ac:chgData name="Ding, Xuemei" userId="375a5ece-64f8-4068-99bf-32860948f96f" providerId="ADAL" clId="{59CF683B-A7FF-DC44-BC4D-C486EC7639E5}" dt="2021-01-24T18:56:53.756" v="335" actId="1076"/>
          <ac:spMkLst>
            <pc:docMk/>
            <pc:sldMk cId="1788597583" sldId="266"/>
            <ac:spMk id="8" creationId="{D6EC5B62-405D-BA40-BFBF-E3C078A5A583}"/>
          </ac:spMkLst>
        </pc:spChg>
        <pc:spChg chg="add mod">
          <ac:chgData name="Ding, Xuemei" userId="375a5ece-64f8-4068-99bf-32860948f96f" providerId="ADAL" clId="{59CF683B-A7FF-DC44-BC4D-C486EC7639E5}" dt="2021-01-24T18:57:05.898" v="338" actId="1076"/>
          <ac:spMkLst>
            <pc:docMk/>
            <pc:sldMk cId="1788597583" sldId="266"/>
            <ac:spMk id="9" creationId="{D5E5549B-29D1-8143-9543-D852F2E636DD}"/>
          </ac:spMkLst>
        </pc:spChg>
        <pc:spChg chg="add mod">
          <ac:chgData name="Ding, Xuemei" userId="375a5ece-64f8-4068-99bf-32860948f96f" providerId="ADAL" clId="{59CF683B-A7FF-DC44-BC4D-C486EC7639E5}" dt="2021-01-24T18:57:16.405" v="340" actId="1076"/>
          <ac:spMkLst>
            <pc:docMk/>
            <pc:sldMk cId="1788597583" sldId="266"/>
            <ac:spMk id="10" creationId="{684A053A-FDAD-144D-8405-0D0FD6D8F6C7}"/>
          </ac:spMkLst>
        </pc:spChg>
        <pc:spChg chg="add del mod">
          <ac:chgData name="Ding, Xuemei" userId="375a5ece-64f8-4068-99bf-32860948f96f" providerId="ADAL" clId="{59CF683B-A7FF-DC44-BC4D-C486EC7639E5}" dt="2021-01-24T18:58:35.901" v="389" actId="478"/>
          <ac:spMkLst>
            <pc:docMk/>
            <pc:sldMk cId="1788597583" sldId="266"/>
            <ac:spMk id="11" creationId="{8C8C0509-DC82-0B44-BF72-47751219BF63}"/>
          </ac:spMkLst>
        </pc:spChg>
        <pc:cxnChg chg="add mod">
          <ac:chgData name="Ding, Xuemei" userId="375a5ece-64f8-4068-99bf-32860948f96f" providerId="ADAL" clId="{59CF683B-A7FF-DC44-BC4D-C486EC7639E5}" dt="2021-01-24T18:59:10.573" v="402" actId="208"/>
          <ac:cxnSpMkLst>
            <pc:docMk/>
            <pc:sldMk cId="1788597583" sldId="266"/>
            <ac:cxnSpMk id="13" creationId="{2001E47C-3572-1240-A148-D9BC554F8493}"/>
          </ac:cxnSpMkLst>
        </pc:cxnChg>
        <pc:cxnChg chg="add mod">
          <ac:chgData name="Ding, Xuemei" userId="375a5ece-64f8-4068-99bf-32860948f96f" providerId="ADAL" clId="{59CF683B-A7FF-DC44-BC4D-C486EC7639E5}" dt="2021-01-24T19:00:13.167" v="413" actId="1035"/>
          <ac:cxnSpMkLst>
            <pc:docMk/>
            <pc:sldMk cId="1788597583" sldId="266"/>
            <ac:cxnSpMk id="14" creationId="{9B025392-660B-F74D-BE63-2EE24C0B456A}"/>
          </ac:cxnSpMkLst>
        </pc:cxnChg>
        <pc:cxnChg chg="add mod">
          <ac:chgData name="Ding, Xuemei" userId="375a5ece-64f8-4068-99bf-32860948f96f" providerId="ADAL" clId="{59CF683B-A7FF-DC44-BC4D-C486EC7639E5}" dt="2021-01-24T18:59:41.530" v="412" actId="14100"/>
          <ac:cxnSpMkLst>
            <pc:docMk/>
            <pc:sldMk cId="1788597583" sldId="266"/>
            <ac:cxnSpMk id="17" creationId="{B5C3B54C-F983-C047-9E7F-FA0FF7DF4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95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7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29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3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5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AA29-EED5-4E5D-98BC-F9439678CAC3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D5E0-A3ED-48F3-8009-21F3B073F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614" y="1145627"/>
            <a:ext cx="7945821" cy="3499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Linear Algebra Tutorial (</a:t>
            </a:r>
            <a:r>
              <a:rPr lang="en-GB" sz="2400" dirty="0" err="1">
                <a:solidFill>
                  <a:schemeClr val="tx1"/>
                </a:solidFill>
              </a:rPr>
              <a:t>Matlab</a:t>
            </a:r>
            <a:r>
              <a:rPr lang="en-GB" sz="2400" dirty="0">
                <a:solidFill>
                  <a:schemeClr val="tx1"/>
                </a:solidFill>
              </a:rPr>
              <a:t>/Octave/R) </a:t>
            </a:r>
          </a:p>
          <a:p>
            <a:endParaRPr lang="en-GB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Basic operations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Moving data around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Computing on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Plotting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Control statements: for, while, if statements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chemeClr val="tx1"/>
                </a:solidFill>
              </a:rPr>
              <a:t>Vectorial</a:t>
            </a:r>
            <a:r>
              <a:rPr lang="en-GB" sz="2400" dirty="0">
                <a:solidFill>
                  <a:schemeClr val="tx1"/>
                </a:solidFill>
              </a:rPr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51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6042" y="1723697"/>
                <a:ext cx="9280634" cy="4561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2400" b="1">
                    <a:solidFill>
                      <a:schemeClr val="tx1"/>
                    </a:solidFill>
                  </a:rPr>
                  <a:t>Matix</a:t>
                </a:r>
                <a:r>
                  <a:rPr lang="en-GB" sz="2400">
                    <a:solidFill>
                      <a:schemeClr val="tx1"/>
                    </a:solidFill>
                  </a:rPr>
                  <a:t>: Rectangular array of numbers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2400" b="1">
                    <a:solidFill>
                      <a:schemeClr val="tx1"/>
                    </a:solidFill>
                  </a:rPr>
                  <a:t>Dimension of matrix</a:t>
                </a:r>
                <a:r>
                  <a:rPr lang="en-GB" sz="2400">
                    <a:solidFill>
                      <a:schemeClr val="tx1"/>
                    </a:solidFill>
                  </a:rPr>
                  <a:t>: number of rows × number of columns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2400" b="1">
                    <a:solidFill>
                      <a:schemeClr val="tx1"/>
                    </a:solidFill>
                  </a:rPr>
                  <a:t>Matrix elements</a:t>
                </a:r>
                <a:r>
                  <a:rPr lang="en-GB" sz="2400">
                    <a:solidFill>
                      <a:schemeClr val="tx1"/>
                    </a:solidFill>
                  </a:rPr>
                  <a:t>: entries of matrix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GB" sz="2400">
                    <a:solidFill>
                      <a:schemeClr val="tx1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 “</a:t>
                </a:r>
                <a:r>
                  <a:rPr lang="en-GB" sz="2400" i="1" err="1">
                    <a:solidFill>
                      <a:schemeClr val="tx1"/>
                    </a:solidFill>
                  </a:rPr>
                  <a:t>i</a:t>
                </a:r>
                <a:r>
                  <a:rPr lang="en-GB" sz="2400" i="1">
                    <a:solidFill>
                      <a:schemeClr val="tx1"/>
                    </a:solidFill>
                  </a:rPr>
                  <a:t>, j </a:t>
                </a:r>
                <a:r>
                  <a:rPr lang="en-GB" sz="2400">
                    <a:solidFill>
                      <a:schemeClr val="tx1"/>
                    </a:solidFill>
                  </a:rPr>
                  <a:t>entry” in the </a:t>
                </a:r>
                <a:r>
                  <a:rPr lang="en-GB" sz="2400" i="1" err="1">
                    <a:solidFill>
                      <a:schemeClr val="tx1"/>
                    </a:solidFill>
                  </a:rPr>
                  <a:t>i</a:t>
                </a:r>
                <a:r>
                  <a:rPr lang="en-GB" sz="2400" baseline="30000" err="1">
                    <a:solidFill>
                      <a:schemeClr val="tx1"/>
                    </a:solidFill>
                  </a:rPr>
                  <a:t>th</a:t>
                </a:r>
                <a:r>
                  <a:rPr lang="en-GB" sz="2400">
                    <a:solidFill>
                      <a:schemeClr val="tx1"/>
                    </a:solidFill>
                  </a:rPr>
                  <a:t> row, </a:t>
                </a:r>
                <a:r>
                  <a:rPr lang="en-GB" sz="2400" i="1" err="1">
                    <a:solidFill>
                      <a:schemeClr val="tx1"/>
                    </a:solidFill>
                  </a:rPr>
                  <a:t>j</a:t>
                </a:r>
                <a:r>
                  <a:rPr lang="en-GB" sz="2400" baseline="30000" err="1">
                    <a:solidFill>
                      <a:schemeClr val="tx1"/>
                    </a:solidFill>
                  </a:rPr>
                  <a:t>th</a:t>
                </a:r>
                <a:r>
                  <a:rPr lang="en-GB" sz="2400">
                    <a:solidFill>
                      <a:schemeClr val="tx1"/>
                    </a:solidFill>
                  </a:rPr>
                  <a:t> column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2400" b="1">
                    <a:solidFill>
                      <a:schemeClr val="tx1"/>
                    </a:solidFill>
                  </a:rPr>
                  <a:t>Vector</a:t>
                </a:r>
                <a:r>
                  <a:rPr lang="en-GB" sz="2400">
                    <a:solidFill>
                      <a:schemeClr val="tx1"/>
                    </a:solidFill>
                  </a:rPr>
                  <a:t>: An n × 1 matrix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GB" sz="2400">
                    <a:solidFill>
                      <a:schemeClr val="tx1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 = </a:t>
                </a:r>
                <a:r>
                  <a:rPr lang="en-GB" sz="2400" i="1" err="1">
                    <a:solidFill>
                      <a:schemeClr val="tx1"/>
                    </a:solidFill>
                  </a:rPr>
                  <a:t>i</a:t>
                </a:r>
                <a:r>
                  <a:rPr lang="en-GB" sz="2400" baseline="30000" err="1">
                    <a:solidFill>
                      <a:schemeClr val="tx1"/>
                    </a:solidFill>
                  </a:rPr>
                  <a:t>th</a:t>
                </a:r>
                <a:r>
                  <a:rPr lang="en-GB" sz="2400">
                    <a:solidFill>
                      <a:schemeClr val="tx1"/>
                    </a:solidFill>
                  </a:rPr>
                  <a:t> element</a:t>
                </a:r>
              </a:p>
              <a:p>
                <a:pPr>
                  <a:spcAft>
                    <a:spcPts val="600"/>
                  </a:spcAft>
                </a:pPr>
                <a:endParaRPr lang="en-GB" sz="240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GB" sz="240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GB" sz="2400">
                  <a:solidFill>
                    <a:schemeClr val="tx1"/>
                  </a:solidFill>
                </a:endParaRPr>
              </a:p>
              <a:p>
                <a:endParaRPr lang="en-GB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42" y="1723697"/>
                <a:ext cx="9280634" cy="4561490"/>
              </a:xfrm>
              <a:prstGeom prst="rect">
                <a:avLst/>
              </a:prstGeom>
              <a:blipFill>
                <a:blip r:embed="rId2"/>
                <a:stretch>
                  <a:fillRect l="-1051" t="-10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39790" y="543175"/>
            <a:ext cx="3733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chemeClr val="tx1"/>
                </a:solidFill>
              </a:rPr>
              <a:t>Matrices and vectors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7332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045" y="385520"/>
            <a:ext cx="5932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chemeClr val="tx1"/>
                </a:solidFill>
              </a:rPr>
              <a:t>Addition and scalar multiplication</a:t>
            </a:r>
            <a:endParaRPr lang="en-GB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0563" y="1341961"/>
                <a:ext cx="9081920" cy="4112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800" b="1">
                    <a:solidFill>
                      <a:schemeClr val="tx1"/>
                    </a:solidFill>
                  </a:rPr>
                  <a:t>Matrix addition: </a:t>
                </a:r>
                <a:r>
                  <a:rPr lang="en-GB" sz="2800">
                    <a:solidFill>
                      <a:schemeClr val="tx1"/>
                    </a:solidFill>
                  </a:rPr>
                  <a:t>the added matrices have same number of rows and columns</a:t>
                </a:r>
                <a:endParaRPr lang="en-GB" sz="2800" b="1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/>
              </a:p>
              <a:p>
                <a:endParaRPr lang="en-GB" sz="2800" b="1"/>
              </a:p>
              <a:p>
                <a:r>
                  <a:rPr lang="en-GB" sz="2800" b="1"/>
                  <a:t>Scalar multiplication with the combination of operands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63" y="1341961"/>
                <a:ext cx="9081920" cy="4112280"/>
              </a:xfrm>
              <a:prstGeom prst="rect">
                <a:avLst/>
              </a:prstGeom>
              <a:blipFill>
                <a:blip r:embed="rId2"/>
                <a:stretch>
                  <a:fillRect l="-1409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83045" y="545424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/>
              <a:t>A</a:t>
            </a:r>
            <a:endParaRPr lang="en-GB" sz="2400"/>
          </a:p>
        </p:txBody>
      </p:sp>
      <p:sp>
        <p:nvSpPr>
          <p:cNvPr id="5" name="Rectangle 4"/>
          <p:cNvSpPr/>
          <p:nvPr/>
        </p:nvSpPr>
        <p:spPr>
          <a:xfrm>
            <a:off x="5024983" y="545424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/>
              <a:t>B</a:t>
            </a:r>
            <a:endParaRPr lang="en-GB" sz="2400"/>
          </a:p>
        </p:txBody>
      </p:sp>
      <p:sp>
        <p:nvSpPr>
          <p:cNvPr id="6" name="Rectangle 5"/>
          <p:cNvSpPr/>
          <p:nvPr/>
        </p:nvSpPr>
        <p:spPr>
          <a:xfrm>
            <a:off x="6736553" y="5454240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/>
              <a:t>C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18905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045" y="385520"/>
            <a:ext cx="4983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chemeClr val="tx1"/>
                </a:solidFill>
              </a:rPr>
              <a:t>Matrix-vector multiplication</a:t>
            </a:r>
            <a:endParaRPr lang="en-GB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67886" y="1504870"/>
                <a:ext cx="5306837" cy="1926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3200" b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×  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=  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32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>
                                    <m: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/>
                          </m:eqArr>
                        </m:e>
                      </m:d>
                      <m:r>
                        <a:rPr lang="en-GB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>
                                    <m: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GB" sz="3200" i="1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86" y="1504870"/>
                <a:ext cx="5306837" cy="192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70880" y="3431167"/>
            <a:ext cx="988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7030A0"/>
                </a:solidFill>
              </a:rPr>
              <a:t>m</a:t>
            </a:r>
            <a:r>
              <a:rPr lang="en-GB" sz="2400">
                <a:solidFill>
                  <a:schemeClr val="tx1"/>
                </a:solidFill>
              </a:rPr>
              <a:t> × </a:t>
            </a:r>
            <a:r>
              <a:rPr lang="en-GB" sz="2400">
                <a:solidFill>
                  <a:srgbClr val="0070C0"/>
                </a:solidFill>
              </a:rPr>
              <a:t>n</a:t>
            </a:r>
            <a:r>
              <a:rPr lang="en-GB" sz="2400">
                <a:solidFill>
                  <a:schemeClr val="tx1"/>
                </a:solidFill>
              </a:rPr>
              <a:t> </a:t>
            </a:r>
          </a:p>
          <a:p>
            <a:r>
              <a:rPr lang="en-GB" sz="2400">
                <a:solidFill>
                  <a:schemeClr val="tx1"/>
                </a:solidFill>
              </a:rPr>
              <a:t>matrix</a:t>
            </a:r>
            <a:endParaRPr lang="en-GB" sz="2400"/>
          </a:p>
        </p:txBody>
      </p:sp>
      <p:sp>
        <p:nvSpPr>
          <p:cNvPr id="5" name="Rectangle 4"/>
          <p:cNvSpPr/>
          <p:nvPr/>
        </p:nvSpPr>
        <p:spPr>
          <a:xfrm>
            <a:off x="6047502" y="3431167"/>
            <a:ext cx="988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70C0"/>
                </a:solidFill>
              </a:rPr>
              <a:t>n</a:t>
            </a:r>
            <a:r>
              <a:rPr lang="en-GB" sz="2400"/>
              <a:t> </a:t>
            </a:r>
            <a:r>
              <a:rPr lang="en-GB" sz="2400">
                <a:solidFill>
                  <a:schemeClr val="tx1"/>
                </a:solidFill>
              </a:rPr>
              <a:t>× 1</a:t>
            </a:r>
          </a:p>
          <a:p>
            <a:r>
              <a:rPr lang="en-GB" sz="2400">
                <a:solidFill>
                  <a:schemeClr val="tx1"/>
                </a:solidFill>
              </a:rPr>
              <a:t>matrix</a:t>
            </a:r>
            <a:endParaRPr lang="en-GB" sz="2400"/>
          </a:p>
        </p:txBody>
      </p:sp>
      <p:sp>
        <p:nvSpPr>
          <p:cNvPr id="6" name="Rectangle 5"/>
          <p:cNvSpPr/>
          <p:nvPr/>
        </p:nvSpPr>
        <p:spPr>
          <a:xfrm>
            <a:off x="7307206" y="3431167"/>
            <a:ext cx="988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7030A0"/>
                </a:solidFill>
              </a:rPr>
              <a:t>m</a:t>
            </a:r>
            <a:r>
              <a:rPr lang="en-GB" sz="2400"/>
              <a:t> </a:t>
            </a:r>
            <a:r>
              <a:rPr lang="en-GB" sz="2400">
                <a:solidFill>
                  <a:schemeClr val="tx1"/>
                </a:solidFill>
              </a:rPr>
              <a:t>× 1</a:t>
            </a:r>
          </a:p>
          <a:p>
            <a:r>
              <a:rPr lang="en-GB" sz="2400">
                <a:solidFill>
                  <a:schemeClr val="tx1"/>
                </a:solidFill>
              </a:rPr>
              <a:t>matrix</a:t>
            </a:r>
            <a:endParaRPr lang="en-GB" sz="2400"/>
          </a:p>
        </p:txBody>
      </p:sp>
      <p:sp>
        <p:nvSpPr>
          <p:cNvPr id="7" name="Rectangle 6"/>
          <p:cNvSpPr/>
          <p:nvPr/>
        </p:nvSpPr>
        <p:spPr>
          <a:xfrm>
            <a:off x="3068031" y="4262164"/>
            <a:ext cx="2593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7030A0"/>
                </a:solidFill>
              </a:rPr>
              <a:t>m rows,</a:t>
            </a:r>
            <a:r>
              <a:rPr lang="en-GB" sz="2400">
                <a:solidFill>
                  <a:schemeClr val="tx1"/>
                </a:solidFill>
              </a:rPr>
              <a:t> </a:t>
            </a:r>
            <a:r>
              <a:rPr lang="en-GB" sz="2400">
                <a:solidFill>
                  <a:srgbClr val="0070C0"/>
                </a:solidFill>
              </a:rPr>
              <a:t>n columns</a:t>
            </a:r>
            <a:r>
              <a:rPr lang="en-GB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8948" y="4649705"/>
            <a:ext cx="2825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70C0"/>
                </a:solidFill>
              </a:rPr>
              <a:t>n-</a:t>
            </a:r>
            <a:r>
              <a:rPr lang="en-GB" sz="2400"/>
              <a:t>dimensional</a:t>
            </a:r>
            <a:r>
              <a:rPr lang="en-GB" sz="2400">
                <a:solidFill>
                  <a:srgbClr val="0070C0"/>
                </a:solidFill>
              </a:rPr>
              <a:t> </a:t>
            </a:r>
            <a:r>
              <a:rPr lang="en-GB" sz="2400"/>
              <a:t>vector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08185" y="4225102"/>
            <a:ext cx="2977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7030A0"/>
                </a:solidFill>
              </a:rPr>
              <a:t>m-</a:t>
            </a:r>
            <a:r>
              <a:rPr lang="en-GB" sz="2400">
                <a:solidFill>
                  <a:schemeClr val="tx1"/>
                </a:solidFill>
              </a:rPr>
              <a:t>dimensional vector</a:t>
            </a:r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55287" y="5554826"/>
                <a:ext cx="94721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i="1"/>
                  <a:t>, </a:t>
                </a:r>
                <a:r>
                  <a:rPr lang="en-GB" sz="2400"/>
                  <a:t>multiply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/>
                  <a:t>’s </a:t>
                </a:r>
                <a:r>
                  <a:rPr lang="en-GB" sz="2400" i="1" err="1"/>
                  <a:t>i</a:t>
                </a:r>
                <a:r>
                  <a:rPr lang="en-GB" sz="2400" baseline="30000" err="1"/>
                  <a:t>th</a:t>
                </a:r>
                <a:r>
                  <a:rPr lang="en-GB" sz="2400"/>
                  <a:t> row with elements of vector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/>
                  <a:t>, and add them up.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287" y="5554826"/>
                <a:ext cx="9472145" cy="461665"/>
              </a:xfrm>
              <a:prstGeom prst="rect">
                <a:avLst/>
              </a:prstGeom>
              <a:blipFill>
                <a:blip r:embed="rId3"/>
                <a:stretch>
                  <a:fillRect l="-1030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02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045" y="385520"/>
            <a:ext cx="4983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chemeClr val="tx1"/>
                </a:solidFill>
              </a:rPr>
              <a:t>Matrix-vector multiplication</a:t>
            </a:r>
            <a:endParaRPr lang="en-GB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67886" y="1504870"/>
                <a:ext cx="4630627" cy="1433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GB" sz="3200" i="1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86" y="1504870"/>
                <a:ext cx="4630627" cy="1433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20754" y="1504870"/>
            <a:ext cx="714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85564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045" y="385520"/>
            <a:ext cx="5019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chemeClr val="tx1"/>
                </a:solidFill>
              </a:rPr>
              <a:t>Matrix-matrix multiplication</a:t>
            </a:r>
            <a:endParaRPr lang="en-GB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67886" y="1504870"/>
                <a:ext cx="7621830" cy="1433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GB" sz="3200" i="1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86" y="1504870"/>
                <a:ext cx="7621830" cy="1433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20754" y="1504870"/>
            <a:ext cx="714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/>
              <a:t>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10CC8-7E6D-E64A-AFB4-D834E631F5D9}"/>
              </a:ext>
            </a:extLst>
          </p:cNvPr>
          <p:cNvSpPr txBox="1"/>
          <p:nvPr/>
        </p:nvSpPr>
        <p:spPr>
          <a:xfrm>
            <a:off x="2220754" y="3919277"/>
            <a:ext cx="4388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 R, %*% multiplies two matrices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25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045" y="385520"/>
            <a:ext cx="5645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chemeClr val="tx1"/>
                </a:solidFill>
              </a:rPr>
              <a:t>Matrix multiplication properties</a:t>
            </a:r>
            <a:endParaRPr lang="en-GB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70415" y="1694058"/>
                <a:ext cx="8470780" cy="3539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>
                    <a:solidFill>
                      <a:schemeClr val="tx1"/>
                    </a:solidFill>
                  </a:rPr>
                  <a:t>Let A and B be matrices, in general, </a:t>
                </a:r>
              </a:p>
              <a:p>
                <a:pPr lvl="1"/>
                <a:r>
                  <a:rPr lang="en-GB" sz="3200">
                    <a:solidFill>
                      <a:schemeClr val="tx1"/>
                    </a:solidFill>
                  </a:rPr>
                  <a:t>A × B </a:t>
                </a:r>
                <a:r>
                  <a:rPr lang="en-GB" sz="3200">
                    <a:solidFill>
                      <a:schemeClr val="tx1"/>
                    </a:solidFill>
                    <a:sym typeface="Symbol" panose="05050102010706020507" pitchFamily="18" charset="2"/>
                  </a:rPr>
                  <a:t> B </a:t>
                </a:r>
                <a:r>
                  <a:rPr lang="en-GB" sz="3200">
                    <a:solidFill>
                      <a:schemeClr val="tx1"/>
                    </a:solidFill>
                  </a:rPr>
                  <a:t>× A (not commutative).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>
                    <a:solidFill>
                      <a:schemeClr val="tx1"/>
                    </a:solidFill>
                  </a:rPr>
                  <a:t>A × B × C = (A × B) × C = A × (B × C) (associative)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/>
                  <a:t>Identity matrix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GB" sz="3200">
                    <a:solidFill>
                      <a:schemeClr val="tx1"/>
                    </a:solidFill>
                  </a:rPr>
                  <a:t>Denoted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sz="3200"/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GB" sz="3200"/>
                  <a:t>For any matrix A, </a:t>
                </a:r>
                <a:r>
                  <a:rPr lang="en-GB" sz="3200">
                    <a:solidFill>
                      <a:schemeClr val="tx1"/>
                    </a:solidFill>
                  </a:rPr>
                  <a:t>A ×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320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>
                    <a:solidFill>
                      <a:schemeClr val="tx1"/>
                    </a:solidFill>
                  </a:rPr>
                  <a:t>× A = A</a:t>
                </a:r>
              </a:p>
              <a:p>
                <a:endParaRPr lang="en-GB" sz="32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15" y="1694058"/>
                <a:ext cx="8470780" cy="3539430"/>
              </a:xfrm>
              <a:prstGeom prst="rect">
                <a:avLst/>
              </a:prstGeom>
              <a:blipFill>
                <a:blip r:embed="rId2"/>
                <a:stretch>
                  <a:fillRect l="-1655" t="-2238" r="-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9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045" y="385520"/>
            <a:ext cx="3918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chemeClr val="tx1"/>
                </a:solidFill>
              </a:rPr>
              <a:t>Inverse and transpose</a:t>
            </a:r>
            <a:endParaRPr lang="en-GB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34892" y="1242114"/>
                <a:ext cx="11236409" cy="5384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3200" b="1" dirty="0">
                    <a:solidFill>
                      <a:schemeClr val="tx1"/>
                    </a:solidFill>
                  </a:rPr>
                  <a:t>Matrix inverse</a:t>
                </a:r>
              </a:p>
              <a:p>
                <a:r>
                  <a:rPr lang="en-GB" sz="3200" dirty="0"/>
                  <a:t>If </a:t>
                </a:r>
                <a:r>
                  <a:rPr lang="en-GB" sz="3200" i="1" dirty="0"/>
                  <a:t>A</a:t>
                </a:r>
                <a:r>
                  <a:rPr lang="en-GB" sz="3200" dirty="0"/>
                  <a:t> is an m × n matrix, and if it has an inverse,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3200" b="0" dirty="0"/>
              </a:p>
              <a:p>
                <a:r>
                  <a:rPr lang="en-GB" sz="3200" dirty="0"/>
                  <a:t>Matrices that don’t have an inverse are “singular” or “degenerate”</a:t>
                </a:r>
              </a:p>
              <a:p>
                <a:r>
                  <a:rPr lang="en-GB" sz="3200" dirty="0"/>
                  <a:t>In R, solve() takes the inverse of a matrix</a:t>
                </a:r>
              </a:p>
              <a:p>
                <a:endParaRPr lang="en-GB" sz="3200" dirty="0"/>
              </a:p>
              <a:p>
                <a:r>
                  <a:rPr lang="en-GB" sz="3200" b="1" dirty="0"/>
                  <a:t>Matrix transpose</a:t>
                </a:r>
              </a:p>
              <a:p>
                <a:r>
                  <a:rPr lang="en-GB" sz="3200" dirty="0"/>
                  <a:t>Let </a:t>
                </a:r>
                <a:r>
                  <a:rPr lang="en-GB" sz="3200" i="1" dirty="0"/>
                  <a:t>A</a:t>
                </a:r>
                <a:r>
                  <a:rPr lang="en-GB" sz="3200" dirty="0"/>
                  <a:t> be an m × n matrix, and let </a:t>
                </a:r>
                <a:r>
                  <a:rPr lang="en-GB" sz="3200" i="1" dirty="0"/>
                  <a:t>B</a:t>
                </a:r>
                <a:r>
                  <a:rPr lang="en-GB" sz="3200" dirty="0"/>
                  <a:t> = </a:t>
                </a:r>
                <a:r>
                  <a:rPr lang="en-GB" sz="3200" i="1" dirty="0"/>
                  <a:t>A</a:t>
                </a:r>
                <a:r>
                  <a:rPr lang="en-GB" sz="3200" i="1" baseline="30000" dirty="0"/>
                  <a:t>T</a:t>
                </a:r>
                <a:r>
                  <a:rPr lang="en-GB" sz="3200" baseline="30000" dirty="0"/>
                  <a:t> </a:t>
                </a:r>
                <a:r>
                  <a:rPr lang="en-GB" sz="3200" dirty="0"/>
                  <a:t> ,</a:t>
                </a:r>
              </a:p>
              <a:p>
                <a:r>
                  <a:rPr lang="en-GB" sz="3200" dirty="0"/>
                  <a:t>Then </a:t>
                </a:r>
                <a:r>
                  <a:rPr lang="en-GB" sz="3200" i="1" dirty="0"/>
                  <a:t>B </a:t>
                </a:r>
                <a:r>
                  <a:rPr lang="en-GB" sz="3200" dirty="0"/>
                  <a:t>is an n × m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sz="3200" i="1" baseline="30000" dirty="0"/>
                  <a:t>  </a:t>
                </a:r>
              </a:p>
              <a:p>
                <a:r>
                  <a:rPr lang="en-GB" sz="3200" dirty="0"/>
                  <a:t>In R, t() is used to transpose a matrix</a:t>
                </a:r>
              </a:p>
              <a:p>
                <a:endParaRPr lang="en-GB" sz="3200" i="1" baseline="30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92" y="1242114"/>
                <a:ext cx="11236409" cy="5384616"/>
              </a:xfrm>
              <a:prstGeom prst="rect">
                <a:avLst/>
              </a:prstGeom>
              <a:blipFill>
                <a:blip r:embed="rId2"/>
                <a:stretch>
                  <a:fillRect l="-1354" t="-1412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26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ADFD04-0CA6-4147-85D5-86ACDF177476}"/>
                  </a:ext>
                </a:extLst>
              </p:cNvPr>
              <p:cNvSpPr/>
              <p:nvPr/>
            </p:nvSpPr>
            <p:spPr>
              <a:xfrm>
                <a:off x="1909551" y="3382108"/>
                <a:ext cx="4502195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𝑉𝑎𝑟𝑖𝑎𝑛𝑐𝑒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ADFD04-0CA6-4147-85D5-86ACDF17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551" y="3382108"/>
                <a:ext cx="4502195" cy="833498"/>
              </a:xfrm>
              <a:prstGeom prst="rect">
                <a:avLst/>
              </a:prstGeom>
              <a:blipFill>
                <a:blip r:embed="rId2"/>
                <a:stretch>
                  <a:fillRect t="-68657" b="-6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4479E3-2AF3-4A18-9E4A-82EAEE8704A8}"/>
                  </a:ext>
                </a:extLst>
              </p:cNvPr>
              <p:cNvSpPr/>
              <p:nvPr/>
            </p:nvSpPr>
            <p:spPr>
              <a:xfrm>
                <a:off x="1909551" y="1761609"/>
                <a:ext cx="4739438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𝑆𝑡𝑑𝐷𝑒𝑣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4479E3-2AF3-4A18-9E4A-82EAEE870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551" y="1761609"/>
                <a:ext cx="4739438" cy="1183529"/>
              </a:xfrm>
              <a:prstGeom prst="rect">
                <a:avLst/>
              </a:prstGeom>
              <a:blipFill>
                <a:blip r:embed="rId3"/>
                <a:stretch>
                  <a:fillRect t="-97872" b="-145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6E6C949-BD12-4269-9D47-E5C24E0A742C}"/>
              </a:ext>
            </a:extLst>
          </p:cNvPr>
          <p:cNvSpPr/>
          <p:nvPr/>
        </p:nvSpPr>
        <p:spPr>
          <a:xfrm>
            <a:off x="2756641" y="357597"/>
            <a:ext cx="7784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Standard deviation, Variance and Covariance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CAF2BD-AD24-1244-B45B-C597E4B32E62}"/>
                  </a:ext>
                </a:extLst>
              </p:cNvPr>
              <p:cNvSpPr/>
              <p:nvPr/>
            </p:nvSpPr>
            <p:spPr>
              <a:xfrm>
                <a:off x="1909551" y="4851867"/>
                <a:ext cx="5624873" cy="80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𝑎𝑟𝑖𝑎𝑛𝑐𝑒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CAF2BD-AD24-1244-B45B-C597E4B32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551" y="4851867"/>
                <a:ext cx="5624873" cy="809132"/>
              </a:xfrm>
              <a:prstGeom prst="rect">
                <a:avLst/>
              </a:prstGeom>
              <a:blipFill>
                <a:blip r:embed="rId4"/>
                <a:stretch>
                  <a:fillRect t="-75000" b="-6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CBEEA5-89B2-8840-85C0-FA2EE6A9E081}"/>
              </a:ext>
            </a:extLst>
          </p:cNvPr>
          <p:cNvSpPr/>
          <p:nvPr/>
        </p:nvSpPr>
        <p:spPr>
          <a:xfrm>
            <a:off x="8489172" y="1472958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895553-5114-4545-8CC0-F4091DBE1B65}"/>
                  </a:ext>
                </a:extLst>
              </p:cNvPr>
              <p:cNvSpPr/>
              <p:nvPr/>
            </p:nvSpPr>
            <p:spPr>
              <a:xfrm>
                <a:off x="2003335" y="5813069"/>
                <a:ext cx="26234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is the mean value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895553-5114-4545-8CC0-F4091DBE1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35" y="5813069"/>
                <a:ext cx="2623410" cy="461665"/>
              </a:xfrm>
              <a:prstGeom prst="rect">
                <a:avLst/>
              </a:prstGeom>
              <a:blipFill>
                <a:blip r:embed="rId5"/>
                <a:stretch>
                  <a:fillRect l="-481" t="-5405" r="-288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6EC5B62-405D-BA40-BFBF-E3C078A5A583}"/>
              </a:ext>
            </a:extLst>
          </p:cNvPr>
          <p:cNvSpPr/>
          <p:nvPr/>
        </p:nvSpPr>
        <p:spPr>
          <a:xfrm>
            <a:off x="8955646" y="2117767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sd</a:t>
            </a:r>
            <a:r>
              <a:rPr lang="en-US" sz="2400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5549B-29D1-8143-9543-D852F2E636DD}"/>
              </a:ext>
            </a:extLst>
          </p:cNvPr>
          <p:cNvSpPr/>
          <p:nvPr/>
        </p:nvSpPr>
        <p:spPr>
          <a:xfrm>
            <a:off x="8955646" y="3571683"/>
            <a:ext cx="760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var()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A053A-FDAD-144D-8405-0D0FD6D8F6C7}"/>
              </a:ext>
            </a:extLst>
          </p:cNvPr>
          <p:cNvSpPr/>
          <p:nvPr/>
        </p:nvSpPr>
        <p:spPr>
          <a:xfrm>
            <a:off x="8950580" y="5025600"/>
            <a:ext cx="797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cov</a:t>
            </a:r>
            <a:r>
              <a:rPr lang="en-US" sz="2400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1E47C-3572-1240-A148-D9BC554F8493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6648989" y="2348600"/>
            <a:ext cx="2306657" cy="4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025392-660B-F74D-BE63-2EE24C0B456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411746" y="3798857"/>
            <a:ext cx="2543900" cy="3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3B54C-F983-C047-9E7F-FA0FF7DF490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534424" y="5256433"/>
            <a:ext cx="1416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9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423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Xuemei Ding</dc:creator>
  <cp:lastModifiedBy>Ding, Xuemei</cp:lastModifiedBy>
  <cp:revision>1</cp:revision>
  <dcterms:created xsi:type="dcterms:W3CDTF">2018-01-23T15:54:03Z</dcterms:created>
  <dcterms:modified xsi:type="dcterms:W3CDTF">2021-01-24T19:00:19Z</dcterms:modified>
</cp:coreProperties>
</file>