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4" r:id="rId4"/>
    <p:sldId id="267" r:id="rId5"/>
    <p:sldId id="297" r:id="rId6"/>
    <p:sldId id="298" r:id="rId7"/>
    <p:sldId id="299" r:id="rId8"/>
    <p:sldId id="268" r:id="rId9"/>
    <p:sldId id="269" r:id="rId10"/>
    <p:sldId id="271" r:id="rId11"/>
    <p:sldId id="301" r:id="rId12"/>
    <p:sldId id="286" r:id="rId13"/>
    <p:sldId id="274" r:id="rId14"/>
    <p:sldId id="275" r:id="rId15"/>
    <p:sldId id="295" r:id="rId16"/>
    <p:sldId id="302" r:id="rId17"/>
    <p:sldId id="279" r:id="rId18"/>
    <p:sldId id="278" r:id="rId19"/>
    <p:sldId id="306" r:id="rId20"/>
    <p:sldId id="303" r:id="rId21"/>
    <p:sldId id="304" r:id="rId22"/>
    <p:sldId id="305" r:id="rId23"/>
    <p:sldId id="283" r:id="rId2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C73B0-95DE-E347-9A22-9AA771696B02}" v="35" dt="2021-02-08T13:01:00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/>
    <p:restoredTop sz="95770"/>
  </p:normalViewPr>
  <p:slideViewPr>
    <p:cSldViewPr snapToGrid="0" snapToObjects="1">
      <p:cViewPr>
        <p:scale>
          <a:sx n="100" d="100"/>
          <a:sy n="100" d="100"/>
        </p:scale>
        <p:origin x="13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mei Ding" userId="375a5ece-64f8-4068-99bf-32860948f96f" providerId="ADAL" clId="{A2E21F26-6C61-458C-8859-37934426CD7C}"/>
    <pc:docChg chg="undo custSel addSld delSld modSld sldOrd">
      <pc:chgData name="Xuemei Ding" userId="375a5ece-64f8-4068-99bf-32860948f96f" providerId="ADAL" clId="{A2E21F26-6C61-458C-8859-37934426CD7C}" dt="2019-02-11T12:43:48.528" v="508" actId="478"/>
      <pc:docMkLst>
        <pc:docMk/>
      </pc:docMkLst>
      <pc:sldChg chg="delSp delAnim">
        <pc:chgData name="Xuemei Ding" userId="375a5ece-64f8-4068-99bf-32860948f96f" providerId="ADAL" clId="{A2E21F26-6C61-458C-8859-37934426CD7C}" dt="2019-02-11T12:03:59.321" v="445" actId="478"/>
        <pc:sldMkLst>
          <pc:docMk/>
          <pc:sldMk cId="1103269444" sldId="275"/>
        </pc:sldMkLst>
        <pc:picChg chg="del">
          <ac:chgData name="Xuemei Ding" userId="375a5ece-64f8-4068-99bf-32860948f96f" providerId="ADAL" clId="{A2E21F26-6C61-458C-8859-37934426CD7C}" dt="2019-02-11T12:03:59.321" v="445" actId="478"/>
          <ac:picMkLst>
            <pc:docMk/>
            <pc:sldMk cId="1103269444" sldId="275"/>
            <ac:picMk id="19" creationId="{00000000-0000-0000-0000-000000000000}"/>
          </ac:picMkLst>
        </pc:picChg>
      </pc:sldChg>
      <pc:sldChg chg="delSp delAnim">
        <pc:chgData name="Xuemei Ding" userId="375a5ece-64f8-4068-99bf-32860948f96f" providerId="ADAL" clId="{A2E21F26-6C61-458C-8859-37934426CD7C}" dt="2019-02-11T12:39:50.481" v="485" actId="478"/>
        <pc:sldMkLst>
          <pc:docMk/>
          <pc:sldMk cId="480188676" sldId="278"/>
        </pc:sldMkLst>
        <pc:spChg chg="del">
          <ac:chgData name="Xuemei Ding" userId="375a5ece-64f8-4068-99bf-32860948f96f" providerId="ADAL" clId="{A2E21F26-6C61-458C-8859-37934426CD7C}" dt="2019-02-11T12:39:50.481" v="485" actId="478"/>
          <ac:spMkLst>
            <pc:docMk/>
            <pc:sldMk cId="480188676" sldId="278"/>
            <ac:spMk id="8" creationId="{00000000-0000-0000-0000-000000000000}"/>
          </ac:spMkLst>
        </pc:spChg>
      </pc:sldChg>
      <pc:sldChg chg="delSp delAnim">
        <pc:chgData name="Xuemei Ding" userId="375a5ece-64f8-4068-99bf-32860948f96f" providerId="ADAL" clId="{A2E21F26-6C61-458C-8859-37934426CD7C}" dt="2019-02-11T12:43:48.528" v="508" actId="478"/>
        <pc:sldMkLst>
          <pc:docMk/>
          <pc:sldMk cId="3740693276" sldId="283"/>
        </pc:sldMkLst>
        <pc:spChg chg="del">
          <ac:chgData name="Xuemei Ding" userId="375a5ece-64f8-4068-99bf-32860948f96f" providerId="ADAL" clId="{A2E21F26-6C61-458C-8859-37934426CD7C}" dt="2019-02-11T12:43:48.528" v="508" actId="478"/>
          <ac:spMkLst>
            <pc:docMk/>
            <pc:sldMk cId="3740693276" sldId="283"/>
            <ac:spMk id="4" creationId="{00000000-0000-0000-0000-000000000000}"/>
          </ac:spMkLst>
        </pc:spChg>
      </pc:sldChg>
      <pc:sldChg chg="add">
        <pc:chgData name="Xuemei Ding" userId="375a5ece-64f8-4068-99bf-32860948f96f" providerId="ADAL" clId="{A2E21F26-6C61-458C-8859-37934426CD7C}" dt="2019-02-11T12:36:47.743" v="473"/>
        <pc:sldMkLst>
          <pc:docMk/>
          <pc:sldMk cId="582478779" sldId="295"/>
        </pc:sldMkLst>
      </pc:sldChg>
    </pc:docChg>
  </pc:docChgLst>
  <pc:docChgLst>
    <pc:chgData name="Ding, Xuemei" userId="375a5ece-64f8-4068-99bf-32860948f96f" providerId="ADAL" clId="{9ED3BE25-B747-4281-94AC-3E1FCD18CB1F}"/>
    <pc:docChg chg="undo custSel mod addSld delSld modSld">
      <pc:chgData name="Ding, Xuemei" userId="375a5ece-64f8-4068-99bf-32860948f96f" providerId="ADAL" clId="{9ED3BE25-B747-4281-94AC-3E1FCD18CB1F}" dt="2020-02-07T13:13:43.880" v="1879" actId="1076"/>
      <pc:docMkLst>
        <pc:docMk/>
      </pc:docMkLst>
      <pc:sldChg chg="modSp">
        <pc:chgData name="Ding, Xuemei" userId="375a5ece-64f8-4068-99bf-32860948f96f" providerId="ADAL" clId="{9ED3BE25-B747-4281-94AC-3E1FCD18CB1F}" dt="2020-02-07T13:09:30.070" v="1795" actId="20577"/>
        <pc:sldMkLst>
          <pc:docMk/>
          <pc:sldMk cId="3053205565" sldId="256"/>
        </pc:sldMkLst>
        <pc:spChg chg="mod">
          <ac:chgData name="Ding, Xuemei" userId="375a5ece-64f8-4068-99bf-32860948f96f" providerId="ADAL" clId="{9ED3BE25-B747-4281-94AC-3E1FCD18CB1F}" dt="2020-02-07T13:01:37.689" v="1606" actId="20577"/>
          <ac:spMkLst>
            <pc:docMk/>
            <pc:sldMk cId="3053205565" sldId="256"/>
            <ac:spMk id="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3:09:30.070" v="1795" actId="20577"/>
          <ac:spMkLst>
            <pc:docMk/>
            <pc:sldMk cId="3053205565" sldId="256"/>
            <ac:spMk id="4" creationId="{00000000-0000-0000-0000-000000000000}"/>
          </ac:spMkLst>
        </pc:spChg>
      </pc:sldChg>
      <pc:sldChg chg="addSp modSp">
        <pc:chgData name="Ding, Xuemei" userId="375a5ece-64f8-4068-99bf-32860948f96f" providerId="ADAL" clId="{9ED3BE25-B747-4281-94AC-3E1FCD18CB1F}" dt="2020-02-05T20:31:12.366" v="114" actId="1076"/>
        <pc:sldMkLst>
          <pc:docMk/>
          <pc:sldMk cId="214137886" sldId="261"/>
        </pc:sldMkLst>
        <pc:spChg chg="mod">
          <ac:chgData name="Ding, Xuemei" userId="375a5ece-64f8-4068-99bf-32860948f96f" providerId="ADAL" clId="{9ED3BE25-B747-4281-94AC-3E1FCD18CB1F}" dt="2020-02-05T20:28:43.876" v="33" actId="14100"/>
          <ac:spMkLst>
            <pc:docMk/>
            <pc:sldMk cId="214137886" sldId="261"/>
            <ac:spMk id="2" creationId="{82AB0FCC-162F-0240-8549-40AF5184B1B1}"/>
          </ac:spMkLst>
        </pc:spChg>
        <pc:spChg chg="add mod">
          <ac:chgData name="Ding, Xuemei" userId="375a5ece-64f8-4068-99bf-32860948f96f" providerId="ADAL" clId="{9ED3BE25-B747-4281-94AC-3E1FCD18CB1F}" dt="2020-02-05T20:30:04.667" v="84" actId="1076"/>
          <ac:spMkLst>
            <pc:docMk/>
            <pc:sldMk cId="214137886" sldId="261"/>
            <ac:spMk id="8" creationId="{9AFE0262-0521-4078-91D3-614BEA5BE838}"/>
          </ac:spMkLst>
        </pc:spChg>
        <pc:spChg chg="add mod">
          <ac:chgData name="Ding, Xuemei" userId="375a5ece-64f8-4068-99bf-32860948f96f" providerId="ADAL" clId="{9ED3BE25-B747-4281-94AC-3E1FCD18CB1F}" dt="2020-02-05T20:30:49.240" v="99" actId="1076"/>
          <ac:spMkLst>
            <pc:docMk/>
            <pc:sldMk cId="214137886" sldId="261"/>
            <ac:spMk id="11" creationId="{C52F8C81-CE56-4367-A636-98F0D186536E}"/>
          </ac:spMkLst>
        </pc:spChg>
        <pc:spChg chg="add mod">
          <ac:chgData name="Ding, Xuemei" userId="375a5ece-64f8-4068-99bf-32860948f96f" providerId="ADAL" clId="{9ED3BE25-B747-4281-94AC-3E1FCD18CB1F}" dt="2020-02-05T20:31:12.366" v="114" actId="1076"/>
          <ac:spMkLst>
            <pc:docMk/>
            <pc:sldMk cId="214137886" sldId="261"/>
            <ac:spMk id="12" creationId="{777AC497-D025-4DC9-8680-2593992A1A7F}"/>
          </ac:spMkLst>
        </pc:spChg>
        <pc:picChg chg="add mod">
          <ac:chgData name="Ding, Xuemei" userId="375a5ece-64f8-4068-99bf-32860948f96f" providerId="ADAL" clId="{9ED3BE25-B747-4281-94AC-3E1FCD18CB1F}" dt="2020-02-05T20:28:48.443" v="34" actId="1076"/>
          <ac:picMkLst>
            <pc:docMk/>
            <pc:sldMk cId="214137886" sldId="261"/>
            <ac:picMk id="6" creationId="{8D97196D-F902-448A-8AA0-9B4B699777A2}"/>
          </ac:picMkLst>
        </pc:picChg>
        <pc:picChg chg="add mod">
          <ac:chgData name="Ding, Xuemei" userId="375a5ece-64f8-4068-99bf-32860948f96f" providerId="ADAL" clId="{9ED3BE25-B747-4281-94AC-3E1FCD18CB1F}" dt="2020-02-05T20:28:51.419" v="35" actId="1076"/>
          <ac:picMkLst>
            <pc:docMk/>
            <pc:sldMk cId="214137886" sldId="261"/>
            <ac:picMk id="7" creationId="{748C7853-D8C5-43F8-9567-DE25AB0CF221}"/>
          </ac:picMkLst>
        </pc:picChg>
        <pc:cxnChg chg="add mod">
          <ac:chgData name="Ding, Xuemei" userId="375a5ece-64f8-4068-99bf-32860948f96f" providerId="ADAL" clId="{9ED3BE25-B747-4281-94AC-3E1FCD18CB1F}" dt="2020-02-05T20:29:58.064" v="83" actId="1582"/>
          <ac:cxnSpMkLst>
            <pc:docMk/>
            <pc:sldMk cId="214137886" sldId="261"/>
            <ac:cxnSpMk id="10" creationId="{26415837-FE9D-494D-BAE5-4EC306F43A06}"/>
          </ac:cxnSpMkLst>
        </pc:cxnChg>
      </pc:sldChg>
      <pc:sldChg chg="addSp modSp">
        <pc:chgData name="Ding, Xuemei" userId="375a5ece-64f8-4068-99bf-32860948f96f" providerId="ADAL" clId="{9ED3BE25-B747-4281-94AC-3E1FCD18CB1F}" dt="2020-02-05T20:39:56.061" v="248" actId="207"/>
        <pc:sldMkLst>
          <pc:docMk/>
          <pc:sldMk cId="1671054439" sldId="264"/>
        </pc:sldMkLst>
        <pc:spChg chg="add mod">
          <ac:chgData name="Ding, Xuemei" userId="375a5ece-64f8-4068-99bf-32860948f96f" providerId="ADAL" clId="{9ED3BE25-B747-4281-94AC-3E1FCD18CB1F}" dt="2020-02-05T20:39:10.270" v="242" actId="1076"/>
          <ac:spMkLst>
            <pc:docMk/>
            <pc:sldMk cId="1671054439" sldId="264"/>
            <ac:spMk id="7" creationId="{9AC8FAA1-E689-4D0A-B7F9-BE9DC61AA63C}"/>
          </ac:spMkLst>
        </pc:spChg>
        <pc:spChg chg="add mod">
          <ac:chgData name="Ding, Xuemei" userId="375a5ece-64f8-4068-99bf-32860948f96f" providerId="ADAL" clId="{9ED3BE25-B747-4281-94AC-3E1FCD18CB1F}" dt="2020-02-05T20:39:14.078" v="243" actId="1076"/>
          <ac:spMkLst>
            <pc:docMk/>
            <pc:sldMk cId="1671054439" sldId="264"/>
            <ac:spMk id="8" creationId="{8140855B-0348-4A37-BB40-2E95D0F60D80}"/>
          </ac:spMkLst>
        </pc:spChg>
        <pc:spChg chg="add mod">
          <ac:chgData name="Ding, Xuemei" userId="375a5ece-64f8-4068-99bf-32860948f96f" providerId="ADAL" clId="{9ED3BE25-B747-4281-94AC-3E1FCD18CB1F}" dt="2020-02-05T20:39:17.797" v="244" actId="1076"/>
          <ac:spMkLst>
            <pc:docMk/>
            <pc:sldMk cId="1671054439" sldId="264"/>
            <ac:spMk id="9" creationId="{C7873C52-B134-469E-91D2-639A50506D4C}"/>
          </ac:spMkLst>
        </pc:spChg>
        <pc:spChg chg="mod">
          <ac:chgData name="Ding, Xuemei" userId="375a5ece-64f8-4068-99bf-32860948f96f" providerId="ADAL" clId="{9ED3BE25-B747-4281-94AC-3E1FCD18CB1F}" dt="2020-02-05T20:39:56.061" v="248" actId="207"/>
          <ac:spMkLst>
            <pc:docMk/>
            <pc:sldMk cId="1671054439" sldId="264"/>
            <ac:spMk id="1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5T20:39:05.590" v="241" actId="1076"/>
          <ac:spMkLst>
            <pc:docMk/>
            <pc:sldMk cId="1671054439" sldId="264"/>
            <ac:spMk id="13" creationId="{57CBC301-B0C7-4BD1-86A6-B500CD4CA01D}"/>
          </ac:spMkLst>
        </pc:spChg>
        <pc:picChg chg="mod">
          <ac:chgData name="Ding, Xuemei" userId="375a5ece-64f8-4068-99bf-32860948f96f" providerId="ADAL" clId="{9ED3BE25-B747-4281-94AC-3E1FCD18CB1F}" dt="2020-02-05T20:39:05.590" v="241" actId="1076"/>
          <ac:picMkLst>
            <pc:docMk/>
            <pc:sldMk cId="1671054439" sldId="264"/>
            <ac:picMk id="15" creationId="{509D9B7F-D10C-F94F-8396-970BD2248125}"/>
          </ac:picMkLst>
        </pc:picChg>
        <pc:cxnChg chg="mod">
          <ac:chgData name="Ding, Xuemei" userId="375a5ece-64f8-4068-99bf-32860948f96f" providerId="ADAL" clId="{9ED3BE25-B747-4281-94AC-3E1FCD18CB1F}" dt="2020-02-05T20:39:05.590" v="241" actId="1076"/>
          <ac:cxnSpMkLst>
            <pc:docMk/>
            <pc:sldMk cId="1671054439" sldId="264"/>
            <ac:cxnSpMk id="14" creationId="{0350BEB7-9EFB-42C8-8310-064673E5C23B}"/>
          </ac:cxnSpMkLst>
        </pc:cxnChg>
      </pc:sldChg>
      <pc:sldChg chg="addSp delSp modSp">
        <pc:chgData name="Ding, Xuemei" userId="375a5ece-64f8-4068-99bf-32860948f96f" providerId="ADAL" clId="{9ED3BE25-B747-4281-94AC-3E1FCD18CB1F}" dt="2020-02-07T12:35:50.600" v="1378" actId="1076"/>
        <pc:sldMkLst>
          <pc:docMk/>
          <pc:sldMk cId="3136751172" sldId="267"/>
        </pc:sldMkLst>
        <pc:spChg chg="add mod">
          <ac:chgData name="Ding, Xuemei" userId="375a5ece-64f8-4068-99bf-32860948f96f" providerId="ADAL" clId="{9ED3BE25-B747-4281-94AC-3E1FCD18CB1F}" dt="2020-02-07T12:35:19.833" v="1368" actId="1076"/>
          <ac:spMkLst>
            <pc:docMk/>
            <pc:sldMk cId="3136751172" sldId="267"/>
            <ac:spMk id="8" creationId="{72D500FD-1B00-4EB3-B6CB-875C84583B97}"/>
          </ac:spMkLst>
        </pc:spChg>
        <pc:spChg chg="add mod">
          <ac:chgData name="Ding, Xuemei" userId="375a5ece-64f8-4068-99bf-32860948f96f" providerId="ADAL" clId="{9ED3BE25-B747-4281-94AC-3E1FCD18CB1F}" dt="2020-02-07T12:35:29.200" v="1370" actId="1076"/>
          <ac:spMkLst>
            <pc:docMk/>
            <pc:sldMk cId="3136751172" sldId="267"/>
            <ac:spMk id="11" creationId="{9FFC3CF2-A020-4B12-B410-EC8682B3E8C9}"/>
          </ac:spMkLst>
        </pc:spChg>
        <pc:spChg chg="add mod">
          <ac:chgData name="Ding, Xuemei" userId="375a5ece-64f8-4068-99bf-32860948f96f" providerId="ADAL" clId="{9ED3BE25-B747-4281-94AC-3E1FCD18CB1F}" dt="2020-02-07T12:35:40.544" v="1376" actId="1035"/>
          <ac:spMkLst>
            <pc:docMk/>
            <pc:sldMk cId="3136751172" sldId="267"/>
            <ac:spMk id="12" creationId="{722F525F-5159-43FB-A994-DFD84ADE38DB}"/>
          </ac:spMkLst>
        </pc:spChg>
        <pc:spChg chg="add mod">
          <ac:chgData name="Ding, Xuemei" userId="375a5ece-64f8-4068-99bf-32860948f96f" providerId="ADAL" clId="{9ED3BE25-B747-4281-94AC-3E1FCD18CB1F}" dt="2020-02-07T12:35:50.600" v="1378" actId="1076"/>
          <ac:spMkLst>
            <pc:docMk/>
            <pc:sldMk cId="3136751172" sldId="267"/>
            <ac:spMk id="14" creationId="{A33F4766-324F-4413-B47C-3183B8CB7C2E}"/>
          </ac:spMkLst>
        </pc:spChg>
        <pc:spChg chg="mod">
          <ac:chgData name="Ding, Xuemei" userId="375a5ece-64f8-4068-99bf-32860948f96f" providerId="ADAL" clId="{9ED3BE25-B747-4281-94AC-3E1FCD18CB1F}" dt="2020-02-07T12:34:37.490" v="1364" actId="1076"/>
          <ac:spMkLst>
            <pc:docMk/>
            <pc:sldMk cId="3136751172" sldId="267"/>
            <ac:spMk id="21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2:34:58.688" v="1366" actId="1076"/>
          <ac:spMkLst>
            <pc:docMk/>
            <pc:sldMk cId="3136751172" sldId="267"/>
            <ac:spMk id="30" creationId="{4009A2F7-5A80-4F36-A7BC-FF76EE1E585E}"/>
          </ac:spMkLst>
        </pc:spChg>
        <pc:spChg chg="del mod">
          <ac:chgData name="Ding, Xuemei" userId="375a5ece-64f8-4068-99bf-32860948f96f" providerId="ADAL" clId="{9ED3BE25-B747-4281-94AC-3E1FCD18CB1F}" dt="2020-02-07T12:34:32.183" v="1363" actId="478"/>
          <ac:spMkLst>
            <pc:docMk/>
            <pc:sldMk cId="3136751172" sldId="267"/>
            <ac:spMk id="3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4:55.201" v="1365" actId="1076"/>
          <ac:spMkLst>
            <pc:docMk/>
            <pc:sldMk cId="3136751172" sldId="267"/>
            <ac:spMk id="3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4:55.201" v="1365" actId="1076"/>
          <ac:spMkLst>
            <pc:docMk/>
            <pc:sldMk cId="3136751172" sldId="267"/>
            <ac:spMk id="36" creationId="{00000000-0000-0000-0000-000000000000}"/>
          </ac:spMkLst>
        </pc:spChg>
        <pc:grpChg chg="mod">
          <ac:chgData name="Ding, Xuemei" userId="375a5ece-64f8-4068-99bf-32860948f96f" providerId="ADAL" clId="{9ED3BE25-B747-4281-94AC-3E1FCD18CB1F}" dt="2020-02-07T12:34:02.421" v="1362" actId="20577"/>
          <ac:grpSpMkLst>
            <pc:docMk/>
            <pc:sldMk cId="3136751172" sldId="267"/>
            <ac:grpSpMk id="37" creationId="{00000000-0000-0000-0000-000000000000}"/>
          </ac:grpSpMkLst>
        </pc:grpChg>
        <pc:grpChg chg="mod">
          <ac:chgData name="Ding, Xuemei" userId="375a5ece-64f8-4068-99bf-32860948f96f" providerId="ADAL" clId="{9ED3BE25-B747-4281-94AC-3E1FCD18CB1F}" dt="2020-02-07T12:34:55.201" v="1365" actId="1076"/>
          <ac:grpSpMkLst>
            <pc:docMk/>
            <pc:sldMk cId="3136751172" sldId="267"/>
            <ac:grpSpMk id="38" creationId="{00000000-0000-0000-0000-000000000000}"/>
          </ac:grpSpMkLst>
        </pc:grpChg>
      </pc:sldChg>
      <pc:sldChg chg="modSp">
        <pc:chgData name="Ding, Xuemei" userId="375a5ece-64f8-4068-99bf-32860948f96f" providerId="ADAL" clId="{9ED3BE25-B747-4281-94AC-3E1FCD18CB1F}" dt="2020-02-07T11:28:27.828" v="428" actId="20577"/>
        <pc:sldMkLst>
          <pc:docMk/>
          <pc:sldMk cId="977073970" sldId="268"/>
        </pc:sldMkLst>
        <pc:spChg chg="mod">
          <ac:chgData name="Ding, Xuemei" userId="375a5ece-64f8-4068-99bf-32860948f96f" providerId="ADAL" clId="{9ED3BE25-B747-4281-94AC-3E1FCD18CB1F}" dt="2020-02-07T11:28:27.828" v="428" actId="20577"/>
          <ac:spMkLst>
            <pc:docMk/>
            <pc:sldMk cId="977073970" sldId="268"/>
            <ac:spMk id="2" creationId="{00000000-0000-0000-0000-000000000000}"/>
          </ac:spMkLst>
        </pc:spChg>
      </pc:sldChg>
      <pc:sldChg chg="addSp delSp modSp">
        <pc:chgData name="Ding, Xuemei" userId="375a5ece-64f8-4068-99bf-32860948f96f" providerId="ADAL" clId="{9ED3BE25-B747-4281-94AC-3E1FCD18CB1F}" dt="2020-02-07T11:49:55.761" v="756" actId="1076"/>
        <pc:sldMkLst>
          <pc:docMk/>
          <pc:sldMk cId="2741887072" sldId="269"/>
        </pc:sldMkLst>
        <pc:spChg chg="mod">
          <ac:chgData name="Ding, Xuemei" userId="375a5ece-64f8-4068-99bf-32860948f96f" providerId="ADAL" clId="{9ED3BE25-B747-4281-94AC-3E1FCD18CB1F}" dt="2020-02-07T11:35:25.579" v="489" actId="20577"/>
          <ac:spMkLst>
            <pc:docMk/>
            <pc:sldMk cId="2741887072" sldId="269"/>
            <ac:spMk id="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31:31.932" v="432" actId="6549"/>
          <ac:spMkLst>
            <pc:docMk/>
            <pc:sldMk cId="2741887072" sldId="269"/>
            <ac:spMk id="41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31:42.696" v="433" actId="1076"/>
          <ac:spMkLst>
            <pc:docMk/>
            <pc:sldMk cId="2741887072" sldId="269"/>
            <ac:spMk id="4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32:01.712" v="434" actId="1076"/>
          <ac:spMkLst>
            <pc:docMk/>
            <pc:sldMk cId="2741887072" sldId="269"/>
            <ac:spMk id="4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32:15.576" v="435" actId="1076"/>
          <ac:spMkLst>
            <pc:docMk/>
            <pc:sldMk cId="2741887072" sldId="269"/>
            <ac:spMk id="4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32:27.304" v="436" actId="1076"/>
          <ac:spMkLst>
            <pc:docMk/>
            <pc:sldMk cId="2741887072" sldId="269"/>
            <ac:spMk id="46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49:55.761" v="756" actId="1076"/>
          <ac:spMkLst>
            <pc:docMk/>
            <pc:sldMk cId="2741887072" sldId="269"/>
            <ac:spMk id="47" creationId="{4EAFAC16-721E-450F-88CC-90ACE6F8A43E}"/>
          </ac:spMkLst>
        </pc:spChg>
        <pc:grpChg chg="add mod">
          <ac:chgData name="Ding, Xuemei" userId="375a5ece-64f8-4068-99bf-32860948f96f" providerId="ADAL" clId="{9ED3BE25-B747-4281-94AC-3E1FCD18CB1F}" dt="2020-02-07T11:31:27.560" v="431" actId="1076"/>
          <ac:grpSpMkLst>
            <pc:docMk/>
            <pc:sldMk cId="2741887072" sldId="269"/>
            <ac:grpSpMk id="2" creationId="{A7036DD3-C792-44D6-B616-BCEA6926C0CB}"/>
          </ac:grpSpMkLst>
        </pc:grpChg>
        <pc:picChg chg="del">
          <ac:chgData name="Ding, Xuemei" userId="375a5ece-64f8-4068-99bf-32860948f96f" providerId="ADAL" clId="{9ED3BE25-B747-4281-94AC-3E1FCD18CB1F}" dt="2020-02-07T11:31:07.811" v="429" actId="478"/>
          <ac:picMkLst>
            <pc:docMk/>
            <pc:sldMk cId="2741887072" sldId="269"/>
            <ac:picMk id="43" creationId="{00000000-0000-0000-0000-000000000000}"/>
          </ac:picMkLst>
        </pc:picChg>
      </pc:sldChg>
      <pc:sldChg chg="addSp delSp modSp">
        <pc:chgData name="Ding, Xuemei" userId="375a5ece-64f8-4068-99bf-32860948f96f" providerId="ADAL" clId="{9ED3BE25-B747-4281-94AC-3E1FCD18CB1F}" dt="2020-02-07T11:47:44.914" v="710" actId="1076"/>
        <pc:sldMkLst>
          <pc:docMk/>
          <pc:sldMk cId="4287694563" sldId="271"/>
        </pc:sldMkLst>
        <pc:spChg chg="mod">
          <ac:chgData name="Ding, Xuemei" userId="375a5ece-64f8-4068-99bf-32860948f96f" providerId="ADAL" clId="{9ED3BE25-B747-4281-94AC-3E1FCD18CB1F}" dt="2020-02-07T11:46:06.554" v="703" actId="1076"/>
          <ac:spMkLst>
            <pc:docMk/>
            <pc:sldMk cId="4287694563" sldId="271"/>
            <ac:spMk id="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11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1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19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2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27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29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31" creationId="{98DC1609-EBC8-4B92-8790-62B0BA827F0F}"/>
          </ac:spMkLst>
        </pc:spChg>
        <pc:spChg chg="del mod">
          <ac:chgData name="Ding, Xuemei" userId="375a5ece-64f8-4068-99bf-32860948f96f" providerId="ADAL" clId="{9ED3BE25-B747-4281-94AC-3E1FCD18CB1F}" dt="2020-02-07T11:44:57.092" v="670" actId="478"/>
          <ac:spMkLst>
            <pc:docMk/>
            <pc:sldMk cId="4287694563" sldId="271"/>
            <ac:spMk id="42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4:58.646" v="671" actId="478"/>
          <ac:spMkLst>
            <pc:docMk/>
            <pc:sldMk cId="4287694563" sldId="271"/>
            <ac:spMk id="44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5:00.691" v="672" actId="478"/>
          <ac:spMkLst>
            <pc:docMk/>
            <pc:sldMk cId="4287694563" sldId="271"/>
            <ac:spMk id="46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46:02.970" v="702" actId="1076"/>
          <ac:spMkLst>
            <pc:docMk/>
            <pc:sldMk cId="4287694563" sldId="271"/>
            <ac:spMk id="55" creationId="{E2BF73F5-8C72-4CCD-B213-92EF01795F73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58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3:41.659" v="667" actId="478"/>
          <ac:spMkLst>
            <pc:docMk/>
            <pc:sldMk cId="4287694563" sldId="271"/>
            <ac:spMk id="59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1:42.299" v="627" actId="478"/>
          <ac:spMkLst>
            <pc:docMk/>
            <pc:sldMk cId="4287694563" sldId="271"/>
            <ac:spMk id="60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1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1:44.841" v="628" actId="478"/>
          <ac:spMkLst>
            <pc:docMk/>
            <pc:sldMk cId="4287694563" sldId="271"/>
            <ac:spMk id="6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5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1:48.472" v="629" actId="478"/>
          <ac:spMkLst>
            <pc:docMk/>
            <pc:sldMk cId="4287694563" sldId="271"/>
            <ac:spMk id="66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3:41.659" v="667" actId="478"/>
          <ac:spMkLst>
            <pc:docMk/>
            <pc:sldMk cId="4287694563" sldId="271"/>
            <ac:spMk id="67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69" creationId="{056C7A52-F872-493F-9AD8-E15720B49298}"/>
          </ac:spMkLst>
        </pc:spChg>
        <pc:spChg chg="del mod">
          <ac:chgData name="Ding, Xuemei" userId="375a5ece-64f8-4068-99bf-32860948f96f" providerId="ADAL" clId="{9ED3BE25-B747-4281-94AC-3E1FCD18CB1F}" dt="2020-02-07T11:45:03.010" v="673" actId="478"/>
          <ac:spMkLst>
            <pc:docMk/>
            <pc:sldMk cId="4287694563" sldId="271"/>
            <ac:spMk id="70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1:43:41.659" v="667" actId="478"/>
          <ac:spMkLst>
            <pc:docMk/>
            <pc:sldMk cId="4287694563" sldId="271"/>
            <ac:spMk id="7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73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45:58.397" v="701" actId="1076"/>
          <ac:spMkLst>
            <pc:docMk/>
            <pc:sldMk cId="4287694563" sldId="271"/>
            <ac:spMk id="74" creationId="{C3B427D2-AC6B-46FC-910A-6F884D6ECDDE}"/>
          </ac:spMkLst>
        </pc:spChg>
        <pc:spChg chg="add mod">
          <ac:chgData name="Ding, Xuemei" userId="375a5ece-64f8-4068-99bf-32860948f96f" providerId="ADAL" clId="{9ED3BE25-B747-4281-94AC-3E1FCD18CB1F}" dt="2020-02-07T11:47:24.498" v="706" actId="1076"/>
          <ac:spMkLst>
            <pc:docMk/>
            <pc:sldMk cId="4287694563" sldId="271"/>
            <ac:spMk id="75" creationId="{58312568-A83F-4CBA-8F6F-9F97CEDC2ED2}"/>
          </ac:spMkLst>
        </pc:spChg>
        <pc:spChg chg="add mod">
          <ac:chgData name="Ding, Xuemei" userId="375a5ece-64f8-4068-99bf-32860948f96f" providerId="ADAL" clId="{9ED3BE25-B747-4281-94AC-3E1FCD18CB1F}" dt="2020-02-07T11:47:44.914" v="710" actId="1076"/>
          <ac:spMkLst>
            <pc:docMk/>
            <pc:sldMk cId="4287694563" sldId="271"/>
            <ac:spMk id="76" creationId="{52D1C79B-9ED5-41DD-81D2-0D8500F1675F}"/>
          </ac:spMkLst>
        </pc:spChg>
        <pc:picChg chg="del mod">
          <ac:chgData name="Ding, Xuemei" userId="375a5ece-64f8-4068-99bf-32860948f96f" providerId="ADAL" clId="{9ED3BE25-B747-4281-94AC-3E1FCD18CB1F}" dt="2020-02-07T11:45:43.149" v="680" actId="478"/>
          <ac:picMkLst>
            <pc:docMk/>
            <pc:sldMk cId="4287694563" sldId="271"/>
            <ac:picMk id="30" creationId="{00000000-0000-0000-0000-000000000000}"/>
          </ac:picMkLst>
        </pc:pic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9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0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3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1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0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1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2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45:58.397" v="701" actId="1076"/>
          <ac:cxnSpMkLst>
            <pc:docMk/>
            <pc:sldMk cId="4287694563" sldId="271"/>
            <ac:cxnSpMk id="28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45.106" v="681" actId="478"/>
          <ac:cxnSpMkLst>
            <pc:docMk/>
            <pc:sldMk cId="4287694563" sldId="271"/>
            <ac:cxnSpMk id="41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45.106" v="681" actId="478"/>
          <ac:cxnSpMkLst>
            <pc:docMk/>
            <pc:sldMk cId="4287694563" sldId="271"/>
            <ac:cxnSpMk id="43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45.106" v="681" actId="478"/>
          <ac:cxnSpMkLst>
            <pc:docMk/>
            <pc:sldMk cId="4287694563" sldId="271"/>
            <ac:cxnSpMk id="45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06.485" v="674" actId="478"/>
          <ac:cxnSpMkLst>
            <pc:docMk/>
            <pc:sldMk cId="4287694563" sldId="271"/>
            <ac:cxnSpMk id="48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07.306" v="675" actId="478"/>
          <ac:cxnSpMkLst>
            <pc:docMk/>
            <pc:sldMk cId="4287694563" sldId="271"/>
            <ac:cxnSpMk id="56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07.994" v="676" actId="478"/>
          <ac:cxnSpMkLst>
            <pc:docMk/>
            <pc:sldMk cId="4287694563" sldId="271"/>
            <ac:cxnSpMk id="57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45.106" v="681" actId="478"/>
          <ac:cxnSpMkLst>
            <pc:docMk/>
            <pc:sldMk cId="4287694563" sldId="271"/>
            <ac:cxnSpMk id="68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1:45:09.073" v="677" actId="478"/>
          <ac:cxnSpMkLst>
            <pc:docMk/>
            <pc:sldMk cId="4287694563" sldId="271"/>
            <ac:cxnSpMk id="71" creationId="{00000000-0000-0000-0000-000000000000}"/>
          </ac:cxnSpMkLst>
        </pc:cxnChg>
      </pc:sldChg>
      <pc:sldChg chg="addSp delSp modSp">
        <pc:chgData name="Ding, Xuemei" userId="375a5ece-64f8-4068-99bf-32860948f96f" providerId="ADAL" clId="{9ED3BE25-B747-4281-94AC-3E1FCD18CB1F}" dt="2020-02-07T11:56:05.038" v="915" actId="255"/>
        <pc:sldMkLst>
          <pc:docMk/>
          <pc:sldMk cId="508804323" sldId="274"/>
        </pc:sldMkLst>
        <pc:spChg chg="mod">
          <ac:chgData name="Ding, Xuemei" userId="375a5ece-64f8-4068-99bf-32860948f96f" providerId="ADAL" clId="{9ED3BE25-B747-4281-94AC-3E1FCD18CB1F}" dt="2020-02-07T11:52:11.649" v="799" actId="1076"/>
          <ac:spMkLst>
            <pc:docMk/>
            <pc:sldMk cId="508804323" sldId="274"/>
            <ac:spMk id="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4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4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46" creationId="{00000000-0000-0000-0000-000000000000}"/>
          </ac:spMkLst>
        </pc:spChg>
        <pc:spChg chg="add del">
          <ac:chgData name="Ding, Xuemei" userId="375a5ece-64f8-4068-99bf-32860948f96f" providerId="ADAL" clId="{9ED3BE25-B747-4281-94AC-3E1FCD18CB1F}" dt="2020-02-07T11:52:59.314" v="829"/>
          <ac:spMkLst>
            <pc:docMk/>
            <pc:sldMk cId="508804323" sldId="274"/>
            <ac:spMk id="47" creationId="{E1A31370-547D-47BD-99E2-D969C8362E32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60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6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6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1:52:52.643" v="827" actId="1035"/>
          <ac:spMkLst>
            <pc:docMk/>
            <pc:sldMk cId="508804323" sldId="274"/>
            <ac:spMk id="64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1:56:05.038" v="915" actId="255"/>
          <ac:spMkLst>
            <pc:docMk/>
            <pc:sldMk cId="508804323" sldId="274"/>
            <ac:spMk id="67" creationId="{C5AC4703-B439-4AD0-8B5F-B0E4C2B27D32}"/>
          </ac:spMkLst>
        </pc:spChg>
        <pc:grpChg chg="add mod">
          <ac:chgData name="Ding, Xuemei" userId="375a5ece-64f8-4068-99bf-32860948f96f" providerId="ADAL" clId="{9ED3BE25-B747-4281-94AC-3E1FCD18CB1F}" dt="2020-02-07T11:53:13.754" v="831" actId="1076"/>
          <ac:grpSpMkLst>
            <pc:docMk/>
            <pc:sldMk cId="508804323" sldId="274"/>
            <ac:grpSpMk id="48" creationId="{B1B1EFFE-1BDB-41F1-BC3D-C2C8E464972B}"/>
          </ac:grpSpMkLst>
        </pc:grpChg>
        <pc:grpChg chg="add mod">
          <ac:chgData name="Ding, Xuemei" userId="375a5ece-64f8-4068-99bf-32860948f96f" providerId="ADAL" clId="{9ED3BE25-B747-4281-94AC-3E1FCD18CB1F}" dt="2020-02-07T11:53:40.626" v="837" actId="1076"/>
          <ac:grpSpMkLst>
            <pc:docMk/>
            <pc:sldMk cId="508804323" sldId="274"/>
            <ac:grpSpMk id="54" creationId="{69613EBC-2AE1-48B9-A63E-600B9ADFF062}"/>
          </ac:grpSpMkLst>
        </pc:grpChg>
        <pc:grpChg chg="add mod">
          <ac:chgData name="Ding, Xuemei" userId="375a5ece-64f8-4068-99bf-32860948f96f" providerId="ADAL" clId="{9ED3BE25-B747-4281-94AC-3E1FCD18CB1F}" dt="2020-02-07T11:53:37.969" v="836" actId="1076"/>
          <ac:grpSpMkLst>
            <pc:docMk/>
            <pc:sldMk cId="508804323" sldId="274"/>
            <ac:grpSpMk id="58" creationId="{0B397896-0CAC-45D5-8CE6-CB36391AC7A0}"/>
          </ac:grpSpMkLst>
        </pc:grpChg>
        <pc:cxnChg chg="mod">
          <ac:chgData name="Ding, Xuemei" userId="375a5ece-64f8-4068-99bf-32860948f96f" providerId="ADAL" clId="{9ED3BE25-B747-4281-94AC-3E1FCD18CB1F}" dt="2020-02-07T11:52:52.643" v="827" actId="1035"/>
          <ac:cxnSpMkLst>
            <pc:docMk/>
            <pc:sldMk cId="508804323" sldId="274"/>
            <ac:cxnSpMk id="6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52:52.643" v="827" actId="1035"/>
          <ac:cxnSpMkLst>
            <pc:docMk/>
            <pc:sldMk cId="508804323" sldId="274"/>
            <ac:cxnSpMk id="6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52:52.643" v="827" actId="1035"/>
          <ac:cxnSpMkLst>
            <pc:docMk/>
            <pc:sldMk cId="508804323" sldId="274"/>
            <ac:cxnSpMk id="6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1:52:52.643" v="827" actId="1035"/>
          <ac:cxnSpMkLst>
            <pc:docMk/>
            <pc:sldMk cId="508804323" sldId="274"/>
            <ac:cxnSpMk id="71" creationId="{00000000-0000-0000-0000-000000000000}"/>
          </ac:cxnSpMkLst>
        </pc:cxnChg>
      </pc:sldChg>
      <pc:sldChg chg="addSp">
        <pc:chgData name="Ding, Xuemei" userId="375a5ece-64f8-4068-99bf-32860948f96f" providerId="ADAL" clId="{9ED3BE25-B747-4281-94AC-3E1FCD18CB1F}" dt="2020-02-07T11:56:50.899" v="916"/>
        <pc:sldMkLst>
          <pc:docMk/>
          <pc:sldMk cId="1103269444" sldId="275"/>
        </pc:sldMkLst>
        <pc:spChg chg="add">
          <ac:chgData name="Ding, Xuemei" userId="375a5ece-64f8-4068-99bf-32860948f96f" providerId="ADAL" clId="{9ED3BE25-B747-4281-94AC-3E1FCD18CB1F}" dt="2020-02-07T11:56:50.899" v="916"/>
          <ac:spMkLst>
            <pc:docMk/>
            <pc:sldMk cId="1103269444" sldId="275"/>
            <ac:spMk id="39" creationId="{DD39C25D-F54E-4D94-A635-A32F444A1D80}"/>
          </ac:spMkLst>
        </pc:spChg>
      </pc:sldChg>
      <pc:sldChg chg="addSp delSp">
        <pc:chgData name="Ding, Xuemei" userId="375a5ece-64f8-4068-99bf-32860948f96f" providerId="ADAL" clId="{9ED3BE25-B747-4281-94AC-3E1FCD18CB1F}" dt="2020-02-07T12:18:58.554" v="1146"/>
        <pc:sldMkLst>
          <pc:docMk/>
          <pc:sldMk cId="480188676" sldId="278"/>
        </pc:sldMkLst>
        <pc:spChg chg="add">
          <ac:chgData name="Ding, Xuemei" userId="375a5ece-64f8-4068-99bf-32860948f96f" providerId="ADAL" clId="{9ED3BE25-B747-4281-94AC-3E1FCD18CB1F}" dt="2020-02-07T12:15:02.308" v="1144"/>
          <ac:spMkLst>
            <pc:docMk/>
            <pc:sldMk cId="480188676" sldId="278"/>
            <ac:spMk id="8" creationId="{437A85B5-D1B9-4952-8BCA-BFA0F5D8E786}"/>
          </ac:spMkLst>
        </pc:spChg>
        <pc:spChg chg="add del">
          <ac:chgData name="Ding, Xuemei" userId="375a5ece-64f8-4068-99bf-32860948f96f" providerId="ADAL" clId="{9ED3BE25-B747-4281-94AC-3E1FCD18CB1F}" dt="2020-02-07T12:18:58.554" v="1146"/>
          <ac:spMkLst>
            <pc:docMk/>
            <pc:sldMk cId="480188676" sldId="278"/>
            <ac:spMk id="9" creationId="{DFF15C26-8753-42D1-9697-64CF80FDB2C2}"/>
          </ac:spMkLst>
        </pc:spChg>
      </pc:sldChg>
      <pc:sldChg chg="modSp modAnim">
        <pc:chgData name="Ding, Xuemei" userId="375a5ece-64f8-4068-99bf-32860948f96f" providerId="ADAL" clId="{9ED3BE25-B747-4281-94AC-3E1FCD18CB1F}" dt="2020-02-07T12:13:12.761" v="1142" actId="20577"/>
        <pc:sldMkLst>
          <pc:docMk/>
          <pc:sldMk cId="3195217873" sldId="279"/>
        </pc:sldMkLst>
        <pc:spChg chg="mod">
          <ac:chgData name="Ding, Xuemei" userId="375a5ece-64f8-4068-99bf-32860948f96f" providerId="ADAL" clId="{9ED3BE25-B747-4281-94AC-3E1FCD18CB1F}" dt="2020-02-07T12:12:59.046" v="1138" actId="20577"/>
          <ac:spMkLst>
            <pc:docMk/>
            <pc:sldMk cId="3195217873" sldId="279"/>
            <ac:spMk id="1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3:03.126" v="1140" actId="20577"/>
          <ac:spMkLst>
            <pc:docMk/>
            <pc:sldMk cId="3195217873" sldId="279"/>
            <ac:spMk id="1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3:12.761" v="1142" actId="20577"/>
          <ac:spMkLst>
            <pc:docMk/>
            <pc:sldMk cId="3195217873" sldId="279"/>
            <ac:spMk id="18" creationId="{00000000-0000-0000-0000-000000000000}"/>
          </ac:spMkLst>
        </pc:spChg>
      </pc:sldChg>
      <pc:sldChg chg="del">
        <pc:chgData name="Ding, Xuemei" userId="375a5ece-64f8-4068-99bf-32860948f96f" providerId="ADAL" clId="{9ED3BE25-B747-4281-94AC-3E1FCD18CB1F}" dt="2020-02-07T12:28:20.100" v="1317" actId="47"/>
        <pc:sldMkLst>
          <pc:docMk/>
          <pc:sldMk cId="1864214102" sldId="281"/>
        </pc:sldMkLst>
      </pc:sldChg>
      <pc:sldChg chg="modSp">
        <pc:chgData name="Ding, Xuemei" userId="375a5ece-64f8-4068-99bf-32860948f96f" providerId="ADAL" clId="{9ED3BE25-B747-4281-94AC-3E1FCD18CB1F}" dt="2020-02-07T12:58:30.607" v="1567" actId="20577"/>
        <pc:sldMkLst>
          <pc:docMk/>
          <pc:sldMk cId="3740693276" sldId="283"/>
        </pc:sldMkLst>
        <pc:spChg chg="mod">
          <ac:chgData name="Ding, Xuemei" userId="375a5ece-64f8-4068-99bf-32860948f96f" providerId="ADAL" clId="{9ED3BE25-B747-4281-94AC-3E1FCD18CB1F}" dt="2020-02-07T12:58:30.607" v="1567" actId="20577"/>
          <ac:spMkLst>
            <pc:docMk/>
            <pc:sldMk cId="3740693276" sldId="283"/>
            <ac:spMk id="3" creationId="{00000000-0000-0000-0000-000000000000}"/>
          </ac:spMkLst>
        </pc:spChg>
      </pc:sldChg>
      <pc:sldChg chg="addSp delSp modSp delAnim modAnim">
        <pc:chgData name="Ding, Xuemei" userId="375a5ece-64f8-4068-99bf-32860948f96f" providerId="ADAL" clId="{9ED3BE25-B747-4281-94AC-3E1FCD18CB1F}" dt="2020-02-07T12:43:39.777" v="1432" actId="1076"/>
        <pc:sldMkLst>
          <pc:docMk/>
          <pc:sldMk cId="2621076759" sldId="286"/>
        </pc:sldMkLst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3:24.901" v="1430" actId="207"/>
          <ac:spMkLst>
            <pc:docMk/>
            <pc:sldMk cId="2621076759" sldId="286"/>
            <ac:spMk id="11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1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1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20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2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2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2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37.195" v="1409" actId="20577"/>
          <ac:spMkLst>
            <pc:docMk/>
            <pc:sldMk cId="2621076759" sldId="286"/>
            <ac:spMk id="28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2:54.806" v="1424" actId="164"/>
          <ac:spMkLst>
            <pc:docMk/>
            <pc:sldMk cId="2621076759" sldId="286"/>
            <ac:spMk id="29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30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2:43:39.777" v="1432" actId="1076"/>
          <ac:spMkLst>
            <pc:docMk/>
            <pc:sldMk cId="2621076759" sldId="286"/>
            <ac:spMk id="31" creationId="{7A9C5E5C-1844-4ECE-8958-616BE30ECF38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33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2:43:10.033" v="1427" actId="1076"/>
          <ac:spMkLst>
            <pc:docMk/>
            <pc:sldMk cId="2621076759" sldId="286"/>
            <ac:spMk id="36" creationId="{DDF054C1-E4C7-4404-B22D-262F636ED131}"/>
          </ac:spMkLst>
        </pc:spChg>
        <pc:spChg chg="mod">
          <ac:chgData name="Ding, Xuemei" userId="375a5ece-64f8-4068-99bf-32860948f96f" providerId="ADAL" clId="{9ED3BE25-B747-4281-94AC-3E1FCD18CB1F}" dt="2020-02-07T12:43:11.942" v="1429" actId="20577"/>
          <ac:spMkLst>
            <pc:docMk/>
            <pc:sldMk cId="2621076759" sldId="286"/>
            <ac:spMk id="37" creationId="{00000000-0000-0000-0000-000000000000}"/>
          </ac:spMkLst>
        </pc:spChg>
        <pc:spChg chg="add">
          <ac:chgData name="Ding, Xuemei" userId="375a5ece-64f8-4068-99bf-32860948f96f" providerId="ADAL" clId="{9ED3BE25-B747-4281-94AC-3E1FCD18CB1F}" dt="2020-02-07T11:51:32.484" v="757"/>
          <ac:spMkLst>
            <pc:docMk/>
            <pc:sldMk cId="2621076759" sldId="286"/>
            <ac:spMk id="39" creationId="{55150541-78FC-4517-960F-BD85E7F2C916}"/>
          </ac:spMkLst>
        </pc:spChg>
        <pc:spChg chg="mod">
          <ac:chgData name="Ding, Xuemei" userId="375a5ece-64f8-4068-99bf-32860948f96f" providerId="ADAL" clId="{9ED3BE25-B747-4281-94AC-3E1FCD18CB1F}" dt="2020-02-07T12:41:19.702" v="1404" actId="164"/>
          <ac:spMkLst>
            <pc:docMk/>
            <pc:sldMk cId="2621076759" sldId="286"/>
            <ac:spMk id="41" creationId="{00000000-0000-0000-0000-000000000000}"/>
          </ac:spMkLst>
        </pc:spChg>
        <pc:spChg chg="del mod">
          <ac:chgData name="Ding, Xuemei" userId="375a5ece-64f8-4068-99bf-32860948f96f" providerId="ADAL" clId="{9ED3BE25-B747-4281-94AC-3E1FCD18CB1F}" dt="2020-02-07T12:41:58.385" v="1413" actId="478"/>
          <ac:spMkLst>
            <pc:docMk/>
            <pc:sldMk cId="2621076759" sldId="286"/>
            <ac:spMk id="42" creationId="{00000000-0000-0000-0000-000000000000}"/>
          </ac:spMkLst>
        </pc:spChg>
        <pc:grpChg chg="add mod">
          <ac:chgData name="Ding, Xuemei" userId="375a5ece-64f8-4068-99bf-32860948f96f" providerId="ADAL" clId="{9ED3BE25-B747-4281-94AC-3E1FCD18CB1F}" dt="2020-02-07T12:41:37.195" v="1409" actId="20577"/>
          <ac:grpSpMkLst>
            <pc:docMk/>
            <pc:sldMk cId="2621076759" sldId="286"/>
            <ac:grpSpMk id="27" creationId="{354E0389-350D-455B-82E5-BD4646E6E318}"/>
          </ac:grpSpMkLst>
        </pc:grpChg>
        <pc:grpChg chg="add mod">
          <ac:chgData name="Ding, Xuemei" userId="375a5ece-64f8-4068-99bf-32860948f96f" providerId="ADAL" clId="{9ED3BE25-B747-4281-94AC-3E1FCD18CB1F}" dt="2020-02-07T12:43:00.280" v="1425" actId="1076"/>
          <ac:grpSpMkLst>
            <pc:docMk/>
            <pc:sldMk cId="2621076759" sldId="286"/>
            <ac:grpSpMk id="35" creationId="{7C163401-8AC8-467F-9676-344A451358CF}"/>
          </ac:grpSpMkLst>
        </pc:grp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9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0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19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21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22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23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32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3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41:19.702" v="1404" actId="164"/>
          <ac:cxnSpMkLst>
            <pc:docMk/>
            <pc:sldMk cId="2621076759" sldId="286"/>
            <ac:cxnSpMk id="38" creationId="{00000000-0000-0000-0000-000000000000}"/>
          </ac:cxnSpMkLst>
        </pc:cxnChg>
      </pc:sldChg>
      <pc:sldChg chg="addSp delSp modSp modAnim">
        <pc:chgData name="Ding, Xuemei" userId="375a5ece-64f8-4068-99bf-32860948f96f" providerId="ADAL" clId="{9ED3BE25-B747-4281-94AC-3E1FCD18CB1F}" dt="2020-02-07T12:10:55.614" v="1045" actId="20577"/>
        <pc:sldMkLst>
          <pc:docMk/>
          <pc:sldMk cId="582478779" sldId="295"/>
        </pc:sldMkLst>
        <pc:spChg chg="add mod">
          <ac:chgData name="Ding, Xuemei" userId="375a5ece-64f8-4068-99bf-32860948f96f" providerId="ADAL" clId="{9ED3BE25-B747-4281-94AC-3E1FCD18CB1F}" dt="2020-02-07T12:10:55.614" v="1045" actId="20577"/>
          <ac:spMkLst>
            <pc:docMk/>
            <pc:sldMk cId="582478779" sldId="295"/>
            <ac:spMk id="12" creationId="{B4644265-F46B-4596-B976-D48A4240D0D6}"/>
          </ac:spMkLst>
        </pc:spChg>
        <pc:spChg chg="add del mod">
          <ac:chgData name="Ding, Xuemei" userId="375a5ece-64f8-4068-99bf-32860948f96f" providerId="ADAL" clId="{9ED3BE25-B747-4281-94AC-3E1FCD18CB1F}" dt="2020-02-07T12:06:11.502" v="993" actId="478"/>
          <ac:spMkLst>
            <pc:docMk/>
            <pc:sldMk cId="582478779" sldId="295"/>
            <ac:spMk id="23" creationId="{DAD8808A-631D-4DB6-AA19-CB39C7C9FE91}"/>
          </ac:spMkLst>
        </pc:spChg>
        <pc:spChg chg="mod">
          <ac:chgData name="Ding, Xuemei" userId="375a5ece-64f8-4068-99bf-32860948f96f" providerId="ADAL" clId="{9ED3BE25-B747-4281-94AC-3E1FCD18CB1F}" dt="2020-02-07T12:03:33.832" v="973" actId="113"/>
          <ac:spMkLst>
            <pc:docMk/>
            <pc:sldMk cId="582478779" sldId="295"/>
            <ac:spMk id="3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04:55.259" v="977" actId="20577"/>
          <ac:spMkLst>
            <pc:docMk/>
            <pc:sldMk cId="582478779" sldId="295"/>
            <ac:spMk id="4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05:02.809" v="980" actId="20577"/>
          <ac:spMkLst>
            <pc:docMk/>
            <pc:sldMk cId="582478779" sldId="295"/>
            <ac:spMk id="4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08:14.815" v="1008" actId="1076"/>
          <ac:spMkLst>
            <pc:docMk/>
            <pc:sldMk cId="582478779" sldId="295"/>
            <ac:spMk id="50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0:24.310" v="1041" actId="1076"/>
          <ac:spMkLst>
            <pc:docMk/>
            <pc:sldMk cId="582478779" sldId="295"/>
            <ac:spMk id="79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0:24.310" v="1041" actId="1076"/>
          <ac:spMkLst>
            <pc:docMk/>
            <pc:sldMk cId="582478779" sldId="295"/>
            <ac:spMk id="81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0:24.310" v="1041" actId="1076"/>
          <ac:spMkLst>
            <pc:docMk/>
            <pc:sldMk cId="582478779" sldId="295"/>
            <ac:spMk id="8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10:33.126" v="1043" actId="1076"/>
          <ac:spMkLst>
            <pc:docMk/>
            <pc:sldMk cId="582478779" sldId="295"/>
            <ac:spMk id="83" creationId="{00000000-0000-0000-0000-000000000000}"/>
          </ac:spMkLst>
        </pc:spChg>
        <pc:picChg chg="del">
          <ac:chgData name="Ding, Xuemei" userId="375a5ece-64f8-4068-99bf-32860948f96f" providerId="ADAL" clId="{9ED3BE25-B747-4281-94AC-3E1FCD18CB1F}" dt="2020-02-07T12:00:20.356" v="920" actId="478"/>
          <ac:picMkLst>
            <pc:docMk/>
            <pc:sldMk cId="582478779" sldId="295"/>
            <ac:picMk id="2" creationId="{E8DAB4C2-6B46-7A40-A8FA-3D02AFDC40AD}"/>
          </ac:picMkLst>
        </pc:picChg>
        <pc:picChg chg="add mod">
          <ac:chgData name="Ding, Xuemei" userId="375a5ece-64f8-4068-99bf-32860948f96f" providerId="ADAL" clId="{9ED3BE25-B747-4281-94AC-3E1FCD18CB1F}" dt="2020-02-07T12:07:34.997" v="998" actId="1076"/>
          <ac:picMkLst>
            <pc:docMk/>
            <pc:sldMk cId="582478779" sldId="295"/>
            <ac:picMk id="6" creationId="{4CED9E6B-D8CF-4EA3-B96F-54CA2FBEA489}"/>
          </ac:picMkLst>
        </pc:picChg>
        <pc:picChg chg="mod">
          <ac:chgData name="Ding, Xuemei" userId="375a5ece-64f8-4068-99bf-32860948f96f" providerId="ADAL" clId="{9ED3BE25-B747-4281-94AC-3E1FCD18CB1F}" dt="2020-02-07T12:10:24.310" v="1041" actId="1076"/>
          <ac:picMkLst>
            <pc:docMk/>
            <pc:sldMk cId="582478779" sldId="295"/>
            <ac:picMk id="58" creationId="{00000000-0000-0000-0000-000000000000}"/>
          </ac:picMkLst>
        </pc:picChg>
      </pc:sldChg>
      <pc:sldChg chg="addSp delSp modSp">
        <pc:chgData name="Ding, Xuemei" userId="375a5ece-64f8-4068-99bf-32860948f96f" providerId="ADAL" clId="{9ED3BE25-B747-4281-94AC-3E1FCD18CB1F}" dt="2020-02-05T20:49:05.769" v="316" actId="1076"/>
        <pc:sldMkLst>
          <pc:docMk/>
          <pc:sldMk cId="3367433783" sldId="297"/>
        </pc:sldMkLst>
        <pc:picChg chg="add del mod modCrop">
          <ac:chgData name="Ding, Xuemei" userId="375a5ece-64f8-4068-99bf-32860948f96f" providerId="ADAL" clId="{9ED3BE25-B747-4281-94AC-3E1FCD18CB1F}" dt="2020-02-05T20:48:48.086" v="314" actId="478"/>
          <ac:picMkLst>
            <pc:docMk/>
            <pc:sldMk cId="3367433783" sldId="297"/>
            <ac:picMk id="2" creationId="{77D38FA8-ACE1-4442-BE11-34477698EA58}"/>
          </ac:picMkLst>
        </pc:picChg>
        <pc:picChg chg="del">
          <ac:chgData name="Ding, Xuemei" userId="375a5ece-64f8-4068-99bf-32860948f96f" providerId="ADAL" clId="{9ED3BE25-B747-4281-94AC-3E1FCD18CB1F}" dt="2020-02-05T20:46:21.224" v="311" actId="478"/>
          <ac:picMkLst>
            <pc:docMk/>
            <pc:sldMk cId="3367433783" sldId="297"/>
            <ac:picMk id="5" creationId="{1515CD6D-8925-3F4F-B27D-79E7CE22550E}"/>
          </ac:picMkLst>
        </pc:picChg>
        <pc:picChg chg="del">
          <ac:chgData name="Ding, Xuemei" userId="375a5ece-64f8-4068-99bf-32860948f96f" providerId="ADAL" clId="{9ED3BE25-B747-4281-94AC-3E1FCD18CB1F}" dt="2020-02-05T20:46:52.683" v="313" actId="478"/>
          <ac:picMkLst>
            <pc:docMk/>
            <pc:sldMk cId="3367433783" sldId="297"/>
            <ac:picMk id="6" creationId="{FAA07CE9-C8CC-C94A-932D-0611C17DD8AC}"/>
          </ac:picMkLst>
        </pc:picChg>
        <pc:picChg chg="add mod">
          <ac:chgData name="Ding, Xuemei" userId="375a5ece-64f8-4068-99bf-32860948f96f" providerId="ADAL" clId="{9ED3BE25-B747-4281-94AC-3E1FCD18CB1F}" dt="2020-02-05T20:49:05.769" v="316" actId="1076"/>
          <ac:picMkLst>
            <pc:docMk/>
            <pc:sldMk cId="3367433783" sldId="297"/>
            <ac:picMk id="7" creationId="{6EEE55DC-6190-4699-A0A2-2A8EF6F4C7A2}"/>
          </ac:picMkLst>
        </pc:picChg>
      </pc:sldChg>
      <pc:sldChg chg="add del">
        <pc:chgData name="Ding, Xuemei" userId="375a5ece-64f8-4068-99bf-32860948f96f" providerId="ADAL" clId="{9ED3BE25-B747-4281-94AC-3E1FCD18CB1F}" dt="2020-02-05T20:54:46.871" v="318"/>
        <pc:sldMkLst>
          <pc:docMk/>
          <pc:sldMk cId="1603093825" sldId="299"/>
        </pc:sldMkLst>
      </pc:sldChg>
      <pc:sldChg chg="addSp delSp modSp add delAnim modAnim">
        <pc:chgData name="Ding, Xuemei" userId="375a5ece-64f8-4068-99bf-32860948f96f" providerId="ADAL" clId="{9ED3BE25-B747-4281-94AC-3E1FCD18CB1F}" dt="2020-02-07T11:52:37.128" v="800" actId="164"/>
        <pc:sldMkLst>
          <pc:docMk/>
          <pc:sldMk cId="1962278774" sldId="299"/>
        </pc:sldMkLst>
        <pc:spChg chg="add mod">
          <ac:chgData name="Ding, Xuemei" userId="375a5ece-64f8-4068-99bf-32860948f96f" providerId="ADAL" clId="{9ED3BE25-B747-4281-94AC-3E1FCD18CB1F}" dt="2020-02-05T20:55:14.891" v="336" actId="1076"/>
          <ac:spMkLst>
            <pc:docMk/>
            <pc:sldMk cId="1962278774" sldId="299"/>
            <ac:spMk id="2" creationId="{EDED70D5-97DF-45D2-8675-081A1D468793}"/>
          </ac:spMkLst>
        </pc:spChg>
        <pc:spChg chg="mod">
          <ac:chgData name="Ding, Xuemei" userId="375a5ece-64f8-4068-99bf-32860948f96f" providerId="ADAL" clId="{9ED3BE25-B747-4281-94AC-3E1FCD18CB1F}" dt="2020-02-05T21:00:11.621" v="368" actId="1076"/>
          <ac:spMkLst>
            <pc:docMk/>
            <pc:sldMk cId="1962278774" sldId="299"/>
            <ac:spMk id="12" creationId="{DE4EF9CD-DE9C-41C3-B754-6E46A14CD5A0}"/>
          </ac:spMkLst>
        </pc:spChg>
        <pc:spChg chg="add del">
          <ac:chgData name="Ding, Xuemei" userId="375a5ece-64f8-4068-99bf-32860948f96f" providerId="ADAL" clId="{9ED3BE25-B747-4281-94AC-3E1FCD18CB1F}" dt="2020-02-05T20:55:31.237" v="338" actId="478"/>
          <ac:spMkLst>
            <pc:docMk/>
            <pc:sldMk cId="1962278774" sldId="299"/>
            <ac:spMk id="13" creationId="{D77D625C-270B-4C6C-BFF4-5F339D24E552}"/>
          </ac:spMkLst>
        </pc:spChg>
        <pc:spChg chg="add mod">
          <ac:chgData name="Ding, Xuemei" userId="375a5ece-64f8-4068-99bf-32860948f96f" providerId="ADAL" clId="{9ED3BE25-B747-4281-94AC-3E1FCD18CB1F}" dt="2020-02-05T20:57:28.928" v="352" actId="1076"/>
          <ac:spMkLst>
            <pc:docMk/>
            <pc:sldMk cId="1962278774" sldId="299"/>
            <ac:spMk id="14" creationId="{D3A34DE2-F2C6-4C4D-9CC1-1DB0B7D712D7}"/>
          </ac:spMkLst>
        </pc:spChg>
        <pc:spChg chg="add mod">
          <ac:chgData name="Ding, Xuemei" userId="375a5ece-64f8-4068-99bf-32860948f96f" providerId="ADAL" clId="{9ED3BE25-B747-4281-94AC-3E1FCD18CB1F}" dt="2020-02-05T21:01:07.373" v="402" actId="1076"/>
          <ac:spMkLst>
            <pc:docMk/>
            <pc:sldMk cId="1962278774" sldId="299"/>
            <ac:spMk id="15" creationId="{6632324A-6DDC-407F-BDA7-9312C5D3EEF2}"/>
          </ac:spMkLst>
        </pc:spChg>
        <pc:spChg chg="add del">
          <ac:chgData name="Ding, Xuemei" userId="375a5ece-64f8-4068-99bf-32860948f96f" providerId="ADAL" clId="{9ED3BE25-B747-4281-94AC-3E1FCD18CB1F}" dt="2020-02-05T20:57:38.305" v="353" actId="478"/>
          <ac:spMkLst>
            <pc:docMk/>
            <pc:sldMk cId="1962278774" sldId="299"/>
            <ac:spMk id="16" creationId="{1E44BD9C-8B70-40A7-A7AB-5135F346AF66}"/>
          </ac:spMkLst>
        </pc:spChg>
        <pc:spChg chg="add">
          <ac:chgData name="Ding, Xuemei" userId="375a5ece-64f8-4068-99bf-32860948f96f" providerId="ADAL" clId="{9ED3BE25-B747-4281-94AC-3E1FCD18CB1F}" dt="2020-02-05T20:55:26.137" v="337"/>
          <ac:spMkLst>
            <pc:docMk/>
            <pc:sldMk cId="1962278774" sldId="299"/>
            <ac:spMk id="20" creationId="{79D488DB-52DC-4B22-8A5B-93987008FABA}"/>
          </ac:spMkLst>
        </pc:spChg>
        <pc:spChg chg="add mod">
          <ac:chgData name="Ding, Xuemei" userId="375a5ece-64f8-4068-99bf-32860948f96f" providerId="ADAL" clId="{9ED3BE25-B747-4281-94AC-3E1FCD18CB1F}" dt="2020-02-07T11:52:37.128" v="800" actId="164"/>
          <ac:spMkLst>
            <pc:docMk/>
            <pc:sldMk cId="1962278774" sldId="299"/>
            <ac:spMk id="32" creationId="{EDEFE59E-D9D2-4DF4-BFBE-069BB10E3AB2}"/>
          </ac:spMkLst>
        </pc:spChg>
        <pc:spChg chg="add mod">
          <ac:chgData name="Ding, Xuemei" userId="375a5ece-64f8-4068-99bf-32860948f96f" providerId="ADAL" clId="{9ED3BE25-B747-4281-94AC-3E1FCD18CB1F}" dt="2020-02-07T11:52:37.128" v="800" actId="164"/>
          <ac:spMkLst>
            <pc:docMk/>
            <pc:sldMk cId="1962278774" sldId="299"/>
            <ac:spMk id="33" creationId="{1A244E18-3A08-4E39-93B4-6F4C82353E04}"/>
          </ac:spMkLst>
        </pc:spChg>
        <pc:grpChg chg="add">
          <ac:chgData name="Ding, Xuemei" userId="375a5ece-64f8-4068-99bf-32860948f96f" providerId="ADAL" clId="{9ED3BE25-B747-4281-94AC-3E1FCD18CB1F}" dt="2020-02-05T20:55:26.137" v="337"/>
          <ac:grpSpMkLst>
            <pc:docMk/>
            <pc:sldMk cId="1962278774" sldId="299"/>
            <ac:grpSpMk id="3" creationId="{D1724756-3738-4585-AE15-97312ED84FEB}"/>
          </ac:grpSpMkLst>
        </pc:grpChg>
        <pc:grpChg chg="add mod">
          <ac:chgData name="Ding, Xuemei" userId="375a5ece-64f8-4068-99bf-32860948f96f" providerId="ADAL" clId="{9ED3BE25-B747-4281-94AC-3E1FCD18CB1F}" dt="2020-02-07T11:52:37.128" v="800" actId="164"/>
          <ac:grpSpMkLst>
            <pc:docMk/>
            <pc:sldMk cId="1962278774" sldId="299"/>
            <ac:grpSpMk id="13" creationId="{FFFA8087-8E97-468A-BC18-D0F40438025F}"/>
          </ac:grpSpMkLst>
        </pc:grpChg>
        <pc:grpChg chg="add">
          <ac:chgData name="Ding, Xuemei" userId="375a5ece-64f8-4068-99bf-32860948f96f" providerId="ADAL" clId="{9ED3BE25-B747-4281-94AC-3E1FCD18CB1F}" dt="2020-02-05T20:55:26.137" v="337"/>
          <ac:grpSpMkLst>
            <pc:docMk/>
            <pc:sldMk cId="1962278774" sldId="299"/>
            <ac:grpSpMk id="17" creationId="{D79A585F-145D-4D0D-B9B2-A8CECC4168A0}"/>
          </ac:grpSpMkLst>
        </pc:grpChg>
        <pc:picChg chg="add mod modCrop">
          <ac:chgData name="Ding, Xuemei" userId="375a5ece-64f8-4068-99bf-32860948f96f" providerId="ADAL" clId="{9ED3BE25-B747-4281-94AC-3E1FCD18CB1F}" dt="2020-02-05T21:00:17.134" v="369" actId="1076"/>
          <ac:picMkLst>
            <pc:docMk/>
            <pc:sldMk cId="1962278774" sldId="299"/>
            <ac:picMk id="23" creationId="{50D751B0-C5C5-46F8-81BC-5240EDF19A27}"/>
          </ac:picMkLst>
        </pc:picChg>
        <pc:cxnChg chg="mod">
          <ac:chgData name="Ding, Xuemei" userId="375a5ece-64f8-4068-99bf-32860948f96f" providerId="ADAL" clId="{9ED3BE25-B747-4281-94AC-3E1FCD18CB1F}" dt="2020-02-05T21:00:17.134" v="369" actId="1076"/>
          <ac:cxnSpMkLst>
            <pc:docMk/>
            <pc:sldMk cId="1962278774" sldId="299"/>
            <ac:cxnSpMk id="11" creationId="{87E24840-1F10-4833-BC71-E05EF36F561D}"/>
          </ac:cxnSpMkLst>
        </pc:cxnChg>
        <pc:cxnChg chg="add mod">
          <ac:chgData name="Ding, Xuemei" userId="375a5ece-64f8-4068-99bf-32860948f96f" providerId="ADAL" clId="{9ED3BE25-B747-4281-94AC-3E1FCD18CB1F}" dt="2020-02-05T21:00:17.134" v="369" actId="1076"/>
          <ac:cxnSpMkLst>
            <pc:docMk/>
            <pc:sldMk cId="1962278774" sldId="299"/>
            <ac:cxnSpMk id="26" creationId="{EFAAC6F4-D78D-4575-A80D-1EE9A4457BB7}"/>
          </ac:cxnSpMkLst>
        </pc:cxnChg>
      </pc:sldChg>
      <pc:sldChg chg="add del">
        <pc:chgData name="Ding, Xuemei" userId="375a5ece-64f8-4068-99bf-32860948f96f" providerId="ADAL" clId="{9ED3BE25-B747-4281-94AC-3E1FCD18CB1F}" dt="2020-02-07T11:45:37.869" v="679" actId="47"/>
        <pc:sldMkLst>
          <pc:docMk/>
          <pc:sldMk cId="1886539708" sldId="300"/>
        </pc:sldMkLst>
      </pc:sldChg>
      <pc:sldChg chg="addSp delSp modSp add">
        <pc:chgData name="Ding, Xuemei" userId="375a5ece-64f8-4068-99bf-32860948f96f" providerId="ADAL" clId="{9ED3BE25-B747-4281-94AC-3E1FCD18CB1F}" dt="2020-02-07T12:38:15.568" v="1386" actId="1076"/>
        <pc:sldMkLst>
          <pc:docMk/>
          <pc:sldMk cId="3585177561" sldId="301"/>
        </pc:sldMkLst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5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6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11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12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19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2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27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29" creationId="{00000000-0000-0000-0000-000000000000}"/>
          </ac:spMkLst>
        </pc:spChg>
        <pc:spChg chg="add 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46" creationId="{76BAA16F-5FF3-4EC8-AB63-49F50DF7085F}"/>
          </ac:spMkLst>
        </pc:spChg>
        <pc:spChg chg="add 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47" creationId="{12E0B703-F369-421F-8EF1-1D36DB87FF7E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63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64" creationId="{00000000-0000-0000-0000-000000000000}"/>
          </ac:spMkLst>
        </pc:spChg>
        <pc:spChg chg="mod">
          <ac:chgData name="Ding, Xuemei" userId="375a5ece-64f8-4068-99bf-32860948f96f" providerId="ADAL" clId="{9ED3BE25-B747-4281-94AC-3E1FCD18CB1F}" dt="2020-02-07T12:38:15.568" v="1386" actId="1076"/>
          <ac:spMkLst>
            <pc:docMk/>
            <pc:sldMk cId="3585177561" sldId="301"/>
            <ac:spMk id="65" creationId="{00000000-0000-0000-0000-000000000000}"/>
          </ac:spMkLst>
        </pc:spChg>
        <pc:picChg chg="mod">
          <ac:chgData name="Ding, Xuemei" userId="375a5ece-64f8-4068-99bf-32860948f96f" providerId="ADAL" clId="{9ED3BE25-B747-4281-94AC-3E1FCD18CB1F}" dt="2020-02-07T12:38:06.724" v="1385" actId="1076"/>
          <ac:picMkLst>
            <pc:docMk/>
            <pc:sldMk cId="3585177561" sldId="301"/>
            <ac:picMk id="30" creationId="{00000000-0000-0000-0000-000000000000}"/>
          </ac:picMkLst>
        </pc:pic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9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0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3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7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18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0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1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2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4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5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6" creationId="{00000000-0000-0000-0000-000000000000}"/>
          </ac:cxnSpMkLst>
        </pc:cxnChg>
        <pc:cxnChg chg="mod">
          <ac:chgData name="Ding, Xuemei" userId="375a5ece-64f8-4068-99bf-32860948f96f" providerId="ADAL" clId="{9ED3BE25-B747-4281-94AC-3E1FCD18CB1F}" dt="2020-02-07T12:38:15.568" v="1386" actId="1076"/>
          <ac:cxnSpMkLst>
            <pc:docMk/>
            <pc:sldMk cId="3585177561" sldId="301"/>
            <ac:cxnSpMk id="28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2:37:57.703" v="1381" actId="478"/>
          <ac:cxnSpMkLst>
            <pc:docMk/>
            <pc:sldMk cId="3585177561" sldId="301"/>
            <ac:cxnSpMk id="41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2:37:58.769" v="1382" actId="478"/>
          <ac:cxnSpMkLst>
            <pc:docMk/>
            <pc:sldMk cId="3585177561" sldId="301"/>
            <ac:cxnSpMk id="43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2:37:59.752" v="1383" actId="478"/>
          <ac:cxnSpMkLst>
            <pc:docMk/>
            <pc:sldMk cId="3585177561" sldId="301"/>
            <ac:cxnSpMk id="45" creationId="{00000000-0000-0000-0000-000000000000}"/>
          </ac:cxnSpMkLst>
        </pc:cxnChg>
        <pc:cxnChg chg="del mod">
          <ac:chgData name="Ding, Xuemei" userId="375a5ece-64f8-4068-99bf-32860948f96f" providerId="ADAL" clId="{9ED3BE25-B747-4281-94AC-3E1FCD18CB1F}" dt="2020-02-07T12:38:00.484" v="1384" actId="478"/>
          <ac:cxnSpMkLst>
            <pc:docMk/>
            <pc:sldMk cId="3585177561" sldId="301"/>
            <ac:cxnSpMk id="68" creationId="{00000000-0000-0000-0000-000000000000}"/>
          </ac:cxnSpMkLst>
        </pc:cxnChg>
      </pc:sldChg>
      <pc:sldChg chg="addSp modSp add">
        <pc:chgData name="Ding, Xuemei" userId="375a5ece-64f8-4068-99bf-32860948f96f" providerId="ADAL" clId="{9ED3BE25-B747-4281-94AC-3E1FCD18CB1F}" dt="2020-02-07T12:13:30.092" v="1143" actId="113"/>
        <pc:sldMkLst>
          <pc:docMk/>
          <pc:sldMk cId="2974578078" sldId="302"/>
        </pc:sldMkLst>
        <pc:spChg chg="add mod">
          <ac:chgData name="Ding, Xuemei" userId="375a5ece-64f8-4068-99bf-32860948f96f" providerId="ADAL" clId="{9ED3BE25-B747-4281-94AC-3E1FCD18CB1F}" dt="2020-02-07T12:11:22.030" v="1049" actId="20577"/>
          <ac:spMkLst>
            <pc:docMk/>
            <pc:sldMk cId="2974578078" sldId="302"/>
            <ac:spMk id="2" creationId="{831BFD30-ACA0-4508-83FB-E3572904456A}"/>
          </ac:spMkLst>
        </pc:spChg>
        <pc:spChg chg="add mod">
          <ac:chgData name="Ding, Xuemei" userId="375a5ece-64f8-4068-99bf-32860948f96f" providerId="ADAL" clId="{9ED3BE25-B747-4281-94AC-3E1FCD18CB1F}" dt="2020-02-07T12:13:30.092" v="1143" actId="113"/>
          <ac:spMkLst>
            <pc:docMk/>
            <pc:sldMk cId="2974578078" sldId="302"/>
            <ac:spMk id="3" creationId="{C9985942-4270-4C83-B970-81175B7A210A}"/>
          </ac:spMkLst>
        </pc:spChg>
      </pc:sldChg>
      <pc:sldChg chg="addSp modSp add">
        <pc:chgData name="Ding, Xuemei" userId="375a5ece-64f8-4068-99bf-32860948f96f" providerId="ADAL" clId="{9ED3BE25-B747-4281-94AC-3E1FCD18CB1F}" dt="2020-02-07T13:13:43.880" v="1879" actId="1076"/>
        <pc:sldMkLst>
          <pc:docMk/>
          <pc:sldMk cId="2296206701" sldId="303"/>
        </pc:sldMkLst>
        <pc:spChg chg="add mod">
          <ac:chgData name="Ding, Xuemei" userId="375a5ece-64f8-4068-99bf-32860948f96f" providerId="ADAL" clId="{9ED3BE25-B747-4281-94AC-3E1FCD18CB1F}" dt="2020-02-07T13:13:43.880" v="1879" actId="1076"/>
          <ac:spMkLst>
            <pc:docMk/>
            <pc:sldMk cId="2296206701" sldId="303"/>
            <ac:spMk id="2" creationId="{5299E353-0051-44EC-B55E-9F6DE8C665AB}"/>
          </ac:spMkLst>
        </pc:spChg>
        <pc:spChg chg="add mod">
          <ac:chgData name="Ding, Xuemei" userId="375a5ece-64f8-4068-99bf-32860948f96f" providerId="ADAL" clId="{9ED3BE25-B747-4281-94AC-3E1FCD18CB1F}" dt="2020-02-07T12:29:11.414" v="1321" actId="1076"/>
          <ac:spMkLst>
            <pc:docMk/>
            <pc:sldMk cId="2296206701" sldId="303"/>
            <ac:spMk id="4" creationId="{F1A27C0C-4F62-413E-A92A-000AE2101D74}"/>
          </ac:spMkLst>
        </pc:spChg>
        <pc:spChg chg="add mod">
          <ac:chgData name="Ding, Xuemei" userId="375a5ece-64f8-4068-99bf-32860948f96f" providerId="ADAL" clId="{9ED3BE25-B747-4281-94AC-3E1FCD18CB1F}" dt="2020-02-07T12:27:01.214" v="1312" actId="1076"/>
          <ac:spMkLst>
            <pc:docMk/>
            <pc:sldMk cId="2296206701" sldId="303"/>
            <ac:spMk id="5" creationId="{0D1A6833-8773-4A5B-A70C-DDF1ABBBA22F}"/>
          </ac:spMkLst>
        </pc:spChg>
        <pc:spChg chg="add mod">
          <ac:chgData name="Ding, Xuemei" userId="375a5ece-64f8-4068-99bf-32860948f96f" providerId="ADAL" clId="{9ED3BE25-B747-4281-94AC-3E1FCD18CB1F}" dt="2020-02-07T12:27:34.781" v="1316" actId="6549"/>
          <ac:spMkLst>
            <pc:docMk/>
            <pc:sldMk cId="2296206701" sldId="303"/>
            <ac:spMk id="6" creationId="{6157248F-1BE3-4388-9A04-4E8194BDC3D5}"/>
          </ac:spMkLst>
        </pc:spChg>
        <pc:spChg chg="add mod ord">
          <ac:chgData name="Ding, Xuemei" userId="375a5ece-64f8-4068-99bf-32860948f96f" providerId="ADAL" clId="{9ED3BE25-B747-4281-94AC-3E1FCD18CB1F}" dt="2020-02-07T12:31:05.940" v="1338" actId="1076"/>
          <ac:spMkLst>
            <pc:docMk/>
            <pc:sldMk cId="2296206701" sldId="303"/>
            <ac:spMk id="11" creationId="{3008AD3C-2E9C-4EA4-9B5E-EA48C4C411E7}"/>
          </ac:spMkLst>
        </pc:spChg>
        <pc:spChg chg="add mod">
          <ac:chgData name="Ding, Xuemei" userId="375a5ece-64f8-4068-99bf-32860948f96f" providerId="ADAL" clId="{9ED3BE25-B747-4281-94AC-3E1FCD18CB1F}" dt="2020-02-07T12:31:00.420" v="1337" actId="1076"/>
          <ac:spMkLst>
            <pc:docMk/>
            <pc:sldMk cId="2296206701" sldId="303"/>
            <ac:spMk id="12" creationId="{6A3ABF1A-570A-4944-AEDF-0F28C4166751}"/>
          </ac:spMkLst>
        </pc:spChg>
        <pc:picChg chg="add mod">
          <ac:chgData name="Ding, Xuemei" userId="375a5ece-64f8-4068-99bf-32860948f96f" providerId="ADAL" clId="{9ED3BE25-B747-4281-94AC-3E1FCD18CB1F}" dt="2020-02-07T12:29:00.981" v="1320" actId="1076"/>
          <ac:picMkLst>
            <pc:docMk/>
            <pc:sldMk cId="2296206701" sldId="303"/>
            <ac:picMk id="3" creationId="{B3BE62B6-D1F5-4BA4-A5D2-0856FDD8BD34}"/>
          </ac:picMkLst>
        </pc:picChg>
        <pc:cxnChg chg="add mod">
          <ac:chgData name="Ding, Xuemei" userId="375a5ece-64f8-4068-99bf-32860948f96f" providerId="ADAL" clId="{9ED3BE25-B747-4281-94AC-3E1FCD18CB1F}" dt="2020-02-07T12:29:35.886" v="1323" actId="1076"/>
          <ac:cxnSpMkLst>
            <pc:docMk/>
            <pc:sldMk cId="2296206701" sldId="303"/>
            <ac:cxnSpMk id="7" creationId="{9788EE83-0D92-43E1-A8E0-DC75362C60E3}"/>
          </ac:cxnSpMkLst>
        </pc:cxnChg>
        <pc:cxnChg chg="add mod">
          <ac:chgData name="Ding, Xuemei" userId="375a5ece-64f8-4068-99bf-32860948f96f" providerId="ADAL" clId="{9ED3BE25-B747-4281-94AC-3E1FCD18CB1F}" dt="2020-02-07T12:29:54.590" v="1329" actId="1076"/>
          <ac:cxnSpMkLst>
            <pc:docMk/>
            <pc:sldMk cId="2296206701" sldId="303"/>
            <ac:cxnSpMk id="8" creationId="{4B06862A-B097-47FD-8458-3E8B793B7984}"/>
          </ac:cxnSpMkLst>
        </pc:cxnChg>
        <pc:cxnChg chg="add mod">
          <ac:chgData name="Ding, Xuemei" userId="375a5ece-64f8-4068-99bf-32860948f96f" providerId="ADAL" clId="{9ED3BE25-B747-4281-94AC-3E1FCD18CB1F}" dt="2020-02-07T12:29:50.605" v="1328" actId="1076"/>
          <ac:cxnSpMkLst>
            <pc:docMk/>
            <pc:sldMk cId="2296206701" sldId="303"/>
            <ac:cxnSpMk id="9" creationId="{1F7FACD3-37C2-4B2A-8C43-CF488B56E663}"/>
          </ac:cxnSpMkLst>
        </pc:cxnChg>
        <pc:cxnChg chg="add mod">
          <ac:chgData name="Ding, Xuemei" userId="375a5ece-64f8-4068-99bf-32860948f96f" providerId="ADAL" clId="{9ED3BE25-B747-4281-94AC-3E1FCD18CB1F}" dt="2020-02-07T12:29:47.053" v="1327" actId="1076"/>
          <ac:cxnSpMkLst>
            <pc:docMk/>
            <pc:sldMk cId="2296206701" sldId="303"/>
            <ac:cxnSpMk id="10" creationId="{5516964E-7A7B-4BAF-B536-C3ECF472FC77}"/>
          </ac:cxnSpMkLst>
        </pc:cxnChg>
      </pc:sldChg>
      <pc:sldChg chg="addSp modSp add">
        <pc:chgData name="Ding, Xuemei" userId="375a5ece-64f8-4068-99bf-32860948f96f" providerId="ADAL" clId="{9ED3BE25-B747-4281-94AC-3E1FCD18CB1F}" dt="2020-02-07T12:54:11.539" v="1460" actId="1076"/>
        <pc:sldMkLst>
          <pc:docMk/>
          <pc:sldMk cId="2969464053" sldId="304"/>
        </pc:sldMkLst>
        <pc:spChg chg="add mod">
          <ac:chgData name="Ding, Xuemei" userId="375a5ece-64f8-4068-99bf-32860948f96f" providerId="ADAL" clId="{9ED3BE25-B747-4281-94AC-3E1FCD18CB1F}" dt="2020-02-07T12:49:54.747" v="1452" actId="255"/>
          <ac:spMkLst>
            <pc:docMk/>
            <pc:sldMk cId="2969464053" sldId="304"/>
            <ac:spMk id="2" creationId="{C1FB49AC-2EC3-474C-8699-4A044095DC16}"/>
          </ac:spMkLst>
        </pc:spChg>
        <pc:picChg chg="add mod">
          <ac:chgData name="Ding, Xuemei" userId="375a5ece-64f8-4068-99bf-32860948f96f" providerId="ADAL" clId="{9ED3BE25-B747-4281-94AC-3E1FCD18CB1F}" dt="2020-02-07T12:54:11.539" v="1460" actId="1076"/>
          <ac:picMkLst>
            <pc:docMk/>
            <pc:sldMk cId="2969464053" sldId="304"/>
            <ac:picMk id="3" creationId="{71B8EB60-24CC-47A8-B625-EB16E063F65D}"/>
          </ac:picMkLst>
        </pc:picChg>
      </pc:sldChg>
      <pc:sldChg chg="addSp modSp add modNotesTx">
        <pc:chgData name="Ding, Xuemei" userId="375a5ece-64f8-4068-99bf-32860948f96f" providerId="ADAL" clId="{9ED3BE25-B747-4281-94AC-3E1FCD18CB1F}" dt="2020-02-07T13:10:41.939" v="1854" actId="1076"/>
        <pc:sldMkLst>
          <pc:docMk/>
          <pc:sldMk cId="3576158862" sldId="305"/>
        </pc:sldMkLst>
        <pc:spChg chg="add mod">
          <ac:chgData name="Ding, Xuemei" userId="375a5ece-64f8-4068-99bf-32860948f96f" providerId="ADAL" clId="{9ED3BE25-B747-4281-94AC-3E1FCD18CB1F}" dt="2020-02-07T12:56:12.712" v="1491" actId="20577"/>
          <ac:spMkLst>
            <pc:docMk/>
            <pc:sldMk cId="3576158862" sldId="305"/>
            <ac:spMk id="3" creationId="{62F58EA1-2EE2-4F1F-A376-23D2AC223E17}"/>
          </ac:spMkLst>
        </pc:spChg>
        <pc:spChg chg="add mod">
          <ac:chgData name="Ding, Xuemei" userId="375a5ece-64f8-4068-99bf-32860948f96f" providerId="ADAL" clId="{9ED3BE25-B747-4281-94AC-3E1FCD18CB1F}" dt="2020-02-07T12:55:30.535" v="1472" actId="1076"/>
          <ac:spMkLst>
            <pc:docMk/>
            <pc:sldMk cId="3576158862" sldId="305"/>
            <ac:spMk id="5" creationId="{A4519545-1F17-4451-A675-25260AD815E0}"/>
          </ac:spMkLst>
        </pc:spChg>
        <pc:spChg chg="add mod">
          <ac:chgData name="Ding, Xuemei" userId="375a5ece-64f8-4068-99bf-32860948f96f" providerId="ADAL" clId="{9ED3BE25-B747-4281-94AC-3E1FCD18CB1F}" dt="2020-02-07T13:10:41.939" v="1854" actId="1076"/>
          <ac:spMkLst>
            <pc:docMk/>
            <pc:sldMk cId="3576158862" sldId="305"/>
            <ac:spMk id="6" creationId="{34E8CA69-96F6-4903-860B-44F7382E862D}"/>
          </ac:spMkLst>
        </pc:spChg>
        <pc:picChg chg="add mod">
          <ac:chgData name="Ding, Xuemei" userId="375a5ece-64f8-4068-99bf-32860948f96f" providerId="ADAL" clId="{9ED3BE25-B747-4281-94AC-3E1FCD18CB1F}" dt="2020-02-07T12:55:18.233" v="1469" actId="1076"/>
          <ac:picMkLst>
            <pc:docMk/>
            <pc:sldMk cId="3576158862" sldId="305"/>
            <ac:picMk id="2" creationId="{76CFFD62-2DEB-407D-ACA0-61460C2DDD34}"/>
          </ac:picMkLst>
        </pc:picChg>
        <pc:picChg chg="add mod">
          <ac:chgData name="Ding, Xuemei" userId="375a5ece-64f8-4068-99bf-32860948f96f" providerId="ADAL" clId="{9ED3BE25-B747-4281-94AC-3E1FCD18CB1F}" dt="2020-02-07T12:54:30.937" v="1465" actId="1076"/>
          <ac:picMkLst>
            <pc:docMk/>
            <pc:sldMk cId="3576158862" sldId="305"/>
            <ac:picMk id="4" creationId="{8EE6DAE2-5824-4CE6-AEA8-1715B8577AB9}"/>
          </ac:picMkLst>
        </pc:picChg>
      </pc:sldChg>
      <pc:sldChg chg="addSp modSp add mod setBg">
        <pc:chgData name="Ding, Xuemei" userId="375a5ece-64f8-4068-99bf-32860948f96f" providerId="ADAL" clId="{9ED3BE25-B747-4281-94AC-3E1FCD18CB1F}" dt="2020-02-07T13:12:43.246" v="1858" actId="26606"/>
        <pc:sldMkLst>
          <pc:docMk/>
          <pc:sldMk cId="1070703563" sldId="306"/>
        </pc:sldMkLst>
        <pc:spChg chg="add mod">
          <ac:chgData name="Ding, Xuemei" userId="375a5ece-64f8-4068-99bf-32860948f96f" providerId="ADAL" clId="{9ED3BE25-B747-4281-94AC-3E1FCD18CB1F}" dt="2020-02-07T13:12:43.246" v="1858" actId="26606"/>
          <ac:spMkLst>
            <pc:docMk/>
            <pc:sldMk cId="1070703563" sldId="306"/>
            <ac:spMk id="2" creationId="{C919F6F3-9924-45ED-B04A-3D480563F14D}"/>
          </ac:spMkLst>
        </pc:spChg>
        <pc:spChg chg="add">
          <ac:chgData name="Ding, Xuemei" userId="375a5ece-64f8-4068-99bf-32860948f96f" providerId="ADAL" clId="{9ED3BE25-B747-4281-94AC-3E1FCD18CB1F}" dt="2020-02-07T13:12:43.246" v="1858" actId="26606"/>
          <ac:spMkLst>
            <pc:docMk/>
            <pc:sldMk cId="1070703563" sldId="306"/>
            <ac:spMk id="8" creationId="{6753252F-4873-4F63-801D-CC719279A7D5}"/>
          </ac:spMkLst>
        </pc:spChg>
        <pc:spChg chg="add">
          <ac:chgData name="Ding, Xuemei" userId="375a5ece-64f8-4068-99bf-32860948f96f" providerId="ADAL" clId="{9ED3BE25-B747-4281-94AC-3E1FCD18CB1F}" dt="2020-02-07T13:12:43.246" v="1858" actId="26606"/>
          <ac:spMkLst>
            <pc:docMk/>
            <pc:sldMk cId="1070703563" sldId="306"/>
            <ac:spMk id="10" creationId="{047C8CCB-F95D-4249-92DD-651249D3535A}"/>
          </ac:spMkLst>
        </pc:spChg>
        <pc:picChg chg="add mod">
          <ac:chgData name="Ding, Xuemei" userId="375a5ece-64f8-4068-99bf-32860948f96f" providerId="ADAL" clId="{9ED3BE25-B747-4281-94AC-3E1FCD18CB1F}" dt="2020-02-07T13:12:43.246" v="1858" actId="26606"/>
          <ac:picMkLst>
            <pc:docMk/>
            <pc:sldMk cId="1070703563" sldId="306"/>
            <ac:picMk id="3" creationId="{79220608-7B8D-403A-9C5D-0D8811D59A30}"/>
          </ac:picMkLst>
        </pc:picChg>
      </pc:sldChg>
    </pc:docChg>
  </pc:docChgLst>
  <pc:docChgLst>
    <pc:chgData name="Ding, Xuemei" userId="375a5ece-64f8-4068-99bf-32860948f96f" providerId="ADAL" clId="{64C7101D-9C1D-4267-BB5F-10744F97ED21}"/>
    <pc:docChg chg="custSel modSld">
      <pc:chgData name="Ding, Xuemei" userId="375a5ece-64f8-4068-99bf-32860948f96f" providerId="ADAL" clId="{64C7101D-9C1D-4267-BB5F-10744F97ED21}" dt="2020-02-09T14:54:15.827" v="36" actId="20577"/>
      <pc:docMkLst>
        <pc:docMk/>
      </pc:docMkLst>
      <pc:sldChg chg="modSp">
        <pc:chgData name="Ding, Xuemei" userId="375a5ece-64f8-4068-99bf-32860948f96f" providerId="ADAL" clId="{64C7101D-9C1D-4267-BB5F-10744F97ED21}" dt="2020-02-09T14:54:15.827" v="36" actId="20577"/>
        <pc:sldMkLst>
          <pc:docMk/>
          <pc:sldMk cId="1103269444" sldId="275"/>
        </pc:sldMkLst>
        <pc:spChg chg="mod">
          <ac:chgData name="Ding, Xuemei" userId="375a5ece-64f8-4068-99bf-32860948f96f" providerId="ADAL" clId="{64C7101D-9C1D-4267-BB5F-10744F97ED21}" dt="2020-02-09T14:54:15.827" v="36" actId="20577"/>
          <ac:spMkLst>
            <pc:docMk/>
            <pc:sldMk cId="1103269444" sldId="275"/>
            <ac:spMk id="47" creationId="{00000000-0000-0000-0000-000000000000}"/>
          </ac:spMkLst>
        </pc:spChg>
      </pc:sldChg>
      <pc:sldChg chg="addSp delSp modSp">
        <pc:chgData name="Ding, Xuemei" userId="375a5ece-64f8-4068-99bf-32860948f96f" providerId="ADAL" clId="{64C7101D-9C1D-4267-BB5F-10744F97ED21}" dt="2020-02-09T14:37:28.178" v="24" actId="1035"/>
        <pc:sldMkLst>
          <pc:docMk/>
          <pc:sldMk cId="1962278774" sldId="299"/>
        </pc:sldMkLst>
        <pc:picChg chg="del">
          <ac:chgData name="Ding, Xuemei" userId="375a5ece-64f8-4068-99bf-32860948f96f" providerId="ADAL" clId="{64C7101D-9C1D-4267-BB5F-10744F97ED21}" dt="2020-02-09T14:36:55.571" v="3" actId="478"/>
          <ac:picMkLst>
            <pc:docMk/>
            <pc:sldMk cId="1962278774" sldId="299"/>
            <ac:picMk id="23" creationId="{50D751B0-C5C5-46F8-81BC-5240EDF19A27}"/>
          </ac:picMkLst>
        </pc:picChg>
        <pc:picChg chg="add mod">
          <ac:chgData name="Ding, Xuemei" userId="375a5ece-64f8-4068-99bf-32860948f96f" providerId="ADAL" clId="{64C7101D-9C1D-4267-BB5F-10744F97ED21}" dt="2020-02-09T14:37:28.178" v="24" actId="1035"/>
          <ac:picMkLst>
            <pc:docMk/>
            <pc:sldMk cId="1962278774" sldId="299"/>
            <ac:picMk id="24" creationId="{FE0A529C-1F1E-4760-906A-CBDFCE25D57D}"/>
          </ac:picMkLst>
        </pc:picChg>
        <pc:cxnChg chg="mod">
          <ac:chgData name="Ding, Xuemei" userId="375a5ece-64f8-4068-99bf-32860948f96f" providerId="ADAL" clId="{64C7101D-9C1D-4267-BB5F-10744F97ED21}" dt="2020-02-09T14:36:55.571" v="3" actId="478"/>
          <ac:cxnSpMkLst>
            <pc:docMk/>
            <pc:sldMk cId="1962278774" sldId="299"/>
            <ac:cxnSpMk id="11" creationId="{87E24840-1F10-4833-BC71-E05EF36F561D}"/>
          </ac:cxnSpMkLst>
        </pc:cxnChg>
        <pc:cxnChg chg="mod">
          <ac:chgData name="Ding, Xuemei" userId="375a5ece-64f8-4068-99bf-32860948f96f" providerId="ADAL" clId="{64C7101D-9C1D-4267-BB5F-10744F97ED21}" dt="2020-02-09T14:36:55.571" v="3" actId="478"/>
          <ac:cxnSpMkLst>
            <pc:docMk/>
            <pc:sldMk cId="1962278774" sldId="299"/>
            <ac:cxnSpMk id="26" creationId="{EFAAC6F4-D78D-4575-A80D-1EE9A4457BB7}"/>
          </ac:cxnSpMkLst>
        </pc:cxnChg>
      </pc:sldChg>
    </pc:docChg>
  </pc:docChgLst>
  <pc:docChgLst>
    <pc:chgData name="Ding, Xuemei" userId="375a5ece-64f8-4068-99bf-32860948f96f" providerId="ADAL" clId="{715D2C44-6717-8445-95A2-0BD32A8DBBD8}"/>
    <pc:docChg chg="undo custSel addSld delSld modSld">
      <pc:chgData name="Ding, Xuemei" userId="375a5ece-64f8-4068-99bf-32860948f96f" providerId="ADAL" clId="{715D2C44-6717-8445-95A2-0BD32A8DBBD8}" dt="2019-05-11T21:02:04.344" v="418" actId="2696"/>
      <pc:docMkLst>
        <pc:docMk/>
      </pc:docMkLst>
      <pc:sldChg chg="modSp">
        <pc:chgData name="Ding, Xuemei" userId="375a5ece-64f8-4068-99bf-32860948f96f" providerId="ADAL" clId="{715D2C44-6717-8445-95A2-0BD32A8DBBD8}" dt="2019-05-10T22:02:17.500" v="196" actId="20577"/>
        <pc:sldMkLst>
          <pc:docMk/>
          <pc:sldMk cId="3053205565" sldId="256"/>
        </pc:sldMkLst>
        <pc:spChg chg="mod">
          <ac:chgData name="Ding, Xuemei" userId="375a5ece-64f8-4068-99bf-32860948f96f" providerId="ADAL" clId="{715D2C44-6717-8445-95A2-0BD32A8DBBD8}" dt="2019-05-10T22:02:17.500" v="196" actId="20577"/>
          <ac:spMkLst>
            <pc:docMk/>
            <pc:sldMk cId="3053205565" sldId="256"/>
            <ac:spMk id="4" creationId="{00000000-0000-0000-0000-000000000000}"/>
          </ac:spMkLst>
        </pc:spChg>
      </pc:sldChg>
      <pc:sldChg chg="delSp modSp del delAnim">
        <pc:chgData name="Ding, Xuemei" userId="375a5ece-64f8-4068-99bf-32860948f96f" providerId="ADAL" clId="{715D2C44-6717-8445-95A2-0BD32A8DBBD8}" dt="2019-05-10T22:03:27.674" v="241" actId="2696"/>
        <pc:sldMkLst>
          <pc:docMk/>
          <pc:sldMk cId="457292223" sldId="257"/>
        </pc:sldMkLst>
        <pc:spChg chg="mod">
          <ac:chgData name="Ding, Xuemei" userId="375a5ece-64f8-4068-99bf-32860948f96f" providerId="ADAL" clId="{715D2C44-6717-8445-95A2-0BD32A8DBBD8}" dt="2019-05-10T22:02:38.840" v="215" actId="20577"/>
          <ac:spMkLst>
            <pc:docMk/>
            <pc:sldMk cId="457292223" sldId="257"/>
            <ac:spMk id="5" creationId="{00000000-0000-0000-0000-000000000000}"/>
          </ac:spMkLst>
        </pc:spChg>
        <pc:spChg chg="del">
          <ac:chgData name="Ding, Xuemei" userId="375a5ece-64f8-4068-99bf-32860948f96f" providerId="ADAL" clId="{715D2C44-6717-8445-95A2-0BD32A8DBBD8}" dt="2019-05-10T21:54:56.160" v="23" actId="478"/>
          <ac:spMkLst>
            <pc:docMk/>
            <pc:sldMk cId="457292223" sldId="257"/>
            <ac:spMk id="6" creationId="{00000000-0000-0000-0000-000000000000}"/>
          </ac:spMkLst>
        </pc:spChg>
        <pc:spChg chg="del">
          <ac:chgData name="Ding, Xuemei" userId="375a5ece-64f8-4068-99bf-32860948f96f" providerId="ADAL" clId="{715D2C44-6717-8445-95A2-0BD32A8DBBD8}" dt="2019-05-10T22:02:49.613" v="218" actId="478"/>
          <ac:spMkLst>
            <pc:docMk/>
            <pc:sldMk cId="457292223" sldId="257"/>
            <ac:spMk id="7" creationId="{00000000-0000-0000-0000-000000000000}"/>
          </ac:spMkLst>
        </pc:spChg>
        <pc:spChg chg="del">
          <ac:chgData name="Ding, Xuemei" userId="375a5ece-64f8-4068-99bf-32860948f96f" providerId="ADAL" clId="{715D2C44-6717-8445-95A2-0BD32A8DBBD8}" dt="2019-05-10T22:02:45.341" v="217" actId="478"/>
          <ac:spMkLst>
            <pc:docMk/>
            <pc:sldMk cId="457292223" sldId="257"/>
            <ac:spMk id="12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0T21:54:59.771" v="24" actId="1076"/>
          <ac:spMkLst>
            <pc:docMk/>
            <pc:sldMk cId="457292223" sldId="257"/>
            <ac:spMk id="14" creationId="{00000000-0000-0000-0000-000000000000}"/>
          </ac:spMkLst>
        </pc:spChg>
        <pc:grpChg chg="del">
          <ac:chgData name="Ding, Xuemei" userId="375a5ece-64f8-4068-99bf-32860948f96f" providerId="ADAL" clId="{715D2C44-6717-8445-95A2-0BD32A8DBBD8}" dt="2019-05-10T22:02:45.341" v="217" actId="478"/>
          <ac:grpSpMkLst>
            <pc:docMk/>
            <pc:sldMk cId="457292223" sldId="257"/>
            <ac:grpSpMk id="13" creationId="{00000000-0000-0000-0000-000000000000}"/>
          </ac:grpSpMkLst>
        </pc:grpChg>
        <pc:picChg chg="del">
          <ac:chgData name="Ding, Xuemei" userId="375a5ece-64f8-4068-99bf-32860948f96f" providerId="ADAL" clId="{715D2C44-6717-8445-95A2-0BD32A8DBBD8}" dt="2019-05-10T22:02:42.328" v="216" actId="478"/>
          <ac:picMkLst>
            <pc:docMk/>
            <pc:sldMk cId="457292223" sldId="257"/>
            <ac:picMk id="2" creationId="{00000000-0000-0000-0000-000000000000}"/>
          </ac:picMkLst>
        </pc:picChg>
        <pc:cxnChg chg="mod">
          <ac:chgData name="Ding, Xuemei" userId="375a5ece-64f8-4068-99bf-32860948f96f" providerId="ADAL" clId="{715D2C44-6717-8445-95A2-0BD32A8DBBD8}" dt="2019-05-10T22:02:45.341" v="217" actId="478"/>
          <ac:cxnSpMkLst>
            <pc:docMk/>
            <pc:sldMk cId="457292223" sldId="257"/>
            <ac:cxnSpMk id="9" creationId="{00000000-0000-0000-0000-000000000000}"/>
          </ac:cxnSpMkLst>
        </pc:cxnChg>
      </pc:sldChg>
      <pc:sldChg chg="del">
        <pc:chgData name="Ding, Xuemei" userId="375a5ece-64f8-4068-99bf-32860948f96f" providerId="ADAL" clId="{715D2C44-6717-8445-95A2-0BD32A8DBBD8}" dt="2019-05-10T21:52:44.121" v="2" actId="2696"/>
        <pc:sldMkLst>
          <pc:docMk/>
          <pc:sldMk cId="1597276885" sldId="258"/>
        </pc:sldMkLst>
      </pc:sldChg>
      <pc:sldChg chg="del">
        <pc:chgData name="Ding, Xuemei" userId="375a5ece-64f8-4068-99bf-32860948f96f" providerId="ADAL" clId="{715D2C44-6717-8445-95A2-0BD32A8DBBD8}" dt="2019-05-10T21:52:37.968" v="0" actId="2696"/>
        <pc:sldMkLst>
          <pc:docMk/>
          <pc:sldMk cId="3661839876" sldId="259"/>
        </pc:sldMkLst>
      </pc:sldChg>
      <pc:sldChg chg="del">
        <pc:chgData name="Ding, Xuemei" userId="375a5ece-64f8-4068-99bf-32860948f96f" providerId="ADAL" clId="{715D2C44-6717-8445-95A2-0BD32A8DBBD8}" dt="2019-05-10T21:52:40.046" v="1" actId="2696"/>
        <pc:sldMkLst>
          <pc:docMk/>
          <pc:sldMk cId="1326282267" sldId="260"/>
        </pc:sldMkLst>
      </pc:sldChg>
      <pc:sldChg chg="addSp modSp modAnim">
        <pc:chgData name="Ding, Xuemei" userId="375a5ece-64f8-4068-99bf-32860948f96f" providerId="ADAL" clId="{715D2C44-6717-8445-95A2-0BD32A8DBBD8}" dt="2019-05-10T22:03:25.534" v="240" actId="1076"/>
        <pc:sldMkLst>
          <pc:docMk/>
          <pc:sldMk cId="214137886" sldId="261"/>
        </pc:sldMkLst>
        <pc:spChg chg="mod">
          <ac:chgData name="Ding, Xuemei" userId="375a5ece-64f8-4068-99bf-32860948f96f" providerId="ADAL" clId="{715D2C44-6717-8445-95A2-0BD32A8DBBD8}" dt="2019-05-10T22:03:25.534" v="240" actId="1076"/>
          <ac:spMkLst>
            <pc:docMk/>
            <pc:sldMk cId="214137886" sldId="261"/>
            <ac:spMk id="2" creationId="{82AB0FCC-162F-0240-8549-40AF5184B1B1}"/>
          </ac:spMkLst>
        </pc:spChg>
        <pc:spChg chg="mod">
          <ac:chgData name="Ding, Xuemei" userId="375a5ece-64f8-4068-99bf-32860948f96f" providerId="ADAL" clId="{715D2C44-6717-8445-95A2-0BD32A8DBBD8}" dt="2019-05-10T22:03:07.538" v="238" actId="20577"/>
          <ac:spMkLst>
            <pc:docMk/>
            <pc:sldMk cId="214137886" sldId="261"/>
            <ac:spMk id="3" creationId="{00000000-0000-0000-0000-000000000000}"/>
          </ac:spMkLst>
        </pc:spChg>
        <pc:spChg chg="add">
          <ac:chgData name="Ding, Xuemei" userId="375a5ece-64f8-4068-99bf-32860948f96f" providerId="ADAL" clId="{715D2C44-6717-8445-95A2-0BD32A8DBBD8}" dt="2019-05-10T22:03:19.764" v="239"/>
          <ac:spMkLst>
            <pc:docMk/>
            <pc:sldMk cId="214137886" sldId="261"/>
            <ac:spMk id="4" creationId="{982BB26F-992E-FA43-B81F-DCA70488CF48}"/>
          </ac:spMkLst>
        </pc:spChg>
        <pc:spChg chg="add">
          <ac:chgData name="Ding, Xuemei" userId="375a5ece-64f8-4068-99bf-32860948f96f" providerId="ADAL" clId="{715D2C44-6717-8445-95A2-0BD32A8DBBD8}" dt="2019-05-10T22:03:19.764" v="239"/>
          <ac:spMkLst>
            <pc:docMk/>
            <pc:sldMk cId="214137886" sldId="261"/>
            <ac:spMk id="5" creationId="{FE6F5653-C21A-7743-9B3C-7CAEC940E641}"/>
          </ac:spMkLst>
        </pc:spChg>
      </pc:sldChg>
      <pc:sldChg chg="del">
        <pc:chgData name="Ding, Xuemei" userId="375a5ece-64f8-4068-99bf-32860948f96f" providerId="ADAL" clId="{715D2C44-6717-8445-95A2-0BD32A8DBBD8}" dt="2019-05-10T22:01:43.817" v="193" actId="2696"/>
        <pc:sldMkLst>
          <pc:docMk/>
          <pc:sldMk cId="1185946809" sldId="262"/>
        </pc:sldMkLst>
      </pc:sldChg>
      <pc:sldChg chg="del">
        <pc:chgData name="Ding, Xuemei" userId="375a5ece-64f8-4068-99bf-32860948f96f" providerId="ADAL" clId="{715D2C44-6717-8445-95A2-0BD32A8DBBD8}" dt="2019-05-10T22:01:45.171" v="195" actId="2696"/>
        <pc:sldMkLst>
          <pc:docMk/>
          <pc:sldMk cId="3407348211" sldId="263"/>
        </pc:sldMkLst>
      </pc:sldChg>
      <pc:sldChg chg="addSp delSp modSp delAnim modNotesTx">
        <pc:chgData name="Ding, Xuemei" userId="375a5ece-64f8-4068-99bf-32860948f96f" providerId="ADAL" clId="{715D2C44-6717-8445-95A2-0BD32A8DBBD8}" dt="2019-05-10T22:24:54.617" v="393" actId="20577"/>
        <pc:sldMkLst>
          <pc:docMk/>
          <pc:sldMk cId="1671054439" sldId="264"/>
        </pc:sldMkLst>
        <pc:spChg chg="del">
          <ac:chgData name="Ding, Xuemei" userId="375a5ece-64f8-4068-99bf-32860948f96f" providerId="ADAL" clId="{715D2C44-6717-8445-95A2-0BD32A8DBBD8}" dt="2019-05-10T22:00:26.201" v="179" actId="478"/>
          <ac:spMkLst>
            <pc:docMk/>
            <pc:sldMk cId="1671054439" sldId="264"/>
            <ac:spMk id="4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0T22:01:20.874" v="191" actId="166"/>
          <ac:spMkLst>
            <pc:docMk/>
            <pc:sldMk cId="1671054439" sldId="264"/>
            <ac:spMk id="12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0T22:01:10.998" v="189" actId="1076"/>
          <ac:spMkLst>
            <pc:docMk/>
            <pc:sldMk cId="1671054439" sldId="264"/>
            <ac:spMk id="13" creationId="{57CBC301-B0C7-4BD1-86A6-B500CD4CA01D}"/>
          </ac:spMkLst>
        </pc:spChg>
        <pc:grpChg chg="del">
          <ac:chgData name="Ding, Xuemei" userId="375a5ece-64f8-4068-99bf-32860948f96f" providerId="ADAL" clId="{715D2C44-6717-8445-95A2-0BD32A8DBBD8}" dt="2019-05-10T22:00:23.981" v="178" actId="478"/>
          <ac:grpSpMkLst>
            <pc:docMk/>
            <pc:sldMk cId="1671054439" sldId="264"/>
            <ac:grpSpMk id="10" creationId="{00000000-0000-0000-0000-000000000000}"/>
          </ac:grpSpMkLst>
        </pc:grpChg>
        <pc:grpChg chg="del">
          <ac:chgData name="Ding, Xuemei" userId="375a5ece-64f8-4068-99bf-32860948f96f" providerId="ADAL" clId="{715D2C44-6717-8445-95A2-0BD32A8DBBD8}" dt="2019-05-10T22:00:26.201" v="179" actId="478"/>
          <ac:grpSpMkLst>
            <pc:docMk/>
            <pc:sldMk cId="1671054439" sldId="264"/>
            <ac:grpSpMk id="11" creationId="{00000000-0000-0000-0000-000000000000}"/>
          </ac:grpSpMkLst>
        </pc:grpChg>
        <pc:picChg chg="del">
          <ac:chgData name="Ding, Xuemei" userId="375a5ece-64f8-4068-99bf-32860948f96f" providerId="ADAL" clId="{715D2C44-6717-8445-95A2-0BD32A8DBBD8}" dt="2019-05-10T22:00:18.626" v="177" actId="478"/>
          <ac:picMkLst>
            <pc:docMk/>
            <pc:sldMk cId="1671054439" sldId="264"/>
            <ac:picMk id="2" creationId="{00000000-0000-0000-0000-000000000000}"/>
          </ac:picMkLst>
        </pc:picChg>
        <pc:picChg chg="add mod">
          <ac:chgData name="Ding, Xuemei" userId="375a5ece-64f8-4068-99bf-32860948f96f" providerId="ADAL" clId="{715D2C44-6717-8445-95A2-0BD32A8DBBD8}" dt="2019-05-10T22:01:08.117" v="188" actId="1076"/>
          <ac:picMkLst>
            <pc:docMk/>
            <pc:sldMk cId="1671054439" sldId="264"/>
            <ac:picMk id="15" creationId="{509D9B7F-D10C-F94F-8396-970BD2248125}"/>
          </ac:picMkLst>
        </pc:picChg>
      </pc:sldChg>
      <pc:sldChg chg="del">
        <pc:chgData name="Ding, Xuemei" userId="375a5ece-64f8-4068-99bf-32860948f96f" providerId="ADAL" clId="{715D2C44-6717-8445-95A2-0BD32A8DBBD8}" dt="2019-05-10T22:18:25.122" v="392" actId="2696"/>
        <pc:sldMkLst>
          <pc:docMk/>
          <pc:sldMk cId="2209539173" sldId="265"/>
        </pc:sldMkLst>
      </pc:sldChg>
      <pc:sldChg chg="modSp del">
        <pc:chgData name="Ding, Xuemei" userId="375a5ece-64f8-4068-99bf-32860948f96f" providerId="ADAL" clId="{715D2C44-6717-8445-95A2-0BD32A8DBBD8}" dt="2019-05-11T21:00:26.087" v="404" actId="2696"/>
        <pc:sldMkLst>
          <pc:docMk/>
          <pc:sldMk cId="2703296675" sldId="270"/>
        </pc:sldMkLst>
        <pc:spChg chg="mod">
          <ac:chgData name="Ding, Xuemei" userId="375a5ece-64f8-4068-99bf-32860948f96f" providerId="ADAL" clId="{715D2C44-6717-8445-95A2-0BD32A8DBBD8}" dt="2019-05-10T22:11:53.233" v="334" actId="6549"/>
          <ac:spMkLst>
            <pc:docMk/>
            <pc:sldMk cId="2703296675" sldId="270"/>
            <ac:spMk id="2" creationId="{00000000-0000-0000-0000-000000000000}"/>
          </ac:spMkLst>
        </pc:spChg>
      </pc:sldChg>
      <pc:sldChg chg="del">
        <pc:chgData name="Ding, Xuemei" userId="375a5ece-64f8-4068-99bf-32860948f96f" providerId="ADAL" clId="{715D2C44-6717-8445-95A2-0BD32A8DBBD8}" dt="2019-05-10T22:04:49.090" v="243" actId="2696"/>
        <pc:sldMkLst>
          <pc:docMk/>
          <pc:sldMk cId="2517536551" sldId="272"/>
        </pc:sldMkLst>
      </pc:sldChg>
      <pc:sldChg chg="del">
        <pc:chgData name="Ding, Xuemei" userId="375a5ece-64f8-4068-99bf-32860948f96f" providerId="ADAL" clId="{715D2C44-6717-8445-95A2-0BD32A8DBBD8}" dt="2019-05-10T22:09:33.766" v="272" actId="2696"/>
        <pc:sldMkLst>
          <pc:docMk/>
          <pc:sldMk cId="611903589" sldId="273"/>
        </pc:sldMkLst>
      </pc:sldChg>
      <pc:sldChg chg="delSp modSp">
        <pc:chgData name="Ding, Xuemei" userId="375a5ece-64f8-4068-99bf-32860948f96f" providerId="ADAL" clId="{715D2C44-6717-8445-95A2-0BD32A8DBBD8}" dt="2019-05-11T21:01:12.768" v="417" actId="20577"/>
        <pc:sldMkLst>
          <pc:docMk/>
          <pc:sldMk cId="1103269444" sldId="275"/>
        </pc:sldMkLst>
        <pc:spChg chg="mod">
          <ac:chgData name="Ding, Xuemei" userId="375a5ece-64f8-4068-99bf-32860948f96f" providerId="ADAL" clId="{715D2C44-6717-8445-95A2-0BD32A8DBBD8}" dt="2019-05-10T22:11:43.815" v="332" actId="6549"/>
          <ac:spMkLst>
            <pc:docMk/>
            <pc:sldMk cId="1103269444" sldId="275"/>
            <ac:spMk id="2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1T21:01:12.768" v="417" actId="20577"/>
          <ac:spMkLst>
            <pc:docMk/>
            <pc:sldMk cId="1103269444" sldId="275"/>
            <ac:spMk id="47" creationId="{00000000-0000-0000-0000-000000000000}"/>
          </ac:spMkLst>
        </pc:spChg>
        <pc:picChg chg="del">
          <ac:chgData name="Ding, Xuemei" userId="375a5ece-64f8-4068-99bf-32860948f96f" providerId="ADAL" clId="{715D2C44-6717-8445-95A2-0BD32A8DBBD8}" dt="2019-05-10T22:09:00.811" v="271" actId="478"/>
          <ac:picMkLst>
            <pc:docMk/>
            <pc:sldMk cId="1103269444" sldId="275"/>
            <ac:picMk id="18" creationId="{00000000-0000-0000-0000-000000000000}"/>
          </ac:picMkLst>
        </pc:picChg>
      </pc:sldChg>
      <pc:sldChg chg="del">
        <pc:chgData name="Ding, Xuemei" userId="375a5ece-64f8-4068-99bf-32860948f96f" providerId="ADAL" clId="{715D2C44-6717-8445-95A2-0BD32A8DBBD8}" dt="2019-05-10T22:05:24.693" v="245" actId="2696"/>
        <pc:sldMkLst>
          <pc:docMk/>
          <pc:sldMk cId="1930570213" sldId="276"/>
        </pc:sldMkLst>
      </pc:sldChg>
      <pc:sldChg chg="delSp del">
        <pc:chgData name="Ding, Xuemei" userId="375a5ece-64f8-4068-99bf-32860948f96f" providerId="ADAL" clId="{715D2C44-6717-8445-95A2-0BD32A8DBBD8}" dt="2019-05-10T22:11:23.994" v="326" actId="2696"/>
        <pc:sldMkLst>
          <pc:docMk/>
          <pc:sldMk cId="1073031014" sldId="277"/>
        </pc:sldMkLst>
        <pc:spChg chg="del">
          <ac:chgData name="Ding, Xuemei" userId="375a5ece-64f8-4068-99bf-32860948f96f" providerId="ADAL" clId="{715D2C44-6717-8445-95A2-0BD32A8DBBD8}" dt="2019-05-10T22:10:06.122" v="274" actId="478"/>
          <ac:spMkLst>
            <pc:docMk/>
            <pc:sldMk cId="1073031014" sldId="277"/>
            <ac:spMk id="5" creationId="{00000000-0000-0000-0000-000000000000}"/>
          </ac:spMkLst>
        </pc:spChg>
        <pc:spChg chg="del">
          <ac:chgData name="Ding, Xuemei" userId="375a5ece-64f8-4068-99bf-32860948f96f" providerId="ADAL" clId="{715D2C44-6717-8445-95A2-0BD32A8DBBD8}" dt="2019-05-10T22:09:49.036" v="273" actId="478"/>
          <ac:spMkLst>
            <pc:docMk/>
            <pc:sldMk cId="1073031014" sldId="277"/>
            <ac:spMk id="6" creationId="{00000000-0000-0000-0000-000000000000}"/>
          </ac:spMkLst>
        </pc:spChg>
      </pc:sldChg>
      <pc:sldChg chg="delSp modSp">
        <pc:chgData name="Ding, Xuemei" userId="375a5ece-64f8-4068-99bf-32860948f96f" providerId="ADAL" clId="{715D2C44-6717-8445-95A2-0BD32A8DBBD8}" dt="2019-05-10T22:11:35.130" v="330" actId="20577"/>
        <pc:sldMkLst>
          <pc:docMk/>
          <pc:sldMk cId="480188676" sldId="278"/>
        </pc:sldMkLst>
        <pc:spChg chg="mod">
          <ac:chgData name="Ding, Xuemei" userId="375a5ece-64f8-4068-99bf-32860948f96f" providerId="ADAL" clId="{715D2C44-6717-8445-95A2-0BD32A8DBBD8}" dt="2019-05-10T22:11:35.130" v="330" actId="20577"/>
          <ac:spMkLst>
            <pc:docMk/>
            <pc:sldMk cId="480188676" sldId="278"/>
            <ac:spMk id="2" creationId="{00000000-0000-0000-0000-000000000000}"/>
          </ac:spMkLst>
        </pc:spChg>
        <pc:spChg chg="del">
          <ac:chgData name="Ding, Xuemei" userId="375a5ece-64f8-4068-99bf-32860948f96f" providerId="ADAL" clId="{715D2C44-6717-8445-95A2-0BD32A8DBBD8}" dt="2019-05-10T22:10:57.504" v="275" actId="478"/>
          <ac:spMkLst>
            <pc:docMk/>
            <pc:sldMk cId="480188676" sldId="278"/>
            <ac:spMk id="3" creationId="{00000000-0000-0000-0000-000000000000}"/>
          </ac:spMkLst>
        </pc:spChg>
        <pc:picChg chg="mod">
          <ac:chgData name="Ding, Xuemei" userId="375a5ece-64f8-4068-99bf-32860948f96f" providerId="ADAL" clId="{715D2C44-6717-8445-95A2-0BD32A8DBBD8}" dt="2019-05-10T22:11:10.397" v="325" actId="1038"/>
          <ac:picMkLst>
            <pc:docMk/>
            <pc:sldMk cId="480188676" sldId="278"/>
            <ac:picMk id="4" creationId="{00000000-0000-0000-0000-000000000000}"/>
          </ac:picMkLst>
        </pc:picChg>
        <pc:picChg chg="mod">
          <ac:chgData name="Ding, Xuemei" userId="375a5ece-64f8-4068-99bf-32860948f96f" providerId="ADAL" clId="{715D2C44-6717-8445-95A2-0BD32A8DBBD8}" dt="2019-05-10T22:11:10.397" v="325" actId="1038"/>
          <ac:picMkLst>
            <pc:docMk/>
            <pc:sldMk cId="480188676" sldId="278"/>
            <ac:picMk id="5" creationId="{00000000-0000-0000-0000-000000000000}"/>
          </ac:picMkLst>
        </pc:picChg>
        <pc:picChg chg="mod">
          <ac:chgData name="Ding, Xuemei" userId="375a5ece-64f8-4068-99bf-32860948f96f" providerId="ADAL" clId="{715D2C44-6717-8445-95A2-0BD32A8DBBD8}" dt="2019-05-10T22:11:10.397" v="325" actId="1038"/>
          <ac:picMkLst>
            <pc:docMk/>
            <pc:sldMk cId="480188676" sldId="278"/>
            <ac:picMk id="6" creationId="{00000000-0000-0000-0000-000000000000}"/>
          </ac:picMkLst>
        </pc:picChg>
        <pc:picChg chg="mod">
          <ac:chgData name="Ding, Xuemei" userId="375a5ece-64f8-4068-99bf-32860948f96f" providerId="ADAL" clId="{715D2C44-6717-8445-95A2-0BD32A8DBBD8}" dt="2019-05-10T22:11:10.397" v="325" actId="1038"/>
          <ac:picMkLst>
            <pc:docMk/>
            <pc:sldMk cId="480188676" sldId="278"/>
            <ac:picMk id="7" creationId="{00000000-0000-0000-0000-000000000000}"/>
          </ac:picMkLst>
        </pc:picChg>
      </pc:sldChg>
      <pc:sldChg chg="del">
        <pc:chgData name="Ding, Xuemei" userId="375a5ece-64f8-4068-99bf-32860948f96f" providerId="ADAL" clId="{715D2C44-6717-8445-95A2-0BD32A8DBBD8}" dt="2019-05-10T22:06:03.194" v="254" actId="2696"/>
        <pc:sldMkLst>
          <pc:docMk/>
          <pc:sldMk cId="4055824403" sldId="280"/>
        </pc:sldMkLst>
      </pc:sldChg>
      <pc:sldChg chg="modSp add del">
        <pc:chgData name="Ding, Xuemei" userId="375a5ece-64f8-4068-99bf-32860948f96f" providerId="ADAL" clId="{715D2C44-6717-8445-95A2-0BD32A8DBBD8}" dt="2019-05-10T22:07:37.056" v="268" actId="20577"/>
        <pc:sldMkLst>
          <pc:docMk/>
          <pc:sldMk cId="1864214102" sldId="281"/>
        </pc:sldMkLst>
        <pc:spChg chg="mod">
          <ac:chgData name="Ding, Xuemei" userId="375a5ece-64f8-4068-99bf-32860948f96f" providerId="ADAL" clId="{715D2C44-6717-8445-95A2-0BD32A8DBBD8}" dt="2019-05-10T22:07:19.920" v="266" actId="1076"/>
          <ac:spMkLst>
            <pc:docMk/>
            <pc:sldMk cId="1864214102" sldId="281"/>
            <ac:spMk id="5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0T22:07:37.056" v="268" actId="20577"/>
          <ac:spMkLst>
            <pc:docMk/>
            <pc:sldMk cId="1864214102" sldId="281"/>
            <ac:spMk id="6" creationId="{00000000-0000-0000-0000-000000000000}"/>
          </ac:spMkLst>
        </pc:spChg>
        <pc:picChg chg="mod modCrop">
          <ac:chgData name="Ding, Xuemei" userId="375a5ece-64f8-4068-99bf-32860948f96f" providerId="ADAL" clId="{715D2C44-6717-8445-95A2-0BD32A8DBBD8}" dt="2019-05-10T22:07:10.399" v="265" actId="732"/>
          <ac:picMkLst>
            <pc:docMk/>
            <pc:sldMk cId="1864214102" sldId="281"/>
            <ac:picMk id="4" creationId="{00000000-0000-0000-0000-000000000000}"/>
          </ac:picMkLst>
        </pc:picChg>
      </pc:sldChg>
      <pc:sldChg chg="del">
        <pc:chgData name="Ding, Xuemei" userId="375a5ece-64f8-4068-99bf-32860948f96f" providerId="ADAL" clId="{715D2C44-6717-8445-95A2-0BD32A8DBBD8}" dt="2019-05-10T22:07:44.270" v="269" actId="2696"/>
        <pc:sldMkLst>
          <pc:docMk/>
          <pc:sldMk cId="3632434216" sldId="282"/>
        </pc:sldMkLst>
      </pc:sldChg>
      <pc:sldChg chg="modSp">
        <pc:chgData name="Ding, Xuemei" userId="375a5ece-64f8-4068-99bf-32860948f96f" providerId="ADAL" clId="{715D2C44-6717-8445-95A2-0BD32A8DBBD8}" dt="2019-05-10T22:13:20.888" v="343" actId="1076"/>
        <pc:sldMkLst>
          <pc:docMk/>
          <pc:sldMk cId="3740693276" sldId="283"/>
        </pc:sldMkLst>
        <pc:spChg chg="mod">
          <ac:chgData name="Ding, Xuemei" userId="375a5ece-64f8-4068-99bf-32860948f96f" providerId="ADAL" clId="{715D2C44-6717-8445-95A2-0BD32A8DBBD8}" dt="2019-05-10T22:12:41.083" v="337" actId="6549"/>
          <ac:spMkLst>
            <pc:docMk/>
            <pc:sldMk cId="3740693276" sldId="283"/>
            <ac:spMk id="2" creationId="{00000000-0000-0000-0000-000000000000}"/>
          </ac:spMkLst>
        </pc:spChg>
        <pc:spChg chg="mod">
          <ac:chgData name="Ding, Xuemei" userId="375a5ece-64f8-4068-99bf-32860948f96f" providerId="ADAL" clId="{715D2C44-6717-8445-95A2-0BD32A8DBBD8}" dt="2019-05-10T22:13:20.888" v="343" actId="1076"/>
          <ac:spMkLst>
            <pc:docMk/>
            <pc:sldMk cId="3740693276" sldId="283"/>
            <ac:spMk id="3" creationId="{00000000-0000-0000-0000-000000000000}"/>
          </ac:spMkLst>
        </pc:spChg>
      </pc:sldChg>
      <pc:sldChg chg="del">
        <pc:chgData name="Ding, Xuemei" userId="375a5ece-64f8-4068-99bf-32860948f96f" providerId="ADAL" clId="{715D2C44-6717-8445-95A2-0BD32A8DBBD8}" dt="2019-05-10T22:01:43.189" v="192" actId="2696"/>
        <pc:sldMkLst>
          <pc:docMk/>
          <pc:sldMk cId="2736443712" sldId="284"/>
        </pc:sldMkLst>
      </pc:sldChg>
      <pc:sldChg chg="del">
        <pc:chgData name="Ding, Xuemei" userId="375a5ece-64f8-4068-99bf-32860948f96f" providerId="ADAL" clId="{715D2C44-6717-8445-95A2-0BD32A8DBBD8}" dt="2019-05-10T22:01:44.451" v="194" actId="2696"/>
        <pc:sldMkLst>
          <pc:docMk/>
          <pc:sldMk cId="739650999" sldId="285"/>
        </pc:sldMkLst>
      </pc:sldChg>
      <pc:sldChg chg="del">
        <pc:chgData name="Ding, Xuemei" userId="375a5ece-64f8-4068-99bf-32860948f96f" providerId="ADAL" clId="{715D2C44-6717-8445-95A2-0BD32A8DBBD8}" dt="2019-05-10T22:04:47.647" v="242" actId="2696"/>
        <pc:sldMkLst>
          <pc:docMk/>
          <pc:sldMk cId="654620843" sldId="287"/>
        </pc:sldMkLst>
      </pc:sldChg>
      <pc:sldChg chg="del">
        <pc:chgData name="Ding, Xuemei" userId="375a5ece-64f8-4068-99bf-32860948f96f" providerId="ADAL" clId="{715D2C44-6717-8445-95A2-0BD32A8DBBD8}" dt="2019-05-10T22:05:13.114" v="244" actId="2696"/>
        <pc:sldMkLst>
          <pc:docMk/>
          <pc:sldMk cId="2849730014" sldId="288"/>
        </pc:sldMkLst>
      </pc:sldChg>
      <pc:sldChg chg="del">
        <pc:chgData name="Ding, Xuemei" userId="375a5ece-64f8-4068-99bf-32860948f96f" providerId="ADAL" clId="{715D2C44-6717-8445-95A2-0BD32A8DBBD8}" dt="2019-05-10T22:05:26.394" v="246" actId="2696"/>
        <pc:sldMkLst>
          <pc:docMk/>
          <pc:sldMk cId="4088304056" sldId="289"/>
        </pc:sldMkLst>
      </pc:sldChg>
      <pc:sldChg chg="del">
        <pc:chgData name="Ding, Xuemei" userId="375a5ece-64f8-4068-99bf-32860948f96f" providerId="ADAL" clId="{715D2C44-6717-8445-95A2-0BD32A8DBBD8}" dt="2019-05-10T22:05:27.836" v="247" actId="2696"/>
        <pc:sldMkLst>
          <pc:docMk/>
          <pc:sldMk cId="3444259487" sldId="290"/>
        </pc:sldMkLst>
      </pc:sldChg>
      <pc:sldChg chg="del">
        <pc:chgData name="Ding, Xuemei" userId="375a5ece-64f8-4068-99bf-32860948f96f" providerId="ADAL" clId="{715D2C44-6717-8445-95A2-0BD32A8DBBD8}" dt="2019-05-10T22:05:29.703" v="248" actId="2696"/>
        <pc:sldMkLst>
          <pc:docMk/>
          <pc:sldMk cId="825489820" sldId="291"/>
        </pc:sldMkLst>
      </pc:sldChg>
      <pc:sldChg chg="del">
        <pc:chgData name="Ding, Xuemei" userId="375a5ece-64f8-4068-99bf-32860948f96f" providerId="ADAL" clId="{715D2C44-6717-8445-95A2-0BD32A8DBBD8}" dt="2019-05-10T22:05:31.283" v="249" actId="2696"/>
        <pc:sldMkLst>
          <pc:docMk/>
          <pc:sldMk cId="3655497608" sldId="292"/>
        </pc:sldMkLst>
      </pc:sldChg>
      <pc:sldChg chg="del">
        <pc:chgData name="Ding, Xuemei" userId="375a5ece-64f8-4068-99bf-32860948f96f" providerId="ADAL" clId="{715D2C44-6717-8445-95A2-0BD32A8DBBD8}" dt="2019-05-10T22:05:32.634" v="250" actId="2696"/>
        <pc:sldMkLst>
          <pc:docMk/>
          <pc:sldMk cId="663398164" sldId="293"/>
        </pc:sldMkLst>
      </pc:sldChg>
      <pc:sldChg chg="addSp delSp modSp delAnim">
        <pc:chgData name="Ding, Xuemei" userId="375a5ece-64f8-4068-99bf-32860948f96f" providerId="ADAL" clId="{715D2C44-6717-8445-95A2-0BD32A8DBBD8}" dt="2019-05-10T22:18:03.315" v="391" actId="14100"/>
        <pc:sldMkLst>
          <pc:docMk/>
          <pc:sldMk cId="582478779" sldId="295"/>
        </pc:sldMkLst>
        <pc:grpChg chg="del">
          <ac:chgData name="Ding, Xuemei" userId="375a5ece-64f8-4068-99bf-32860948f96f" providerId="ADAL" clId="{715D2C44-6717-8445-95A2-0BD32A8DBBD8}" dt="2019-05-10T22:17:52.490" v="388" actId="478"/>
          <ac:grpSpMkLst>
            <pc:docMk/>
            <pc:sldMk cId="582478779" sldId="295"/>
            <ac:grpSpMk id="80" creationId="{00000000-0000-0000-0000-000000000000}"/>
          </ac:grpSpMkLst>
        </pc:grpChg>
        <pc:picChg chg="add mod">
          <ac:chgData name="Ding, Xuemei" userId="375a5ece-64f8-4068-99bf-32860948f96f" providerId="ADAL" clId="{715D2C44-6717-8445-95A2-0BD32A8DBBD8}" dt="2019-05-10T22:18:03.315" v="391" actId="14100"/>
          <ac:picMkLst>
            <pc:docMk/>
            <pc:sldMk cId="582478779" sldId="295"/>
            <ac:picMk id="2" creationId="{E8DAB4C2-6B46-7A40-A8FA-3D02AFDC40AD}"/>
          </ac:picMkLst>
        </pc:picChg>
      </pc:sldChg>
      <pc:sldChg chg="addSp modSp add del">
        <pc:chgData name="Ding, Xuemei" userId="375a5ece-64f8-4068-99bf-32860948f96f" providerId="ADAL" clId="{715D2C44-6717-8445-95A2-0BD32A8DBBD8}" dt="2019-05-11T21:02:04.344" v="418" actId="2696"/>
        <pc:sldMkLst>
          <pc:docMk/>
          <pc:sldMk cId="1337144018" sldId="296"/>
        </pc:sldMkLst>
        <pc:spChg chg="add mod">
          <ac:chgData name="Ding, Xuemei" userId="375a5ece-64f8-4068-99bf-32860948f96f" providerId="ADAL" clId="{715D2C44-6717-8445-95A2-0BD32A8DBBD8}" dt="2019-05-10T22:16:21.467" v="382" actId="20577"/>
          <ac:spMkLst>
            <pc:docMk/>
            <pc:sldMk cId="1337144018" sldId="296"/>
            <ac:spMk id="2" creationId="{30075EDD-CE82-834C-A3B1-D3E8926474C7}"/>
          </ac:spMkLst>
        </pc:spChg>
        <pc:picChg chg="add mod">
          <ac:chgData name="Ding, Xuemei" userId="375a5ece-64f8-4068-99bf-32860948f96f" providerId="ADAL" clId="{715D2C44-6717-8445-95A2-0BD32A8DBBD8}" dt="2019-05-10T22:17:07.604" v="387" actId="1076"/>
          <ac:picMkLst>
            <pc:docMk/>
            <pc:sldMk cId="1337144018" sldId="296"/>
            <ac:picMk id="3" creationId="{BE9F5F0D-493D-2E4A-B8EB-C22D49CCA6CF}"/>
          </ac:picMkLst>
        </pc:picChg>
      </pc:sldChg>
      <pc:sldChg chg="del">
        <pc:chgData name="Ding, Xuemei" userId="375a5ece-64f8-4068-99bf-32860948f96f" providerId="ADAL" clId="{715D2C44-6717-8445-95A2-0BD32A8DBBD8}" dt="2019-05-10T22:05:34.160" v="251" actId="2696"/>
        <pc:sldMkLst>
          <pc:docMk/>
          <pc:sldMk cId="1359667263" sldId="296"/>
        </pc:sldMkLst>
      </pc:sldChg>
      <pc:sldChg chg="del">
        <pc:chgData name="Ding, Xuemei" userId="375a5ece-64f8-4068-99bf-32860948f96f" providerId="ADAL" clId="{715D2C44-6717-8445-95A2-0BD32A8DBBD8}" dt="2019-05-10T22:05:45.073" v="252" actId="2696"/>
        <pc:sldMkLst>
          <pc:docMk/>
          <pc:sldMk cId="1809879943" sldId="297"/>
        </pc:sldMkLst>
      </pc:sldChg>
      <pc:sldChg chg="addSp delSp modSp add">
        <pc:chgData name="Ding, Xuemei" userId="375a5ece-64f8-4068-99bf-32860948f96f" providerId="ADAL" clId="{715D2C44-6717-8445-95A2-0BD32A8DBBD8}" dt="2019-05-11T17:10:10.108" v="397"/>
        <pc:sldMkLst>
          <pc:docMk/>
          <pc:sldMk cId="3367433783" sldId="297"/>
        </pc:sldMkLst>
        <pc:spChg chg="del">
          <ac:chgData name="Ding, Xuemei" userId="375a5ece-64f8-4068-99bf-32860948f96f" providerId="ADAL" clId="{715D2C44-6717-8445-95A2-0BD32A8DBBD8}" dt="2019-05-11T17:09:50.127" v="395"/>
          <ac:spMkLst>
            <pc:docMk/>
            <pc:sldMk cId="3367433783" sldId="297"/>
            <ac:spMk id="2" creationId="{187F8A10-150C-E54C-9C28-31D468ED0C1C}"/>
          </ac:spMkLst>
        </pc:spChg>
        <pc:spChg chg="add mod">
          <ac:chgData name="Ding, Xuemei" userId="375a5ece-64f8-4068-99bf-32860948f96f" providerId="ADAL" clId="{715D2C44-6717-8445-95A2-0BD32A8DBBD8}" dt="2019-05-11T17:09:50.127" v="395"/>
          <ac:spMkLst>
            <pc:docMk/>
            <pc:sldMk cId="3367433783" sldId="297"/>
            <ac:spMk id="3" creationId="{0E05FED0-D9A3-B442-9431-B8F8926706E4}"/>
          </ac:spMkLst>
        </pc:spChg>
        <pc:spChg chg="add">
          <ac:chgData name="Ding, Xuemei" userId="375a5ece-64f8-4068-99bf-32860948f96f" providerId="ADAL" clId="{715D2C44-6717-8445-95A2-0BD32A8DBBD8}" dt="2019-05-11T17:09:58.488" v="396"/>
          <ac:spMkLst>
            <pc:docMk/>
            <pc:sldMk cId="3367433783" sldId="297"/>
            <ac:spMk id="4" creationId="{334313A2-E06A-A142-8521-63BC7B170BD4}"/>
          </ac:spMkLst>
        </pc:spChg>
        <pc:picChg chg="add">
          <ac:chgData name="Ding, Xuemei" userId="375a5ece-64f8-4068-99bf-32860948f96f" providerId="ADAL" clId="{715D2C44-6717-8445-95A2-0BD32A8DBBD8}" dt="2019-05-11T17:10:10.108" v="397"/>
          <ac:picMkLst>
            <pc:docMk/>
            <pc:sldMk cId="3367433783" sldId="297"/>
            <ac:picMk id="5" creationId="{1515CD6D-8925-3F4F-B27D-79E7CE22550E}"/>
          </ac:picMkLst>
        </pc:picChg>
        <pc:picChg chg="add">
          <ac:chgData name="Ding, Xuemei" userId="375a5ece-64f8-4068-99bf-32860948f96f" providerId="ADAL" clId="{715D2C44-6717-8445-95A2-0BD32A8DBBD8}" dt="2019-05-11T17:10:10.108" v="397"/>
          <ac:picMkLst>
            <pc:docMk/>
            <pc:sldMk cId="3367433783" sldId="297"/>
            <ac:picMk id="6" creationId="{FAA07CE9-C8CC-C94A-932D-0611C17DD8AC}"/>
          </ac:picMkLst>
        </pc:picChg>
      </pc:sldChg>
      <pc:sldChg chg="addSp delSp add">
        <pc:chgData name="Ding, Xuemei" userId="375a5ece-64f8-4068-99bf-32860948f96f" providerId="ADAL" clId="{715D2C44-6717-8445-95A2-0BD32A8DBBD8}" dt="2019-05-11T17:11:01.378" v="403"/>
        <pc:sldMkLst>
          <pc:docMk/>
          <pc:sldMk cId="63028217" sldId="298"/>
        </pc:sldMkLst>
        <pc:spChg chg="del">
          <ac:chgData name="Ding, Xuemei" userId="375a5ece-64f8-4068-99bf-32860948f96f" providerId="ADAL" clId="{715D2C44-6717-8445-95A2-0BD32A8DBBD8}" dt="2019-05-11T17:10:48.777" v="399" actId="478"/>
          <ac:spMkLst>
            <pc:docMk/>
            <pc:sldMk cId="63028217" sldId="298"/>
            <ac:spMk id="4" creationId="{334313A2-E06A-A142-8521-63BC7B170BD4}"/>
          </ac:spMkLst>
        </pc:spChg>
        <pc:spChg chg="add">
          <ac:chgData name="Ding, Xuemei" userId="375a5ece-64f8-4068-99bf-32860948f96f" providerId="ADAL" clId="{715D2C44-6717-8445-95A2-0BD32A8DBBD8}" dt="2019-05-11T17:10:50.192" v="400"/>
          <ac:spMkLst>
            <pc:docMk/>
            <pc:sldMk cId="63028217" sldId="298"/>
            <ac:spMk id="7" creationId="{2BCEA3CC-E640-A646-AC17-FCC6C528E548}"/>
          </ac:spMkLst>
        </pc:spChg>
        <pc:grpChg chg="add">
          <ac:chgData name="Ding, Xuemei" userId="375a5ece-64f8-4068-99bf-32860948f96f" providerId="ADAL" clId="{715D2C44-6717-8445-95A2-0BD32A8DBBD8}" dt="2019-05-11T17:11:01.378" v="403"/>
          <ac:grpSpMkLst>
            <pc:docMk/>
            <pc:sldMk cId="63028217" sldId="298"/>
            <ac:grpSpMk id="10" creationId="{69EC1A65-B182-4E45-906E-7665EBC7B017}"/>
          </ac:grpSpMkLst>
        </pc:grpChg>
        <pc:picChg chg="del">
          <ac:chgData name="Ding, Xuemei" userId="375a5ece-64f8-4068-99bf-32860948f96f" providerId="ADAL" clId="{715D2C44-6717-8445-95A2-0BD32A8DBBD8}" dt="2019-05-11T17:10:59.522" v="402" actId="478"/>
          <ac:picMkLst>
            <pc:docMk/>
            <pc:sldMk cId="63028217" sldId="298"/>
            <ac:picMk id="5" creationId="{1515CD6D-8925-3F4F-B27D-79E7CE22550E}"/>
          </ac:picMkLst>
        </pc:picChg>
        <pc:picChg chg="del">
          <ac:chgData name="Ding, Xuemei" userId="375a5ece-64f8-4068-99bf-32860948f96f" providerId="ADAL" clId="{715D2C44-6717-8445-95A2-0BD32A8DBBD8}" dt="2019-05-11T17:10:58.174" v="401" actId="478"/>
          <ac:picMkLst>
            <pc:docMk/>
            <pc:sldMk cId="63028217" sldId="298"/>
            <ac:picMk id="6" creationId="{FAA07CE9-C8CC-C94A-932D-0611C17DD8AC}"/>
          </ac:picMkLst>
        </pc:picChg>
        <pc:picChg chg="add">
          <ac:chgData name="Ding, Xuemei" userId="375a5ece-64f8-4068-99bf-32860948f96f" providerId="ADAL" clId="{715D2C44-6717-8445-95A2-0BD32A8DBBD8}" dt="2019-05-11T17:11:01.378" v="403"/>
          <ac:picMkLst>
            <pc:docMk/>
            <pc:sldMk cId="63028217" sldId="298"/>
            <ac:picMk id="8" creationId="{F4ADB364-397D-2842-A42B-1DA0E77A30BF}"/>
          </ac:picMkLst>
        </pc:picChg>
        <pc:picChg chg="add">
          <ac:chgData name="Ding, Xuemei" userId="375a5ece-64f8-4068-99bf-32860948f96f" providerId="ADAL" clId="{715D2C44-6717-8445-95A2-0BD32A8DBBD8}" dt="2019-05-11T17:11:01.378" v="403"/>
          <ac:picMkLst>
            <pc:docMk/>
            <pc:sldMk cId="63028217" sldId="298"/>
            <ac:picMk id="9" creationId="{E96BC110-4666-9E45-BD4D-D18F7CEF30D0}"/>
          </ac:picMkLst>
        </pc:picChg>
      </pc:sldChg>
      <pc:sldChg chg="del">
        <pc:chgData name="Ding, Xuemei" userId="375a5ece-64f8-4068-99bf-32860948f96f" providerId="ADAL" clId="{715D2C44-6717-8445-95A2-0BD32A8DBBD8}" dt="2019-05-10T22:05:51.886" v="253" actId="2696"/>
        <pc:sldMkLst>
          <pc:docMk/>
          <pc:sldMk cId="1928099599" sldId="298"/>
        </pc:sldMkLst>
      </pc:sldChg>
      <pc:sldChg chg="del">
        <pc:chgData name="Ding, Xuemei" userId="375a5ece-64f8-4068-99bf-32860948f96f" providerId="ADAL" clId="{715D2C44-6717-8445-95A2-0BD32A8DBBD8}" dt="2019-05-10T22:06:07.812" v="257" actId="2696"/>
        <pc:sldMkLst>
          <pc:docMk/>
          <pc:sldMk cId="2589910280" sldId="299"/>
        </pc:sldMkLst>
      </pc:sldChg>
      <pc:sldChg chg="del">
        <pc:chgData name="Ding, Xuemei" userId="375a5ece-64f8-4068-99bf-32860948f96f" providerId="ADAL" clId="{715D2C44-6717-8445-95A2-0BD32A8DBBD8}" dt="2019-05-10T22:06:06.286" v="256" actId="2696"/>
        <pc:sldMkLst>
          <pc:docMk/>
          <pc:sldMk cId="4080789286" sldId="300"/>
        </pc:sldMkLst>
      </pc:sldChg>
      <pc:sldChg chg="del">
        <pc:chgData name="Ding, Xuemei" userId="375a5ece-64f8-4068-99bf-32860948f96f" providerId="ADAL" clId="{715D2C44-6717-8445-95A2-0BD32A8DBBD8}" dt="2019-05-10T22:06:04.778" v="255" actId="2696"/>
        <pc:sldMkLst>
          <pc:docMk/>
          <pc:sldMk cId="3051326443" sldId="301"/>
        </pc:sldMkLst>
      </pc:sldChg>
      <pc:sldChg chg="del">
        <pc:chgData name="Ding, Xuemei" userId="375a5ece-64f8-4068-99bf-32860948f96f" providerId="ADAL" clId="{715D2C44-6717-8445-95A2-0BD32A8DBBD8}" dt="2019-05-10T22:06:10.159" v="258" actId="2696"/>
        <pc:sldMkLst>
          <pc:docMk/>
          <pc:sldMk cId="2649297895" sldId="302"/>
        </pc:sldMkLst>
      </pc:sldChg>
      <pc:sldChg chg="del">
        <pc:chgData name="Ding, Xuemei" userId="375a5ece-64f8-4068-99bf-32860948f96f" providerId="ADAL" clId="{715D2C44-6717-8445-95A2-0BD32A8DBBD8}" dt="2019-05-10T22:06:11.825" v="259" actId="2696"/>
        <pc:sldMkLst>
          <pc:docMk/>
          <pc:sldMk cId="2588619352" sldId="303"/>
        </pc:sldMkLst>
      </pc:sldChg>
      <pc:sldChg chg="del">
        <pc:chgData name="Ding, Xuemei" userId="375a5ece-64f8-4068-99bf-32860948f96f" providerId="ADAL" clId="{715D2C44-6717-8445-95A2-0BD32A8DBBD8}" dt="2019-05-10T22:06:13.618" v="260" actId="2696"/>
        <pc:sldMkLst>
          <pc:docMk/>
          <pc:sldMk cId="1568023912" sldId="304"/>
        </pc:sldMkLst>
      </pc:sldChg>
      <pc:sldChg chg="del">
        <pc:chgData name="Ding, Xuemei" userId="375a5ece-64f8-4068-99bf-32860948f96f" providerId="ADAL" clId="{715D2C44-6717-8445-95A2-0BD32A8DBBD8}" dt="2019-05-10T22:12:29.649" v="335" actId="2696"/>
        <pc:sldMkLst>
          <pc:docMk/>
          <pc:sldMk cId="4158805492" sldId="305"/>
        </pc:sldMkLst>
      </pc:sldChg>
      <pc:sldChg chg="del">
        <pc:chgData name="Ding, Xuemei" userId="375a5ece-64f8-4068-99bf-32860948f96f" providerId="ADAL" clId="{715D2C44-6717-8445-95A2-0BD32A8DBBD8}" dt="2019-05-10T22:07:47.731" v="270" actId="2696"/>
        <pc:sldMkLst>
          <pc:docMk/>
          <pc:sldMk cId="1415078045" sldId="306"/>
        </pc:sldMkLst>
      </pc:sldChg>
    </pc:docChg>
  </pc:docChgLst>
  <pc:docChgLst>
    <pc:chgData name="Ding, Xuemei" userId="375a5ece-64f8-4068-99bf-32860948f96f" providerId="ADAL" clId="{5CFC73B0-95DE-E347-9A22-9AA771696B02}"/>
    <pc:docChg chg="custSel modSld modMainMaster">
      <pc:chgData name="Ding, Xuemei" userId="375a5ece-64f8-4068-99bf-32860948f96f" providerId="ADAL" clId="{5CFC73B0-95DE-E347-9A22-9AA771696B02}" dt="2021-02-08T13:01:03.706" v="250" actId="1076"/>
      <pc:docMkLst>
        <pc:docMk/>
      </pc:docMkLst>
      <pc:sldChg chg="modSp mod">
        <pc:chgData name="Ding, Xuemei" userId="375a5ece-64f8-4068-99bf-32860948f96f" providerId="ADAL" clId="{5CFC73B0-95DE-E347-9A22-9AA771696B02}" dt="2021-02-02T17:15:52.142" v="15" actId="20577"/>
        <pc:sldMkLst>
          <pc:docMk/>
          <pc:sldMk cId="3053205565" sldId="256"/>
        </pc:sldMkLst>
        <pc:spChg chg="mod">
          <ac:chgData name="Ding, Xuemei" userId="375a5ece-64f8-4068-99bf-32860948f96f" providerId="ADAL" clId="{5CFC73B0-95DE-E347-9A22-9AA771696B02}" dt="2021-02-02T17:15:52.142" v="15" actId="20577"/>
          <ac:spMkLst>
            <pc:docMk/>
            <pc:sldMk cId="3053205565" sldId="256"/>
            <ac:spMk id="4" creationId="{00000000-0000-0000-0000-000000000000}"/>
          </ac:spMkLst>
        </pc:spChg>
      </pc:sldChg>
      <pc:sldChg chg="modSp">
        <pc:chgData name="Ding, Xuemei" userId="375a5ece-64f8-4068-99bf-32860948f96f" providerId="ADAL" clId="{5CFC73B0-95DE-E347-9A22-9AA771696B02}" dt="2021-02-08T12:42:16.656" v="237" actId="255"/>
        <pc:sldMkLst>
          <pc:docMk/>
          <pc:sldMk cId="3136751172" sldId="267"/>
        </pc:sldMkLst>
        <pc:spChg chg="mod">
          <ac:chgData name="Ding, Xuemei" userId="375a5ece-64f8-4068-99bf-32860948f96f" providerId="ADAL" clId="{5CFC73B0-95DE-E347-9A22-9AA771696B02}" dt="2021-02-08T12:42:16.656" v="237" actId="255"/>
          <ac:spMkLst>
            <pc:docMk/>
            <pc:sldMk cId="3136751172" sldId="267"/>
            <ac:spMk id="7" creationId="{00000000-0000-0000-0000-000000000000}"/>
          </ac:spMkLst>
        </pc:spChg>
      </pc:sldChg>
      <pc:sldChg chg="modSp mod">
        <pc:chgData name="Ding, Xuemei" userId="375a5ece-64f8-4068-99bf-32860948f96f" providerId="ADAL" clId="{5CFC73B0-95DE-E347-9A22-9AA771696B02}" dt="2021-02-02T17:49:54.268" v="104" actId="1036"/>
        <pc:sldMkLst>
          <pc:docMk/>
          <pc:sldMk cId="2741887072" sldId="269"/>
        </pc:sldMkLst>
        <pc:spChg chg="mod">
          <ac:chgData name="Ding, Xuemei" userId="375a5ece-64f8-4068-99bf-32860948f96f" providerId="ADAL" clId="{5CFC73B0-95DE-E347-9A22-9AA771696B02}" dt="2021-02-02T17:49:54.268" v="104" actId="1036"/>
          <ac:spMkLst>
            <pc:docMk/>
            <pc:sldMk cId="2741887072" sldId="269"/>
            <ac:spMk id="47" creationId="{4EAFAC16-721E-450F-88CC-90ACE6F8A43E}"/>
          </ac:spMkLst>
        </pc:spChg>
      </pc:sldChg>
      <pc:sldChg chg="addSp modSp mod">
        <pc:chgData name="Ding, Xuemei" userId="375a5ece-64f8-4068-99bf-32860948f96f" providerId="ADAL" clId="{5CFC73B0-95DE-E347-9A22-9AA771696B02}" dt="2021-02-02T17:45:32.145" v="103" actId="20577"/>
        <pc:sldMkLst>
          <pc:docMk/>
          <pc:sldMk cId="4287694563" sldId="271"/>
        </pc:sldMkLst>
        <pc:spChg chg="add mod">
          <ac:chgData name="Ding, Xuemei" userId="375a5ece-64f8-4068-99bf-32860948f96f" providerId="ADAL" clId="{5CFC73B0-95DE-E347-9A22-9AA771696B02}" dt="2021-02-02T17:45:32.145" v="103" actId="20577"/>
          <ac:spMkLst>
            <pc:docMk/>
            <pc:sldMk cId="4287694563" sldId="271"/>
            <ac:spMk id="30" creationId="{8271E2CC-E132-EF48-A54E-EAB8B37DC5E8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31" creationId="{98DC1609-EBC8-4B92-8790-62B0BA827F0F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58" creationId="{00000000-0000-0000-0000-000000000000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61" creationId="{00000000-0000-0000-0000-000000000000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69" creationId="{056C7A52-F872-493F-9AD8-E15720B49298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73" creationId="{00000000-0000-0000-0000-000000000000}"/>
          </ac:spMkLst>
        </pc:spChg>
        <pc:spChg chg="mod">
          <ac:chgData name="Ding, Xuemei" userId="375a5ece-64f8-4068-99bf-32860948f96f" providerId="ADAL" clId="{5CFC73B0-95DE-E347-9A22-9AA771696B02}" dt="2021-02-02T17:45:18.260" v="100" actId="1037"/>
          <ac:spMkLst>
            <pc:docMk/>
            <pc:sldMk cId="4287694563" sldId="271"/>
            <ac:spMk id="74" creationId="{C3B427D2-AC6B-46FC-910A-6F884D6ECDDE}"/>
          </ac:spMkLst>
        </pc:spChg>
      </pc:sldChg>
      <pc:sldChg chg="addSp modSp mod">
        <pc:chgData name="Ding, Xuemei" userId="375a5ece-64f8-4068-99bf-32860948f96f" providerId="ADAL" clId="{5CFC73B0-95DE-E347-9A22-9AA771696B02}" dt="2021-02-02T17:55:24.924" v="224" actId="20577"/>
        <pc:sldMkLst>
          <pc:docMk/>
          <pc:sldMk cId="1103269444" sldId="275"/>
        </pc:sldMkLst>
        <pc:spChg chg="add mod">
          <ac:chgData name="Ding, Xuemei" userId="375a5ece-64f8-4068-99bf-32860948f96f" providerId="ADAL" clId="{5CFC73B0-95DE-E347-9A22-9AA771696B02}" dt="2021-02-02T17:55:24.924" v="224" actId="20577"/>
          <ac:spMkLst>
            <pc:docMk/>
            <pc:sldMk cId="1103269444" sldId="275"/>
            <ac:spMk id="16" creationId="{E5AC0DFA-8B3A-4645-940E-7EEFA93EE5FC}"/>
          </ac:spMkLst>
        </pc:spChg>
        <pc:spChg chg="add mod">
          <ac:chgData name="Ding, Xuemei" userId="375a5ece-64f8-4068-99bf-32860948f96f" providerId="ADAL" clId="{5CFC73B0-95DE-E347-9A22-9AA771696B02}" dt="2021-02-02T17:54:11.607" v="143" actId="1076"/>
          <ac:spMkLst>
            <pc:docMk/>
            <pc:sldMk cId="1103269444" sldId="275"/>
            <ac:spMk id="48" creationId="{64C906D1-734E-5E4D-990F-5FB16C39E64B}"/>
          </ac:spMkLst>
        </pc:spChg>
      </pc:sldChg>
      <pc:sldChg chg="addSp delSp modSp mod">
        <pc:chgData name="Ding, Xuemei" userId="375a5ece-64f8-4068-99bf-32860948f96f" providerId="ADAL" clId="{5CFC73B0-95DE-E347-9A22-9AA771696B02}" dt="2021-02-02T17:52:36.027" v="141" actId="20577"/>
        <pc:sldMkLst>
          <pc:docMk/>
          <pc:sldMk cId="2621076759" sldId="286"/>
        </pc:sldMkLst>
        <pc:spChg chg="del">
          <ac:chgData name="Ding, Xuemei" userId="375a5ece-64f8-4068-99bf-32860948f96f" providerId="ADAL" clId="{5CFC73B0-95DE-E347-9A22-9AA771696B02}" dt="2021-02-02T17:51:38.885" v="139" actId="478"/>
          <ac:spMkLst>
            <pc:docMk/>
            <pc:sldMk cId="2621076759" sldId="286"/>
            <ac:spMk id="28" creationId="{00000000-0000-0000-0000-000000000000}"/>
          </ac:spMkLst>
        </pc:spChg>
        <pc:spChg chg="add mod">
          <ac:chgData name="Ding, Xuemei" userId="375a5ece-64f8-4068-99bf-32860948f96f" providerId="ADAL" clId="{5CFC73B0-95DE-E347-9A22-9AA771696B02}" dt="2021-02-02T17:52:36.027" v="141" actId="20577"/>
          <ac:spMkLst>
            <pc:docMk/>
            <pc:sldMk cId="2621076759" sldId="286"/>
            <ac:spMk id="40" creationId="{82ABCE6C-7083-4549-85B9-239A299F16BF}"/>
          </ac:spMkLst>
        </pc:spChg>
        <pc:spChg chg="add del mod">
          <ac:chgData name="Ding, Xuemei" userId="375a5ece-64f8-4068-99bf-32860948f96f" providerId="ADAL" clId="{5CFC73B0-95DE-E347-9A22-9AA771696B02}" dt="2021-02-02T17:51:32.515" v="137"/>
          <ac:spMkLst>
            <pc:docMk/>
            <pc:sldMk cId="2621076759" sldId="286"/>
            <ac:spMk id="42" creationId="{6DF95E07-DA2F-F945-8064-BCBAE64C61A7}"/>
          </ac:spMkLst>
        </pc:spChg>
      </pc:sldChg>
      <pc:sldChg chg="modSp mod">
        <pc:chgData name="Ding, Xuemei" userId="375a5ece-64f8-4068-99bf-32860948f96f" providerId="ADAL" clId="{5CFC73B0-95DE-E347-9A22-9AA771696B02}" dt="2021-02-08T12:43:40.149" v="248" actId="113"/>
        <pc:sldMkLst>
          <pc:docMk/>
          <pc:sldMk cId="1962278774" sldId="299"/>
        </pc:sldMkLst>
        <pc:spChg chg="mod">
          <ac:chgData name="Ding, Xuemei" userId="375a5ece-64f8-4068-99bf-32860948f96f" providerId="ADAL" clId="{5CFC73B0-95DE-E347-9A22-9AA771696B02}" dt="2021-02-08T12:43:40.149" v="248" actId="113"/>
          <ac:spMkLst>
            <pc:docMk/>
            <pc:sldMk cId="1962278774" sldId="299"/>
            <ac:spMk id="14" creationId="{D3A34DE2-F2C6-4C4D-9CC1-1DB0B7D712D7}"/>
          </ac:spMkLst>
        </pc:spChg>
      </pc:sldChg>
      <pc:sldChg chg="addSp modSp mod">
        <pc:chgData name="Ding, Xuemei" userId="375a5ece-64f8-4068-99bf-32860948f96f" providerId="ADAL" clId="{5CFC73B0-95DE-E347-9A22-9AA771696B02}" dt="2021-02-02T17:50:08.414" v="123"/>
        <pc:sldMkLst>
          <pc:docMk/>
          <pc:sldMk cId="3585177561" sldId="301"/>
        </pc:sldMkLst>
        <pc:spChg chg="add mod">
          <ac:chgData name="Ding, Xuemei" userId="375a5ece-64f8-4068-99bf-32860948f96f" providerId="ADAL" clId="{5CFC73B0-95DE-E347-9A22-9AA771696B02}" dt="2021-02-02T17:50:08.414" v="123"/>
          <ac:spMkLst>
            <pc:docMk/>
            <pc:sldMk cId="3585177561" sldId="301"/>
            <ac:spMk id="43" creationId="{B3DD106C-4B72-9749-B392-40E75933C170}"/>
          </ac:spMkLst>
        </pc:spChg>
        <pc:picChg chg="mod">
          <ac:chgData name="Ding, Xuemei" userId="375a5ece-64f8-4068-99bf-32860948f96f" providerId="ADAL" clId="{5CFC73B0-95DE-E347-9A22-9AA771696B02}" dt="2021-02-02T17:50:06.503" v="122" actId="1035"/>
          <ac:picMkLst>
            <pc:docMk/>
            <pc:sldMk cId="3585177561" sldId="301"/>
            <ac:picMk id="30" creationId="{00000000-0000-0000-0000-000000000000}"/>
          </ac:picMkLst>
        </pc:picChg>
      </pc:sldChg>
      <pc:sldChg chg="modSp mod">
        <pc:chgData name="Ding, Xuemei" userId="375a5ece-64f8-4068-99bf-32860948f96f" providerId="ADAL" clId="{5CFC73B0-95DE-E347-9A22-9AA771696B02}" dt="2021-02-02T18:09:56.025" v="228"/>
        <pc:sldMkLst>
          <pc:docMk/>
          <pc:sldMk cId="2296206701" sldId="303"/>
        </pc:sldMkLst>
        <pc:spChg chg="mod">
          <ac:chgData name="Ding, Xuemei" userId="375a5ece-64f8-4068-99bf-32860948f96f" providerId="ADAL" clId="{5CFC73B0-95DE-E347-9A22-9AA771696B02}" dt="2021-02-02T18:09:56.025" v="228"/>
          <ac:spMkLst>
            <pc:docMk/>
            <pc:sldMk cId="2296206701" sldId="303"/>
            <ac:spMk id="6" creationId="{6157248F-1BE3-4388-9A04-4E8194BDC3D5}"/>
          </ac:spMkLst>
        </pc:spChg>
      </pc:sldChg>
      <pc:sldChg chg="addSp modSp mod">
        <pc:chgData name="Ding, Xuemei" userId="375a5ece-64f8-4068-99bf-32860948f96f" providerId="ADAL" clId="{5CFC73B0-95DE-E347-9A22-9AA771696B02}" dt="2021-02-08T13:01:03.706" v="250" actId="1076"/>
        <pc:sldMkLst>
          <pc:docMk/>
          <pc:sldMk cId="1070703563" sldId="306"/>
        </pc:sldMkLst>
        <pc:spChg chg="add mod">
          <ac:chgData name="Ding, Xuemei" userId="375a5ece-64f8-4068-99bf-32860948f96f" providerId="ADAL" clId="{5CFC73B0-95DE-E347-9A22-9AA771696B02}" dt="2021-02-08T13:01:03.706" v="250" actId="1076"/>
          <ac:spMkLst>
            <pc:docMk/>
            <pc:sldMk cId="1070703563" sldId="306"/>
            <ac:spMk id="4" creationId="{CBBBBCE5-4018-CC46-88DE-0499348DE084}"/>
          </ac:spMkLst>
        </pc:spChg>
      </pc:sldChg>
      <pc:sldMasterChg chg="modSldLayout">
        <pc:chgData name="Ding, Xuemei" userId="375a5ece-64f8-4068-99bf-32860948f96f" providerId="ADAL" clId="{5CFC73B0-95DE-E347-9A22-9AA771696B02}" dt="2021-02-02T17:16:11.431" v="17" actId="478"/>
        <pc:sldMasterMkLst>
          <pc:docMk/>
          <pc:sldMasterMk cId="4009952633" sldId="2147483648"/>
        </pc:sldMasterMkLst>
        <pc:sldLayoutChg chg="delSp mod">
          <pc:chgData name="Ding, Xuemei" userId="375a5ece-64f8-4068-99bf-32860948f96f" providerId="ADAL" clId="{5CFC73B0-95DE-E347-9A22-9AA771696B02}" dt="2021-02-02T17:16:11.431" v="17" actId="478"/>
          <pc:sldLayoutMkLst>
            <pc:docMk/>
            <pc:sldMasterMk cId="4009952633" sldId="2147483648"/>
            <pc:sldLayoutMk cId="3557489681" sldId="2147483655"/>
          </pc:sldLayoutMkLst>
          <pc:spChg chg="del">
            <ac:chgData name="Ding, Xuemei" userId="375a5ece-64f8-4068-99bf-32860948f96f" providerId="ADAL" clId="{5CFC73B0-95DE-E347-9A22-9AA771696B02}" dt="2021-02-02T17:16:11.431" v="17" actId="478"/>
            <ac:spMkLst>
              <pc:docMk/>
              <pc:sldMasterMk cId="4009952633" sldId="2147483648"/>
              <pc:sldLayoutMk cId="3557489681" sldId="2147483655"/>
              <ac:spMk id="13" creationId="{00000000-0000-0000-0000-000000000000}"/>
            </ac:spMkLst>
          </pc:spChg>
          <pc:picChg chg="del">
            <ac:chgData name="Ding, Xuemei" userId="375a5ece-64f8-4068-99bf-32860948f96f" providerId="ADAL" clId="{5CFC73B0-95DE-E347-9A22-9AA771696B02}" dt="2021-02-02T17:16:07.672" v="16" actId="478"/>
            <ac:picMkLst>
              <pc:docMk/>
              <pc:sldMasterMk cId="4009952633" sldId="2147483648"/>
              <pc:sldLayoutMk cId="3557489681" sldId="2147483655"/>
              <ac:picMk id="5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8773F-ECB0-4922-AFCE-FFBA3C5D54EC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9807-1C7C-4CF5-B2B3-BC8F693B9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50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A32A3-40F2-464A-A5D0-82CF13D998BC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6886-3F94-45BB-B767-1679C6920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6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5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2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6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7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4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06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18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76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8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Dendrite: </a:t>
            </a:r>
          </a:p>
          <a:p>
            <a:r>
              <a:rPr lang="en-GB" dirty="0"/>
              <a:t>Nucleus: </a:t>
            </a:r>
          </a:p>
          <a:p>
            <a:r>
              <a:rPr lang="en-GB" dirty="0"/>
              <a:t>Axon: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1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3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8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6886-3F94-45BB-B767-1679C692023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9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0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8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74908" y="6372223"/>
            <a:ext cx="2743200" cy="365125"/>
          </a:xfrm>
        </p:spPr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96925"/>
            <a:ext cx="121920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8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5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9C1A-FB1F-426E-BB2E-7E8C439ADBC2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610C-5C7B-4251-8AC3-4F3E5768D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5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2.png"/><Relationship Id="rId18" Type="http://schemas.openxmlformats.org/officeDocument/2006/relationships/image" Target="../media/image57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5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2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63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12" Type="http://schemas.openxmlformats.org/officeDocument/2006/relationships/image" Target="../media/image970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1.png"/><Relationship Id="rId11" Type="http://schemas.openxmlformats.org/officeDocument/2006/relationships/image" Target="../media/image960.png"/><Relationship Id="rId5" Type="http://schemas.openxmlformats.org/officeDocument/2006/relationships/image" Target="../media/image900.png"/><Relationship Id="rId15" Type="http://schemas.openxmlformats.org/officeDocument/2006/relationships/image" Target="../media/image103.png"/><Relationship Id="rId10" Type="http://schemas.openxmlformats.org/officeDocument/2006/relationships/image" Target="../media/image950.png"/><Relationship Id="rId4" Type="http://schemas.openxmlformats.org/officeDocument/2006/relationships/image" Target="../media/image890.png"/><Relationship Id="rId9" Type="http://schemas.openxmlformats.org/officeDocument/2006/relationships/image" Target="../media/image940.png"/><Relationship Id="rId1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8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2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0" Type="http://schemas.openxmlformats.org/officeDocument/2006/relationships/image" Target="../media/image105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12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10.png"/><Relationship Id="rId5" Type="http://schemas.openxmlformats.org/officeDocument/2006/relationships/image" Target="../media/image120.png"/><Relationship Id="rId10" Type="http://schemas.openxmlformats.org/officeDocument/2006/relationships/image" Target="../media/image109.png"/><Relationship Id="rId4" Type="http://schemas.openxmlformats.org/officeDocument/2006/relationships/image" Target="../media/image119.png"/><Relationship Id="rId9" Type="http://schemas.openxmlformats.org/officeDocument/2006/relationships/image" Target="../media/image1080.png"/><Relationship Id="rId1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9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16.png"/><Relationship Id="rId5" Type="http://schemas.openxmlformats.org/officeDocument/2006/relationships/image" Target="../media/image141.png"/><Relationship Id="rId10" Type="http://schemas.openxmlformats.org/officeDocument/2006/relationships/image" Target="../media/image115.png"/><Relationship Id="rId4" Type="http://schemas.openxmlformats.org/officeDocument/2006/relationships/image" Target="../media/image140.png"/><Relationship Id="rId9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hyperlink" Target="http://neuralnetworksanddeeplearning.com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hyperlink" Target="http://neuralnetworksanddeeplearning.com/chap1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multi-layer-neural-networks-with-sigmoid-function-deep-learning-for-rookies-2-bf464f09eb7f" TargetMode="External"/><Relationship Id="rId5" Type="http://schemas.openxmlformats.org/officeDocument/2006/relationships/image" Target="../media/image133.png"/><Relationship Id="rId4" Type="http://schemas.openxmlformats.org/officeDocument/2006/relationships/hyperlink" Target="http://neuralnetworksanddeeplearning.com/chap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143.png"/><Relationship Id="rId4" Type="http://schemas.openxmlformats.org/officeDocument/2006/relationships/image" Target="../media/image17.png"/><Relationship Id="rId9" Type="http://schemas.openxmlformats.org/officeDocument/2006/relationships/image" Target="../media/image1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20.png"/><Relationship Id="rId10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6271" y="389400"/>
            <a:ext cx="8777456" cy="485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cap="none" spc="0" dirty="0">
                <a:ln w="0"/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Neural Network (NN) – Forward Propagation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557" y="2302043"/>
            <a:ext cx="7776753" cy="270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cap="none" spc="0" dirty="0">
                <a:ln w="0"/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 inspired from BNN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Binary/multi - class classification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Handwritten digits classification</a:t>
            </a:r>
          </a:p>
          <a:p>
            <a:endParaRPr lang="en-GB" sz="2400" cap="none" spc="0" dirty="0">
              <a:ln w="0"/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0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251" y="352139"/>
            <a:ext cx="791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(ANN)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944415" y="3289222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5" y="3289222"/>
                <a:ext cx="541425" cy="52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44415" y="3940739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5" y="3940739"/>
                <a:ext cx="541425" cy="52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951347" y="4559008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7" y="4559008"/>
                <a:ext cx="541425" cy="52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94340" y="3940739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40" y="3940739"/>
                <a:ext cx="541425" cy="524056"/>
              </a:xfrm>
              <a:prstGeom prst="ellipse">
                <a:avLst/>
              </a:prstGeom>
              <a:blipFill>
                <a:blip r:embed="rId6"/>
                <a:stretch>
                  <a:fillRect l="-430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3" idx="6"/>
            <a:endCxn id="6" idx="2"/>
          </p:cNvCxnSpPr>
          <p:nvPr/>
        </p:nvCxnSpPr>
        <p:spPr>
          <a:xfrm>
            <a:off x="1485840" y="3551250"/>
            <a:ext cx="608500" cy="651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485840" y="4202767"/>
            <a:ext cx="608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 flipV="1">
            <a:off x="1492772" y="4202767"/>
            <a:ext cx="601568" cy="618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6"/>
            <a:endCxn id="29" idx="1"/>
          </p:cNvCxnSpPr>
          <p:nvPr/>
        </p:nvCxnSpPr>
        <p:spPr>
          <a:xfrm flipV="1">
            <a:off x="3535955" y="4190357"/>
            <a:ext cx="220435" cy="3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094340" y="3289221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40" y="3289221"/>
                <a:ext cx="541425" cy="524056"/>
              </a:xfrm>
              <a:prstGeom prst="ellipse">
                <a:avLst/>
              </a:prstGeom>
              <a:blipFill>
                <a:blip r:embed="rId7"/>
                <a:stretch>
                  <a:fillRect l="-430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094340" y="4557664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40" y="4557664"/>
                <a:ext cx="541425" cy="524056"/>
              </a:xfrm>
              <a:prstGeom prst="ellipse">
                <a:avLst/>
              </a:prstGeom>
              <a:blipFill>
                <a:blip r:embed="rId8"/>
                <a:stretch>
                  <a:fillRect l="-430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6"/>
            <a:endCxn id="11" idx="2"/>
          </p:cNvCxnSpPr>
          <p:nvPr/>
        </p:nvCxnSpPr>
        <p:spPr>
          <a:xfrm flipV="1">
            <a:off x="1485840" y="3551249"/>
            <a:ext cx="6085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12" idx="2"/>
          </p:cNvCxnSpPr>
          <p:nvPr/>
        </p:nvCxnSpPr>
        <p:spPr>
          <a:xfrm>
            <a:off x="1485840" y="3551250"/>
            <a:ext cx="608500" cy="1268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11" idx="2"/>
          </p:cNvCxnSpPr>
          <p:nvPr/>
        </p:nvCxnSpPr>
        <p:spPr>
          <a:xfrm flipV="1">
            <a:off x="1485840" y="3551249"/>
            <a:ext cx="608500" cy="65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2" idx="2"/>
          </p:cNvCxnSpPr>
          <p:nvPr/>
        </p:nvCxnSpPr>
        <p:spPr>
          <a:xfrm>
            <a:off x="1485840" y="4202767"/>
            <a:ext cx="608500" cy="61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 flipV="1">
            <a:off x="1492772" y="3551249"/>
            <a:ext cx="601568" cy="126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12" idx="2"/>
          </p:cNvCxnSpPr>
          <p:nvPr/>
        </p:nvCxnSpPr>
        <p:spPr>
          <a:xfrm flipV="1">
            <a:off x="1492772" y="4819692"/>
            <a:ext cx="601568" cy="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994530" y="3931754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0" y="3931754"/>
                <a:ext cx="541425" cy="524056"/>
              </a:xfrm>
              <a:prstGeom prst="ellipse">
                <a:avLst/>
              </a:prstGeom>
              <a:blipFill>
                <a:blip r:embed="rId9"/>
                <a:stretch>
                  <a:fillRect l="-3191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1" idx="6"/>
            <a:endCxn id="19" idx="2"/>
          </p:cNvCxnSpPr>
          <p:nvPr/>
        </p:nvCxnSpPr>
        <p:spPr>
          <a:xfrm>
            <a:off x="2635765" y="3551249"/>
            <a:ext cx="358765" cy="642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19" idx="2"/>
          </p:cNvCxnSpPr>
          <p:nvPr/>
        </p:nvCxnSpPr>
        <p:spPr>
          <a:xfrm flipV="1">
            <a:off x="2635765" y="4193782"/>
            <a:ext cx="358765" cy="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  <a:endCxn id="19" idx="2"/>
          </p:cNvCxnSpPr>
          <p:nvPr/>
        </p:nvCxnSpPr>
        <p:spPr>
          <a:xfrm flipV="1">
            <a:off x="2635765" y="4193782"/>
            <a:ext cx="358765" cy="62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561311" y="2672295"/>
                <a:ext cx="931462" cy="524057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1" y="2672295"/>
                <a:ext cx="931462" cy="524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3" idx="6"/>
            <a:endCxn id="11" idx="2"/>
          </p:cNvCxnSpPr>
          <p:nvPr/>
        </p:nvCxnSpPr>
        <p:spPr>
          <a:xfrm>
            <a:off x="1492773" y="2934324"/>
            <a:ext cx="601567" cy="61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6"/>
            <a:endCxn id="6" idx="2"/>
          </p:cNvCxnSpPr>
          <p:nvPr/>
        </p:nvCxnSpPr>
        <p:spPr>
          <a:xfrm>
            <a:off x="1492773" y="2934324"/>
            <a:ext cx="601567" cy="12684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12" idx="2"/>
          </p:cNvCxnSpPr>
          <p:nvPr/>
        </p:nvCxnSpPr>
        <p:spPr>
          <a:xfrm>
            <a:off x="1492773" y="2934324"/>
            <a:ext cx="601567" cy="18853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859482" y="2672295"/>
                <a:ext cx="968778" cy="520339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82" y="2672295"/>
                <a:ext cx="968778" cy="520339"/>
              </a:xfrm>
              <a:prstGeom prst="ellipse">
                <a:avLst/>
              </a:prstGeom>
              <a:blipFill>
                <a:blip r:embed="rId11"/>
                <a:stretch>
                  <a:fillRect b="-439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7" idx="6"/>
            <a:endCxn id="19" idx="2"/>
          </p:cNvCxnSpPr>
          <p:nvPr/>
        </p:nvCxnSpPr>
        <p:spPr>
          <a:xfrm>
            <a:off x="2828260" y="2932465"/>
            <a:ext cx="166270" cy="12613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756390" y="3990302"/>
                <a:ext cx="8054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90" y="3990302"/>
                <a:ext cx="805441" cy="400110"/>
              </a:xfrm>
              <a:prstGeom prst="rect">
                <a:avLst/>
              </a:prstGeom>
              <a:blipFill>
                <a:blip r:embed="rId12"/>
                <a:stretch>
                  <a:fillRect r="-606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967104" y="2591072"/>
                <a:ext cx="138909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04" y="2591072"/>
                <a:ext cx="1389098" cy="14529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157004" y="4246927"/>
                <a:ext cx="2395399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400" i="1">
                                  <a:ln w="0"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n w="0"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04" y="4246927"/>
                <a:ext cx="2395399" cy="516295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61311" y="5071797"/>
                <a:ext cx="105163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1" y="5071797"/>
                <a:ext cx="1051634" cy="380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015916" y="5071797"/>
                <a:ext cx="6198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16" y="5071797"/>
                <a:ext cx="619849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946728" y="5071797"/>
                <a:ext cx="6198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728" y="5071797"/>
                <a:ext cx="619849" cy="380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909477" y="5019847"/>
                <a:ext cx="4174606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77" y="5019847"/>
                <a:ext cx="4174606" cy="476990"/>
              </a:xfrm>
              <a:prstGeom prst="rect">
                <a:avLst/>
              </a:prstGeom>
              <a:blipFill>
                <a:blip r:embed="rId1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E2BF73F5-8C72-4CCD-B213-92EF01795F73}"/>
              </a:ext>
            </a:extLst>
          </p:cNvPr>
          <p:cNvSpPr/>
          <p:nvPr/>
        </p:nvSpPr>
        <p:spPr>
          <a:xfrm>
            <a:off x="182934" y="1433301"/>
            <a:ext cx="11336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Forward propagation: hypothesis computation using vectorised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6C7A52-F872-493F-9AD8-E15720B49298}"/>
                  </a:ext>
                </a:extLst>
              </p:cNvPr>
              <p:cNvSpPr/>
              <p:nvPr/>
            </p:nvSpPr>
            <p:spPr>
              <a:xfrm>
                <a:off x="4943723" y="2649870"/>
                <a:ext cx="4920471" cy="1340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and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6C7A52-F872-493F-9AD8-E15720B49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23" y="2649870"/>
                <a:ext cx="4920471" cy="1340432"/>
              </a:xfrm>
              <a:prstGeom prst="rect">
                <a:avLst/>
              </a:prstGeom>
              <a:blipFill>
                <a:blip r:embed="rId19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8DC1609-EBC8-4B92-8790-62B0BA827F0F}"/>
              </a:ext>
            </a:extLst>
          </p:cNvPr>
          <p:cNvSpPr/>
          <p:nvPr/>
        </p:nvSpPr>
        <p:spPr>
          <a:xfrm>
            <a:off x="4943723" y="4300756"/>
            <a:ext cx="121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Calculating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B427D2-AC6B-46FC-910A-6F884D6ECDDE}"/>
              </a:ext>
            </a:extLst>
          </p:cNvPr>
          <p:cNvSpPr/>
          <p:nvPr/>
        </p:nvSpPr>
        <p:spPr>
          <a:xfrm>
            <a:off x="4955845" y="5088825"/>
            <a:ext cx="19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and 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8312568-A83F-4CBA-8F6F-9F97CEDC2ED2}"/>
                  </a:ext>
                </a:extLst>
              </p:cNvPr>
              <p:cNvSpPr/>
              <p:nvPr/>
            </p:nvSpPr>
            <p:spPr>
              <a:xfrm>
                <a:off x="1492773" y="4833302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8312568-A83F-4CBA-8F6F-9F97CEDC2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773" y="4833302"/>
                <a:ext cx="798552" cy="4769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D1C79B-9ED5-41DD-81D2-0D8500F1675F}"/>
                  </a:ext>
                </a:extLst>
              </p:cNvPr>
              <p:cNvSpPr/>
              <p:nvPr/>
            </p:nvSpPr>
            <p:spPr>
              <a:xfrm>
                <a:off x="2595254" y="4516546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D1C79B-9ED5-41DD-81D2-0D8500F16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54" y="4516546"/>
                <a:ext cx="798552" cy="4769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271E2CC-E132-EF48-A54E-EAB8B37DC5E8}"/>
              </a:ext>
            </a:extLst>
          </p:cNvPr>
          <p:cNvSpPr txBox="1"/>
          <p:nvPr/>
        </p:nvSpPr>
        <p:spPr>
          <a:xfrm>
            <a:off x="8653865" y="4162256"/>
            <a:ext cx="33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Sigmoid function applied as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28769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455" y="203180"/>
            <a:ext cx="791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(ANN)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1032126" y="3019522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26" y="3019522"/>
                <a:ext cx="541425" cy="52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032126" y="3671039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26" y="3671039"/>
                <a:ext cx="541425" cy="52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39058" y="4289308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8" y="4289308"/>
                <a:ext cx="541425" cy="52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182051" y="3671039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51" y="3671039"/>
                <a:ext cx="541425" cy="524056"/>
              </a:xfrm>
              <a:prstGeom prst="ellipse">
                <a:avLst/>
              </a:prstGeom>
              <a:blipFill>
                <a:blip r:embed="rId6"/>
                <a:stretch>
                  <a:fillRect l="-319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3" idx="6"/>
            <a:endCxn id="6" idx="2"/>
          </p:cNvCxnSpPr>
          <p:nvPr/>
        </p:nvCxnSpPr>
        <p:spPr>
          <a:xfrm>
            <a:off x="1573551" y="3281550"/>
            <a:ext cx="608500" cy="651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573551" y="3933067"/>
            <a:ext cx="608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 flipV="1">
            <a:off x="1580483" y="3933067"/>
            <a:ext cx="601568" cy="618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6"/>
            <a:endCxn id="29" idx="1"/>
          </p:cNvCxnSpPr>
          <p:nvPr/>
        </p:nvCxnSpPr>
        <p:spPr>
          <a:xfrm flipV="1">
            <a:off x="3623666" y="3920657"/>
            <a:ext cx="220435" cy="3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182051" y="3019521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51" y="3019521"/>
                <a:ext cx="541425" cy="524056"/>
              </a:xfrm>
              <a:prstGeom prst="ellipse">
                <a:avLst/>
              </a:prstGeom>
              <a:blipFill>
                <a:blip r:embed="rId7"/>
                <a:stretch>
                  <a:fillRect l="-319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182051" y="4287964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51" y="4287964"/>
                <a:ext cx="541425" cy="524056"/>
              </a:xfrm>
              <a:prstGeom prst="ellipse">
                <a:avLst/>
              </a:prstGeom>
              <a:blipFill>
                <a:blip r:embed="rId8"/>
                <a:stretch>
                  <a:fillRect l="-3191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3" idx="6"/>
            <a:endCxn id="11" idx="2"/>
          </p:cNvCxnSpPr>
          <p:nvPr/>
        </p:nvCxnSpPr>
        <p:spPr>
          <a:xfrm flipV="1">
            <a:off x="1573551" y="3281549"/>
            <a:ext cx="6085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12" idx="2"/>
          </p:cNvCxnSpPr>
          <p:nvPr/>
        </p:nvCxnSpPr>
        <p:spPr>
          <a:xfrm>
            <a:off x="1573551" y="3281550"/>
            <a:ext cx="608500" cy="1268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11" idx="2"/>
          </p:cNvCxnSpPr>
          <p:nvPr/>
        </p:nvCxnSpPr>
        <p:spPr>
          <a:xfrm flipV="1">
            <a:off x="1573551" y="3281549"/>
            <a:ext cx="608500" cy="65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2" idx="2"/>
          </p:cNvCxnSpPr>
          <p:nvPr/>
        </p:nvCxnSpPr>
        <p:spPr>
          <a:xfrm>
            <a:off x="1573551" y="3933067"/>
            <a:ext cx="608500" cy="61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2"/>
          </p:cNvCxnSpPr>
          <p:nvPr/>
        </p:nvCxnSpPr>
        <p:spPr>
          <a:xfrm flipV="1">
            <a:off x="1580483" y="3281549"/>
            <a:ext cx="601568" cy="126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12" idx="2"/>
          </p:cNvCxnSpPr>
          <p:nvPr/>
        </p:nvCxnSpPr>
        <p:spPr>
          <a:xfrm flipV="1">
            <a:off x="1580483" y="4549992"/>
            <a:ext cx="601568" cy="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3082241" y="3662054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1" y="3662054"/>
                <a:ext cx="541425" cy="524056"/>
              </a:xfrm>
              <a:prstGeom prst="ellipse">
                <a:avLst/>
              </a:prstGeom>
              <a:blipFill>
                <a:blip r:embed="rId9"/>
                <a:stretch>
                  <a:fillRect l="-322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1" idx="6"/>
            <a:endCxn id="19" idx="2"/>
          </p:cNvCxnSpPr>
          <p:nvPr/>
        </p:nvCxnSpPr>
        <p:spPr>
          <a:xfrm>
            <a:off x="2723476" y="3281549"/>
            <a:ext cx="358765" cy="642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19" idx="2"/>
          </p:cNvCxnSpPr>
          <p:nvPr/>
        </p:nvCxnSpPr>
        <p:spPr>
          <a:xfrm flipV="1">
            <a:off x="2723476" y="3924082"/>
            <a:ext cx="358765" cy="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  <a:endCxn id="19" idx="2"/>
          </p:cNvCxnSpPr>
          <p:nvPr/>
        </p:nvCxnSpPr>
        <p:spPr>
          <a:xfrm flipV="1">
            <a:off x="2723476" y="3924082"/>
            <a:ext cx="358765" cy="62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649022" y="2402595"/>
                <a:ext cx="931462" cy="524057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2" y="2402595"/>
                <a:ext cx="931462" cy="524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3" idx="6"/>
            <a:endCxn id="11" idx="2"/>
          </p:cNvCxnSpPr>
          <p:nvPr/>
        </p:nvCxnSpPr>
        <p:spPr>
          <a:xfrm>
            <a:off x="1580484" y="2664624"/>
            <a:ext cx="601567" cy="61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6"/>
            <a:endCxn id="6" idx="2"/>
          </p:cNvCxnSpPr>
          <p:nvPr/>
        </p:nvCxnSpPr>
        <p:spPr>
          <a:xfrm>
            <a:off x="1580484" y="2664624"/>
            <a:ext cx="601567" cy="12684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12" idx="2"/>
          </p:cNvCxnSpPr>
          <p:nvPr/>
        </p:nvCxnSpPr>
        <p:spPr>
          <a:xfrm>
            <a:off x="1580484" y="2664624"/>
            <a:ext cx="601567" cy="18853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947193" y="2402595"/>
                <a:ext cx="968778" cy="520339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93" y="2402595"/>
                <a:ext cx="968778" cy="520339"/>
              </a:xfrm>
              <a:prstGeom prst="ellipse">
                <a:avLst/>
              </a:prstGeom>
              <a:blipFill>
                <a:blip r:embed="rId11"/>
                <a:stretch>
                  <a:fillRect b="-555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7" idx="6"/>
            <a:endCxn id="19" idx="2"/>
          </p:cNvCxnSpPr>
          <p:nvPr/>
        </p:nvCxnSpPr>
        <p:spPr>
          <a:xfrm>
            <a:off x="2915971" y="2662765"/>
            <a:ext cx="166270" cy="12613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844101" y="3720602"/>
                <a:ext cx="8054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01" y="3720602"/>
                <a:ext cx="805441" cy="400110"/>
              </a:xfrm>
              <a:prstGeom prst="rect">
                <a:avLst/>
              </a:prstGeom>
              <a:blipFill>
                <a:blip r:embed="rId12"/>
                <a:stretch>
                  <a:fillRect r="-6061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7777" y="4576797"/>
            <a:ext cx="4772025" cy="178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571158" y="1564175"/>
                <a:ext cx="1389098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58" y="1564175"/>
                <a:ext cx="1389098" cy="14529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761058" y="3220030"/>
                <a:ext cx="2395399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400" i="1">
                                  <a:ln w="0"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n w="0"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58" y="3220030"/>
                <a:ext cx="2395399" cy="5162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9022" y="4802097"/>
                <a:ext cx="105163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2" y="4802097"/>
                <a:ext cx="1051634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103627" y="4802097"/>
                <a:ext cx="6198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627" y="4802097"/>
                <a:ext cx="619849" cy="380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034439" y="4802097"/>
                <a:ext cx="6198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39" y="4802097"/>
                <a:ext cx="619849" cy="3808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513531" y="3992950"/>
                <a:ext cx="4174606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31" y="3992950"/>
                <a:ext cx="4174606" cy="476990"/>
              </a:xfrm>
              <a:prstGeom prst="rect">
                <a:avLst/>
              </a:prstGeom>
              <a:blipFill>
                <a:blip r:embed="rId19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E2BF73F5-8C72-4CCD-B213-92EF01795F73}"/>
              </a:ext>
            </a:extLst>
          </p:cNvPr>
          <p:cNvSpPr/>
          <p:nvPr/>
        </p:nvSpPr>
        <p:spPr>
          <a:xfrm>
            <a:off x="342423" y="1068785"/>
            <a:ext cx="11336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Forward propagation: hypothesis computation using vectorised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6C7A52-F872-493F-9AD8-E15720B49298}"/>
                  </a:ext>
                </a:extLst>
              </p:cNvPr>
              <p:cNvSpPr/>
              <p:nvPr/>
            </p:nvSpPr>
            <p:spPr>
              <a:xfrm>
                <a:off x="5547777" y="1622973"/>
                <a:ext cx="4920471" cy="1340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and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56C7A52-F872-493F-9AD8-E15720B49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777" y="1622973"/>
                <a:ext cx="4920471" cy="1340432"/>
              </a:xfrm>
              <a:prstGeom prst="rect">
                <a:avLst/>
              </a:prstGeom>
              <a:blipFill>
                <a:blip r:embed="rId20"/>
                <a:stretch>
                  <a:fillRect l="-1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8DC1609-EBC8-4B92-8790-62B0BA827F0F}"/>
              </a:ext>
            </a:extLst>
          </p:cNvPr>
          <p:cNvSpPr/>
          <p:nvPr/>
        </p:nvSpPr>
        <p:spPr>
          <a:xfrm>
            <a:off x="5547777" y="3273859"/>
            <a:ext cx="121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Calculating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B427D2-AC6B-46FC-910A-6F884D6ECDDE}"/>
              </a:ext>
            </a:extLst>
          </p:cNvPr>
          <p:cNvSpPr/>
          <p:nvPr/>
        </p:nvSpPr>
        <p:spPr>
          <a:xfrm>
            <a:off x="5559899" y="4061928"/>
            <a:ext cx="19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and 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6BAA16F-5FF3-4EC8-AB63-49F50DF7085F}"/>
                  </a:ext>
                </a:extLst>
              </p:cNvPr>
              <p:cNvSpPr/>
              <p:nvPr/>
            </p:nvSpPr>
            <p:spPr>
              <a:xfrm>
                <a:off x="1492170" y="4495577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6BAA16F-5FF3-4EC8-AB63-49F50DF70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70" y="4495577"/>
                <a:ext cx="798552" cy="4769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E0B703-F369-421F-8EF1-1D36DB87FF7E}"/>
                  </a:ext>
                </a:extLst>
              </p:cNvPr>
              <p:cNvSpPr/>
              <p:nvPr/>
            </p:nvSpPr>
            <p:spPr>
              <a:xfrm>
                <a:off x="2682965" y="4231445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E0B703-F369-421F-8EF1-1D36DB87F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65" y="4231445"/>
                <a:ext cx="798552" cy="47699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3DD106C-4B72-9749-B392-40E75933C170}"/>
              </a:ext>
            </a:extLst>
          </p:cNvPr>
          <p:cNvSpPr/>
          <p:nvPr/>
        </p:nvSpPr>
        <p:spPr>
          <a:xfrm>
            <a:off x="7255584" y="6447004"/>
            <a:ext cx="4936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Example from Andrew Ng, Machine Learning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517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455" y="203180"/>
            <a:ext cx="7910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Forward propagation</a:t>
            </a:r>
          </a:p>
          <a:p>
            <a:pPr algn="ctr"/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NN learning its own features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4E0389-350D-455B-82E5-BD4646E6E318}"/>
              </a:ext>
            </a:extLst>
          </p:cNvPr>
          <p:cNvGrpSpPr/>
          <p:nvPr/>
        </p:nvGrpSpPr>
        <p:grpSpPr>
          <a:xfrm>
            <a:off x="2005073" y="1421588"/>
            <a:ext cx="6928156" cy="3758493"/>
            <a:chOff x="2005073" y="1421588"/>
            <a:chExt cx="6928156" cy="3758493"/>
          </a:xfrm>
        </p:grpSpPr>
        <p:cxnSp>
          <p:nvCxnSpPr>
            <p:cNvPr id="38" name="Straight Arrow Connector 37"/>
            <p:cNvCxnSpPr>
              <a:stCxn id="24" idx="3"/>
              <a:endCxn id="25" idx="1"/>
            </p:cNvCxnSpPr>
            <p:nvPr/>
          </p:nvCxnSpPr>
          <p:spPr>
            <a:xfrm>
              <a:off x="3217264" y="4949249"/>
              <a:ext cx="9742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352380" y="4261852"/>
                  <a:ext cx="885627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GB" sz="280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380" y="4261852"/>
                  <a:ext cx="885627" cy="541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/>
                <p:cNvSpPr/>
                <p:nvPr/>
              </p:nvSpPr>
              <p:spPr>
                <a:xfrm>
                  <a:off x="2237164" y="2093210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Oval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64" y="2093210"/>
                  <a:ext cx="689956" cy="6899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237164" y="2969174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64" y="2969174"/>
                  <a:ext cx="689956" cy="6899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2244096" y="3845139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096" y="3845139"/>
                  <a:ext cx="689956" cy="6899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509310" y="2969174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10" y="2969174"/>
                  <a:ext cx="689956" cy="6899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3" idx="6"/>
              <a:endCxn id="6" idx="2"/>
            </p:cNvCxnSpPr>
            <p:nvPr/>
          </p:nvCxnSpPr>
          <p:spPr>
            <a:xfrm>
              <a:off x="2927120" y="2438188"/>
              <a:ext cx="1582190" cy="87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6"/>
              <a:endCxn id="6" idx="2"/>
            </p:cNvCxnSpPr>
            <p:nvPr/>
          </p:nvCxnSpPr>
          <p:spPr>
            <a:xfrm>
              <a:off x="2927120" y="3314152"/>
              <a:ext cx="1582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6" idx="2"/>
            </p:cNvCxnSpPr>
            <p:nvPr/>
          </p:nvCxnSpPr>
          <p:spPr>
            <a:xfrm flipV="1">
              <a:off x="2934052" y="3314152"/>
              <a:ext cx="1575258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0" idx="6"/>
              <a:endCxn id="11" idx="1"/>
            </p:cNvCxnSpPr>
            <p:nvPr/>
          </p:nvCxnSpPr>
          <p:spPr>
            <a:xfrm>
              <a:off x="7063735" y="3313480"/>
              <a:ext cx="6988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62588" y="3051870"/>
                  <a:ext cx="117064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588" y="3051870"/>
                  <a:ext cx="117064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4509310" y="2093209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10" y="2093209"/>
                  <a:ext cx="689956" cy="6899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509310" y="3843795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310" y="3843795"/>
                  <a:ext cx="689956" cy="6899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endCxn id="12" idx="2"/>
            </p:cNvCxnSpPr>
            <p:nvPr/>
          </p:nvCxnSpPr>
          <p:spPr>
            <a:xfrm>
              <a:off x="2934052" y="2435816"/>
              <a:ext cx="1575258" cy="23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6"/>
              <a:endCxn id="13" idx="2"/>
            </p:cNvCxnSpPr>
            <p:nvPr/>
          </p:nvCxnSpPr>
          <p:spPr>
            <a:xfrm>
              <a:off x="2927120" y="2438188"/>
              <a:ext cx="1582190" cy="1750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12" idx="2"/>
            </p:cNvCxnSpPr>
            <p:nvPr/>
          </p:nvCxnSpPr>
          <p:spPr>
            <a:xfrm flipV="1">
              <a:off x="2927120" y="2438187"/>
              <a:ext cx="1582190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3" idx="2"/>
            </p:cNvCxnSpPr>
            <p:nvPr/>
          </p:nvCxnSpPr>
          <p:spPr>
            <a:xfrm>
              <a:off x="2927120" y="3314152"/>
              <a:ext cx="1582190" cy="874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12" idx="2"/>
            </p:cNvCxnSpPr>
            <p:nvPr/>
          </p:nvCxnSpPr>
          <p:spPr>
            <a:xfrm flipV="1">
              <a:off x="2934052" y="2438187"/>
              <a:ext cx="1575258" cy="1751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  <a:endCxn id="13" idx="2"/>
            </p:cNvCxnSpPr>
            <p:nvPr/>
          </p:nvCxnSpPr>
          <p:spPr>
            <a:xfrm flipV="1">
              <a:off x="2934052" y="4188773"/>
              <a:ext cx="1575258" cy="1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6373779" y="2968502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779" y="2968502"/>
                  <a:ext cx="689956" cy="6899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12" idx="6"/>
              <a:endCxn id="20" idx="2"/>
            </p:cNvCxnSpPr>
            <p:nvPr/>
          </p:nvCxnSpPr>
          <p:spPr>
            <a:xfrm>
              <a:off x="5199266" y="2438187"/>
              <a:ext cx="1174513" cy="8752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20" idx="2"/>
            </p:cNvCxnSpPr>
            <p:nvPr/>
          </p:nvCxnSpPr>
          <p:spPr>
            <a:xfrm flipV="1">
              <a:off x="5199266" y="3313480"/>
              <a:ext cx="1174513" cy="6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6"/>
              <a:endCxn id="20" idx="2"/>
            </p:cNvCxnSpPr>
            <p:nvPr/>
          </p:nvCxnSpPr>
          <p:spPr>
            <a:xfrm flipV="1">
              <a:off x="5199266" y="3313480"/>
              <a:ext cx="1174513" cy="8752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005073" y="4718416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lang="en-GB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488" y="4718416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lang="en-GB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41703" y="4718416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3</a:t>
              </a:r>
              <a:endParaRPr lang="en-GB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434384" y="1421588"/>
                  <a:ext cx="1526380" cy="627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28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384" y="1421588"/>
                  <a:ext cx="1526380" cy="62799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30" idx="2"/>
              <a:endCxn id="20" idx="2"/>
            </p:cNvCxnSpPr>
            <p:nvPr/>
          </p:nvCxnSpPr>
          <p:spPr>
            <a:xfrm>
              <a:off x="5197574" y="2049580"/>
              <a:ext cx="1176205" cy="12639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467681" y="4225094"/>
                  <a:ext cx="885627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81" y="4225094"/>
                  <a:ext cx="885627" cy="541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25" idx="3"/>
              <a:endCxn id="26" idx="1"/>
            </p:cNvCxnSpPr>
            <p:nvPr/>
          </p:nvCxnSpPr>
          <p:spPr>
            <a:xfrm>
              <a:off x="5403679" y="4949249"/>
              <a:ext cx="83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5150541-78FC-4517-960F-BD85E7F2C916}"/>
              </a:ext>
            </a:extLst>
          </p:cNvPr>
          <p:cNvSpPr/>
          <p:nvPr/>
        </p:nvSpPr>
        <p:spPr>
          <a:xfrm>
            <a:off x="7255584" y="6447004"/>
            <a:ext cx="4936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Example from Andrew Ng, Machine Learning</a:t>
            </a:r>
            <a:endParaRPr lang="en-GB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163401-8AC8-467F-9676-344A451358CF}"/>
              </a:ext>
            </a:extLst>
          </p:cNvPr>
          <p:cNvGrpSpPr/>
          <p:nvPr/>
        </p:nvGrpSpPr>
        <p:grpSpPr>
          <a:xfrm>
            <a:off x="1420478" y="5593037"/>
            <a:ext cx="11051289" cy="817884"/>
            <a:chOff x="2030078" y="5628482"/>
            <a:chExt cx="11051289" cy="817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664448" y="5895189"/>
                  <a:ext cx="6416919" cy="4748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000" dirty="0">
                      <a:ln w="0"/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ctrlPr>
                                <a:rPr lang="en-GB" sz="2000" b="0" i="1" smtClean="0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GB" sz="2000" b="0" i="1" smtClean="0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n w="0"/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GB" sz="2000" b="0" i="1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GB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48" y="5895189"/>
                  <a:ext cx="6416919" cy="47487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030078" y="5818887"/>
                  <a:ext cx="3989866" cy="627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</m:t>
                        </m:r>
                        <m:sSubSup>
                          <m:sSubSupPr>
                            <m:ctrlP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28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28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28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078" y="5818887"/>
                  <a:ext cx="3989866" cy="627479"/>
                </a:xfrm>
                <a:prstGeom prst="rect">
                  <a:avLst/>
                </a:prstGeom>
                <a:blipFill>
                  <a:blip r:embed="rId15"/>
                  <a:stretch>
                    <a:fillRect r="-169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A9C5E5C-1844-4ECE-8958-616BE30ECF38}"/>
                    </a:ext>
                  </a:extLst>
                </p:cNvPr>
                <p:cNvSpPr/>
                <p:nvPr/>
              </p:nvSpPr>
              <p:spPr>
                <a:xfrm>
                  <a:off x="3399890" y="5628482"/>
                  <a:ext cx="636649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A9C5E5C-1844-4ECE-8958-616BE30EC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890" y="5628482"/>
                  <a:ext cx="636649" cy="3808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F054C1-E4C7-4404-B22D-262F636ED131}"/>
                  </a:ext>
                </a:extLst>
              </p:cNvPr>
              <p:cNvSpPr/>
              <p:nvPr/>
            </p:nvSpPr>
            <p:spPr>
              <a:xfrm>
                <a:off x="5605054" y="5623375"/>
                <a:ext cx="6366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F054C1-E4C7-4404-B22D-262F636ED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54" y="5623375"/>
                <a:ext cx="636649" cy="380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ABCE6C-7083-4549-85B9-239A299F16BF}"/>
                  </a:ext>
                </a:extLst>
              </p:cNvPr>
              <p:cNvSpPr txBox="1"/>
              <p:nvPr/>
            </p:nvSpPr>
            <p:spPr>
              <a:xfrm>
                <a:off x="6363895" y="3095265"/>
                <a:ext cx="812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GB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en-US" sz="2000" b="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000" i="1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ABCE6C-7083-4549-85B9-239A299F1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95" y="3095265"/>
                <a:ext cx="812595" cy="400110"/>
              </a:xfrm>
              <a:prstGeom prst="rect">
                <a:avLst/>
              </a:prstGeom>
              <a:blipFill>
                <a:blip r:embed="rId1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7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6686" y="97635"/>
            <a:ext cx="6468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More complex network structure with multiple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535560" y="2058439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60" y="2058439"/>
                <a:ext cx="689956" cy="6899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535560" y="2934403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60" y="2934403"/>
                <a:ext cx="689956" cy="6899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542492" y="3810368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92" y="3810368"/>
                <a:ext cx="689956" cy="6899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807706" y="2934403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06" y="2934403"/>
                <a:ext cx="689956" cy="689956"/>
              </a:xfrm>
              <a:prstGeom prst="ellipse">
                <a:avLst/>
              </a:prstGeom>
              <a:blipFill>
                <a:blip r:embed="rId6"/>
                <a:stretch>
                  <a:fillRect l="-877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7" idx="2"/>
          </p:cNvCxnSpPr>
          <p:nvPr/>
        </p:nvCxnSpPr>
        <p:spPr>
          <a:xfrm>
            <a:off x="3225516" y="2403417"/>
            <a:ext cx="1582190" cy="875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3225516" y="3279381"/>
            <a:ext cx="15821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 flipV="1">
            <a:off x="3232448" y="3279381"/>
            <a:ext cx="1575258" cy="87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6"/>
          </p:cNvCxnSpPr>
          <p:nvPr/>
        </p:nvCxnSpPr>
        <p:spPr>
          <a:xfrm>
            <a:off x="8984193" y="3362125"/>
            <a:ext cx="698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689759" y="3017099"/>
                <a:ext cx="1170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9" y="3017099"/>
                <a:ext cx="1170641" cy="523220"/>
              </a:xfrm>
              <a:prstGeom prst="rect">
                <a:avLst/>
              </a:prstGeom>
              <a:blipFill>
                <a:blip r:embed="rId7"/>
                <a:stretch>
                  <a:fillRect r="-21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807706" y="2058438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06" y="2058438"/>
                <a:ext cx="689956" cy="689956"/>
              </a:xfrm>
              <a:prstGeom prst="ellipse">
                <a:avLst/>
              </a:prstGeom>
              <a:blipFill>
                <a:blip r:embed="rId8"/>
                <a:stretch>
                  <a:fillRect l="-877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807706" y="3809024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06" y="3809024"/>
                <a:ext cx="689956" cy="689956"/>
              </a:xfrm>
              <a:prstGeom prst="ellipse">
                <a:avLst/>
              </a:prstGeom>
              <a:blipFill>
                <a:blip r:embed="rId9"/>
                <a:stretch>
                  <a:fillRect l="-877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232448" y="2401045"/>
            <a:ext cx="1575258" cy="2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4" idx="2"/>
          </p:cNvCxnSpPr>
          <p:nvPr/>
        </p:nvCxnSpPr>
        <p:spPr>
          <a:xfrm>
            <a:off x="3225516" y="2403417"/>
            <a:ext cx="1582190" cy="175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13" idx="2"/>
          </p:cNvCxnSpPr>
          <p:nvPr/>
        </p:nvCxnSpPr>
        <p:spPr>
          <a:xfrm flipV="1">
            <a:off x="3225516" y="2403416"/>
            <a:ext cx="1582190" cy="87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4" idx="2"/>
          </p:cNvCxnSpPr>
          <p:nvPr/>
        </p:nvCxnSpPr>
        <p:spPr>
          <a:xfrm>
            <a:off x="3225516" y="3279381"/>
            <a:ext cx="1582190" cy="874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3" idx="2"/>
          </p:cNvCxnSpPr>
          <p:nvPr/>
        </p:nvCxnSpPr>
        <p:spPr>
          <a:xfrm flipV="1">
            <a:off x="3232448" y="2403416"/>
            <a:ext cx="1575258" cy="1751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4" idx="2"/>
          </p:cNvCxnSpPr>
          <p:nvPr/>
        </p:nvCxnSpPr>
        <p:spPr>
          <a:xfrm flipV="1">
            <a:off x="3232448" y="4154002"/>
            <a:ext cx="1575258" cy="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294237" y="3017147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37" y="3017147"/>
                <a:ext cx="689956" cy="689956"/>
              </a:xfrm>
              <a:prstGeom prst="ellipse">
                <a:avLst/>
              </a:prstGeom>
              <a:blipFill>
                <a:blip r:embed="rId10"/>
                <a:stretch>
                  <a:fillRect b="-175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3" idx="6"/>
            <a:endCxn id="40" idx="2"/>
          </p:cNvCxnSpPr>
          <p:nvPr/>
        </p:nvCxnSpPr>
        <p:spPr>
          <a:xfrm>
            <a:off x="5497662" y="2403416"/>
            <a:ext cx="1306588" cy="396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40" idx="2"/>
          </p:cNvCxnSpPr>
          <p:nvPr/>
        </p:nvCxnSpPr>
        <p:spPr>
          <a:xfrm flipV="1">
            <a:off x="5497662" y="2800271"/>
            <a:ext cx="1306588" cy="47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6"/>
            <a:endCxn id="40" idx="2"/>
          </p:cNvCxnSpPr>
          <p:nvPr/>
        </p:nvCxnSpPr>
        <p:spPr>
          <a:xfrm flipV="1">
            <a:off x="5497662" y="2800271"/>
            <a:ext cx="1306588" cy="1353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03484" y="5449188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4675630" y="5449188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en-GB" sz="2800"/>
          </a:p>
        </p:txBody>
      </p:sp>
      <p:sp>
        <p:nvSpPr>
          <p:cNvPr id="46" name="Rectangle 45"/>
          <p:cNvSpPr/>
          <p:nvPr/>
        </p:nvSpPr>
        <p:spPr>
          <a:xfrm>
            <a:off x="6540099" y="5449188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  <a:endParaRPr lang="en-GB" sz="2800" dirty="0"/>
          </a:p>
        </p:txBody>
      </p:sp>
      <p:sp>
        <p:nvSpPr>
          <p:cNvPr id="62" name="Rectangle 61"/>
          <p:cNvSpPr/>
          <p:nvPr/>
        </p:nvSpPr>
        <p:spPr>
          <a:xfrm>
            <a:off x="2164622" y="6239097"/>
            <a:ext cx="1864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GB" sz="2800"/>
          </a:p>
        </p:txBody>
      </p:sp>
      <p:sp>
        <p:nvSpPr>
          <p:cNvPr id="63" name="Rectangle 62"/>
          <p:cNvSpPr/>
          <p:nvPr/>
        </p:nvSpPr>
        <p:spPr>
          <a:xfrm>
            <a:off x="4982470" y="6239097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2 hidden layers</a:t>
            </a:r>
            <a:endParaRPr lang="en-GB" sz="2800"/>
          </a:p>
        </p:txBody>
      </p:sp>
      <p:sp>
        <p:nvSpPr>
          <p:cNvPr id="64" name="Rectangle 63"/>
          <p:cNvSpPr/>
          <p:nvPr/>
        </p:nvSpPr>
        <p:spPr>
          <a:xfrm>
            <a:off x="7809853" y="6262470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en-GB" sz="2800"/>
          </a:p>
        </p:txBody>
      </p:sp>
      <p:cxnSp>
        <p:nvCxnSpPr>
          <p:cNvPr id="66" name="Straight Arrow Connector 65"/>
          <p:cNvCxnSpPr>
            <a:stCxn id="62" idx="0"/>
            <a:endCxn id="44" idx="2"/>
          </p:cNvCxnSpPr>
          <p:nvPr/>
        </p:nvCxnSpPr>
        <p:spPr>
          <a:xfrm flipH="1" flipV="1">
            <a:off x="3096142" y="5972408"/>
            <a:ext cx="787" cy="266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0"/>
            <a:endCxn id="45" idx="2"/>
          </p:cNvCxnSpPr>
          <p:nvPr/>
        </p:nvCxnSpPr>
        <p:spPr>
          <a:xfrm flipH="1" flipV="1">
            <a:off x="5368288" y="5972408"/>
            <a:ext cx="927202" cy="266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0"/>
            <a:endCxn id="46" idx="2"/>
          </p:cNvCxnSpPr>
          <p:nvPr/>
        </p:nvCxnSpPr>
        <p:spPr>
          <a:xfrm flipV="1">
            <a:off x="6295490" y="5972408"/>
            <a:ext cx="937267" cy="266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6804250" y="2455293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50" y="2455293"/>
                <a:ext cx="689956" cy="689956"/>
              </a:xfrm>
              <a:prstGeom prst="ellipse">
                <a:avLst/>
              </a:prstGeom>
              <a:blipFill>
                <a:blip r:embed="rId11"/>
                <a:stretch>
                  <a:fillRect l="-877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0" idx="6"/>
            <a:endCxn id="32" idx="2"/>
          </p:cNvCxnSpPr>
          <p:nvPr/>
        </p:nvCxnSpPr>
        <p:spPr>
          <a:xfrm>
            <a:off x="7494206" y="2800271"/>
            <a:ext cx="800031" cy="561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804250" y="3611042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50" y="3611042"/>
                <a:ext cx="689956" cy="689956"/>
              </a:xfrm>
              <a:prstGeom prst="ellipse">
                <a:avLst/>
              </a:prstGeom>
              <a:blipFill>
                <a:blip r:embed="rId12"/>
                <a:stretch>
                  <a:fillRect l="-877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3" idx="6"/>
            <a:endCxn id="32" idx="2"/>
          </p:cNvCxnSpPr>
          <p:nvPr/>
        </p:nvCxnSpPr>
        <p:spPr>
          <a:xfrm flipV="1">
            <a:off x="7494206" y="3362125"/>
            <a:ext cx="800031" cy="593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6"/>
            <a:endCxn id="43" idx="2"/>
          </p:cNvCxnSpPr>
          <p:nvPr/>
        </p:nvCxnSpPr>
        <p:spPr>
          <a:xfrm>
            <a:off x="5497662" y="2403416"/>
            <a:ext cx="1306588" cy="1552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6"/>
            <a:endCxn id="43" idx="2"/>
          </p:cNvCxnSpPr>
          <p:nvPr/>
        </p:nvCxnSpPr>
        <p:spPr>
          <a:xfrm>
            <a:off x="5497662" y="3279381"/>
            <a:ext cx="1306588" cy="676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43" idx="2"/>
          </p:cNvCxnSpPr>
          <p:nvPr/>
        </p:nvCxnSpPr>
        <p:spPr>
          <a:xfrm flipV="1">
            <a:off x="5497662" y="3956020"/>
            <a:ext cx="1306588" cy="197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88963" y="5449188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lang="en-GB" sz="2800"/>
          </a:p>
        </p:txBody>
      </p:sp>
      <p:cxnSp>
        <p:nvCxnSpPr>
          <p:cNvPr id="65" name="Straight Arrow Connector 64"/>
          <p:cNvCxnSpPr>
            <a:stCxn id="64" idx="0"/>
            <a:endCxn id="60" idx="2"/>
          </p:cNvCxnSpPr>
          <p:nvPr/>
        </p:nvCxnSpPr>
        <p:spPr>
          <a:xfrm flipV="1">
            <a:off x="8881621" y="5972408"/>
            <a:ext cx="0" cy="290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B1EFFE-1BDB-41F1-BC3D-C2C8E464972B}"/>
              </a:ext>
            </a:extLst>
          </p:cNvPr>
          <p:cNvGrpSpPr/>
          <p:nvPr/>
        </p:nvGrpSpPr>
        <p:grpSpPr>
          <a:xfrm>
            <a:off x="2630465" y="4422257"/>
            <a:ext cx="689956" cy="1026931"/>
            <a:chOff x="2073400" y="5292288"/>
            <a:chExt cx="689956" cy="1026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4BCBCA0-BF9D-4074-A8CC-B9912C2E39B4}"/>
                    </a:ext>
                  </a:extLst>
                </p:cNvPr>
                <p:cNvSpPr/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4BCBCA0-BF9D-4074-A8CC-B9912C2E3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A2CF79-B84B-48B4-92E9-1EEF2AD699B1}"/>
                    </a:ext>
                  </a:extLst>
                </p:cNvPr>
                <p:cNvSpPr/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A2CF79-B84B-48B4-92E9-1EEF2AD69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613EBC-2AE1-48B9-A63E-600B9ADFF062}"/>
              </a:ext>
            </a:extLst>
          </p:cNvPr>
          <p:cNvGrpSpPr/>
          <p:nvPr/>
        </p:nvGrpSpPr>
        <p:grpSpPr>
          <a:xfrm>
            <a:off x="4922489" y="4351757"/>
            <a:ext cx="689956" cy="1026931"/>
            <a:chOff x="2073400" y="5292288"/>
            <a:chExt cx="689956" cy="1026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84CB020-00BC-425C-8AC2-1BCD34EAAE3A}"/>
                    </a:ext>
                  </a:extLst>
                </p:cNvPr>
                <p:cNvSpPr/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84CB020-00BC-425C-8AC2-1BCD34EAA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8CEEFC8-A628-4A62-A561-04ED1C07540B}"/>
                    </a:ext>
                  </a:extLst>
                </p:cNvPr>
                <p:cNvSpPr/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8CEEFC8-A628-4A62-A561-04ED1C075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397896-0CAC-45D5-8CE6-CB36391AC7A0}"/>
              </a:ext>
            </a:extLst>
          </p:cNvPr>
          <p:cNvGrpSpPr/>
          <p:nvPr/>
        </p:nvGrpSpPr>
        <p:grpSpPr>
          <a:xfrm>
            <a:off x="6919033" y="4147401"/>
            <a:ext cx="689956" cy="1026931"/>
            <a:chOff x="2073400" y="5292288"/>
            <a:chExt cx="689956" cy="1026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AD7F2FF-2D0D-4D6B-AFD9-42FC56C2E339}"/>
                    </a:ext>
                  </a:extLst>
                </p:cNvPr>
                <p:cNvSpPr/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AD7F2FF-2D0D-4D6B-AFD9-42FC56C2E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84CEFA7-76BF-4905-9A76-703F94BD0B02}"/>
                    </a:ext>
                  </a:extLst>
                </p:cNvPr>
                <p:cNvSpPr/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84CEFA7-76BF-4905-9A76-703F94BD0B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5AC4703-B439-4AD0-8B5F-B0E4C2B27D32}"/>
              </a:ext>
            </a:extLst>
          </p:cNvPr>
          <p:cNvSpPr/>
          <p:nvPr/>
        </p:nvSpPr>
        <p:spPr>
          <a:xfrm>
            <a:off x="649848" y="1308787"/>
            <a:ext cx="929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Each neuron tightly linked to/from those neurons at adjacent layers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880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40" y="379737"/>
            <a:ext cx="6468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8224" y="1319779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Consider the network:</a:t>
            </a:r>
            <a:endParaRPr lang="en-GB" sz="2800"/>
          </a:p>
        </p:txBody>
      </p:sp>
      <p:grpSp>
        <p:nvGrpSpPr>
          <p:cNvPr id="3" name="Group 2"/>
          <p:cNvGrpSpPr/>
          <p:nvPr/>
        </p:nvGrpSpPr>
        <p:grpSpPr>
          <a:xfrm>
            <a:off x="4135148" y="1278207"/>
            <a:ext cx="8056852" cy="3148427"/>
            <a:chOff x="2403484" y="2058438"/>
            <a:chExt cx="8056852" cy="3148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535560" y="2058439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560" y="2058439"/>
                  <a:ext cx="689956" cy="6899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2535560" y="2934403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560" y="2934403"/>
                  <a:ext cx="689956" cy="6899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2542492" y="3810368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492" y="3810368"/>
                  <a:ext cx="689956" cy="6899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4807706" y="2934403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706" y="2934403"/>
                  <a:ext cx="689956" cy="689956"/>
                </a:xfrm>
                <a:prstGeom prst="ellipse">
                  <a:avLst/>
                </a:prstGeom>
                <a:blipFill>
                  <a:blip r:embed="rId6"/>
                  <a:stretch>
                    <a:fillRect l="-8772"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7" idx="2"/>
            </p:cNvCxnSpPr>
            <p:nvPr/>
          </p:nvCxnSpPr>
          <p:spPr>
            <a:xfrm>
              <a:off x="3225516" y="2403417"/>
              <a:ext cx="1582190" cy="87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7" idx="2"/>
            </p:cNvCxnSpPr>
            <p:nvPr/>
          </p:nvCxnSpPr>
          <p:spPr>
            <a:xfrm>
              <a:off x="3225516" y="3279381"/>
              <a:ext cx="1582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 flipV="1">
              <a:off x="3232448" y="3279381"/>
              <a:ext cx="1575258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2" idx="6"/>
            </p:cNvCxnSpPr>
            <p:nvPr/>
          </p:nvCxnSpPr>
          <p:spPr>
            <a:xfrm>
              <a:off x="8984193" y="3362125"/>
              <a:ext cx="2987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289695" y="3017099"/>
                  <a:ext cx="117064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9695" y="3017099"/>
                  <a:ext cx="1170641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215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807706" y="2058438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706" y="2058438"/>
                  <a:ext cx="689956" cy="689956"/>
                </a:xfrm>
                <a:prstGeom prst="ellipse">
                  <a:avLst/>
                </a:prstGeom>
                <a:blipFill>
                  <a:blip r:embed="rId8"/>
                  <a:stretch>
                    <a:fillRect l="-8772"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4807706" y="3809024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706" y="3809024"/>
                  <a:ext cx="689956" cy="689956"/>
                </a:xfrm>
                <a:prstGeom prst="ellipse">
                  <a:avLst/>
                </a:prstGeom>
                <a:blipFill>
                  <a:blip r:embed="rId9"/>
                  <a:stretch>
                    <a:fillRect l="-8772"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endCxn id="13" idx="2"/>
            </p:cNvCxnSpPr>
            <p:nvPr/>
          </p:nvCxnSpPr>
          <p:spPr>
            <a:xfrm>
              <a:off x="3232448" y="2401045"/>
              <a:ext cx="1575258" cy="23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6"/>
              <a:endCxn id="14" idx="2"/>
            </p:cNvCxnSpPr>
            <p:nvPr/>
          </p:nvCxnSpPr>
          <p:spPr>
            <a:xfrm>
              <a:off x="3225516" y="2403417"/>
              <a:ext cx="1582190" cy="1750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13" idx="2"/>
            </p:cNvCxnSpPr>
            <p:nvPr/>
          </p:nvCxnSpPr>
          <p:spPr>
            <a:xfrm flipV="1">
              <a:off x="3225516" y="2403416"/>
              <a:ext cx="1582190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6"/>
              <a:endCxn id="14" idx="2"/>
            </p:cNvCxnSpPr>
            <p:nvPr/>
          </p:nvCxnSpPr>
          <p:spPr>
            <a:xfrm>
              <a:off x="3225516" y="3279381"/>
              <a:ext cx="1582190" cy="874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6"/>
              <a:endCxn id="13" idx="2"/>
            </p:cNvCxnSpPr>
            <p:nvPr/>
          </p:nvCxnSpPr>
          <p:spPr>
            <a:xfrm flipV="1">
              <a:off x="3232448" y="2403416"/>
              <a:ext cx="1575258" cy="1751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6"/>
              <a:endCxn id="14" idx="2"/>
            </p:cNvCxnSpPr>
            <p:nvPr/>
          </p:nvCxnSpPr>
          <p:spPr>
            <a:xfrm flipV="1">
              <a:off x="3232448" y="4154002"/>
              <a:ext cx="1575258" cy="1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8294237" y="3017147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37" y="3017147"/>
                  <a:ext cx="689956" cy="689956"/>
                </a:xfrm>
                <a:prstGeom prst="ellipse">
                  <a:avLst/>
                </a:prstGeom>
                <a:blipFill>
                  <a:blip r:embed="rId10"/>
                  <a:stretch>
                    <a:fillRect b="-1754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stCxn id="13" idx="6"/>
              <a:endCxn id="40" idx="2"/>
            </p:cNvCxnSpPr>
            <p:nvPr/>
          </p:nvCxnSpPr>
          <p:spPr>
            <a:xfrm>
              <a:off x="5497662" y="2403416"/>
              <a:ext cx="1306588" cy="3968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6"/>
              <a:endCxn id="40" idx="2"/>
            </p:cNvCxnSpPr>
            <p:nvPr/>
          </p:nvCxnSpPr>
          <p:spPr>
            <a:xfrm flipV="1">
              <a:off x="5497662" y="2800271"/>
              <a:ext cx="1306588" cy="4791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6"/>
              <a:endCxn id="40" idx="2"/>
            </p:cNvCxnSpPr>
            <p:nvPr/>
          </p:nvCxnSpPr>
          <p:spPr>
            <a:xfrm flipV="1">
              <a:off x="5497662" y="2800271"/>
              <a:ext cx="1306588" cy="1353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403484" y="4683645"/>
              <a:ext cx="13853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lang="en-GB" sz="28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75630" y="4683645"/>
              <a:ext cx="13853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lang="en-GB" sz="28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56570" y="4437961"/>
              <a:ext cx="13853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3</a:t>
              </a:r>
              <a:endParaRPr lang="en-GB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6804250" y="2455293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50" y="2455293"/>
                  <a:ext cx="689956" cy="689956"/>
                </a:xfrm>
                <a:prstGeom prst="ellipse">
                  <a:avLst/>
                </a:prstGeom>
                <a:blipFill>
                  <a:blip r:embed="rId11"/>
                  <a:stretch>
                    <a:fillRect l="-7018"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6"/>
              <a:endCxn id="32" idx="2"/>
            </p:cNvCxnSpPr>
            <p:nvPr/>
          </p:nvCxnSpPr>
          <p:spPr>
            <a:xfrm>
              <a:off x="7494206" y="2800271"/>
              <a:ext cx="800031" cy="561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6804250" y="3611042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28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50" y="3611042"/>
                  <a:ext cx="689956" cy="689956"/>
                </a:xfrm>
                <a:prstGeom prst="ellipse">
                  <a:avLst/>
                </a:prstGeom>
                <a:blipFill>
                  <a:blip r:embed="rId12"/>
                  <a:stretch>
                    <a:fillRect l="-7018"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3" idx="6"/>
              <a:endCxn id="32" idx="2"/>
            </p:cNvCxnSpPr>
            <p:nvPr/>
          </p:nvCxnSpPr>
          <p:spPr>
            <a:xfrm flipV="1">
              <a:off x="7494206" y="3362125"/>
              <a:ext cx="800031" cy="5938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3" idx="6"/>
              <a:endCxn id="43" idx="2"/>
            </p:cNvCxnSpPr>
            <p:nvPr/>
          </p:nvCxnSpPr>
          <p:spPr>
            <a:xfrm>
              <a:off x="5497662" y="2403416"/>
              <a:ext cx="1306588" cy="1552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6"/>
              <a:endCxn id="43" idx="2"/>
            </p:cNvCxnSpPr>
            <p:nvPr/>
          </p:nvCxnSpPr>
          <p:spPr>
            <a:xfrm>
              <a:off x="5497662" y="3279381"/>
              <a:ext cx="1306588" cy="676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6"/>
              <a:endCxn id="43" idx="2"/>
            </p:cNvCxnSpPr>
            <p:nvPr/>
          </p:nvCxnSpPr>
          <p:spPr>
            <a:xfrm flipV="1">
              <a:off x="5497662" y="3956020"/>
              <a:ext cx="1306588" cy="197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948303" y="3892392"/>
              <a:ext cx="13853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Layer 4</a:t>
              </a:r>
              <a:endParaRPr lang="en-GB" sz="2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47924" y="2365018"/>
                <a:ext cx="7626383" cy="2823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denote the input </a:t>
                </a:r>
              </a:p>
              <a:p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(with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en-GB" sz="2800" i="1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endParaRPr lang="en-GB" sz="28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8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How would you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GB" sz="28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𝑎𝑛𝑑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GB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4" y="2365018"/>
                <a:ext cx="7626383" cy="2823786"/>
              </a:xfrm>
              <a:prstGeom prst="rect">
                <a:avLst/>
              </a:prstGeom>
              <a:blipFill>
                <a:blip r:embed="rId13"/>
                <a:stretch>
                  <a:fillRect l="-1679" t="-1728" r="-639" b="-4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D39C25D-F54E-4D94-A635-A32F444A1D80}"/>
              </a:ext>
            </a:extLst>
          </p:cNvPr>
          <p:cNvSpPr/>
          <p:nvPr/>
        </p:nvSpPr>
        <p:spPr>
          <a:xfrm>
            <a:off x="7255584" y="6447004"/>
            <a:ext cx="4936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Example from Andrew Ng, Machine Learning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C906D1-734E-5E4D-990F-5FB16C39E64B}"/>
                  </a:ext>
                </a:extLst>
              </p:cNvPr>
              <p:cNvSpPr txBox="1"/>
              <p:nvPr/>
            </p:nvSpPr>
            <p:spPr>
              <a:xfrm>
                <a:off x="10032614" y="2381839"/>
                <a:ext cx="812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GB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en-US" sz="2000" b="0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000" i="1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C906D1-734E-5E4D-990F-5FB16C39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14" y="2381839"/>
                <a:ext cx="812595" cy="400110"/>
              </a:xfrm>
              <a:prstGeom prst="rect">
                <a:avLst/>
              </a:prstGeom>
              <a:blipFill>
                <a:blip r:embed="rId1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AC0DFA-8B3A-4645-940E-7EEFA93EE5FC}"/>
              </a:ext>
            </a:extLst>
          </p:cNvPr>
          <p:cNvSpPr txBox="1"/>
          <p:nvPr/>
        </p:nvSpPr>
        <p:spPr>
          <a:xfrm>
            <a:off x="247924" y="5175955"/>
            <a:ext cx="670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Again, given Sigmoid function is selected as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10326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966811" y="2249758"/>
                <a:ext cx="689956" cy="689956"/>
              </a:xfrm>
              <a:prstGeom prst="ellipse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1" y="2249758"/>
                <a:ext cx="689956" cy="689956"/>
              </a:xfrm>
              <a:prstGeom prst="ellipse">
                <a:avLst/>
              </a:prstGeom>
              <a:blipFill>
                <a:blip r:embed="rId3"/>
                <a:stretch>
                  <a:fillRect r="-10526"/>
                </a:stretch>
              </a:blipFill>
              <a:ln w="28575"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66811" y="3125722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1" y="3125722"/>
                <a:ext cx="689956" cy="6899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973743" y="4001687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43" y="4001687"/>
                <a:ext cx="689956" cy="6899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3" idx="6"/>
            <a:endCxn id="20" idx="2"/>
          </p:cNvCxnSpPr>
          <p:nvPr/>
        </p:nvCxnSpPr>
        <p:spPr>
          <a:xfrm>
            <a:off x="1656767" y="2594736"/>
            <a:ext cx="1251000" cy="8881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20" idx="2"/>
          </p:cNvCxnSpPr>
          <p:nvPr/>
        </p:nvCxnSpPr>
        <p:spPr>
          <a:xfrm>
            <a:off x="1656767" y="3470700"/>
            <a:ext cx="1251000" cy="12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20" idx="2"/>
          </p:cNvCxnSpPr>
          <p:nvPr/>
        </p:nvCxnSpPr>
        <p:spPr>
          <a:xfrm flipV="1">
            <a:off x="1663699" y="3482876"/>
            <a:ext cx="1244068" cy="863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6"/>
            <a:endCxn id="11" idx="1"/>
          </p:cNvCxnSpPr>
          <p:nvPr/>
        </p:nvCxnSpPr>
        <p:spPr>
          <a:xfrm>
            <a:off x="3597723" y="3482876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81058" y="3223378"/>
                <a:ext cx="1170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3223378"/>
                <a:ext cx="1170641" cy="523220"/>
              </a:xfrm>
              <a:prstGeom prst="rect">
                <a:avLst/>
              </a:prstGeom>
              <a:blipFill>
                <a:blip r:embed="rId6"/>
                <a:stretch>
                  <a:fillRect r="-10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907767" y="3137898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67" y="3137898"/>
                <a:ext cx="689956" cy="689956"/>
              </a:xfrm>
              <a:prstGeom prst="ellipse">
                <a:avLst/>
              </a:prstGeom>
              <a:blipFill>
                <a:blip r:embed="rId7"/>
                <a:stretch>
                  <a:fillRect b="-175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140742" y="466709"/>
            <a:ext cx="791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 logic operation example: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12656" y="1208341"/>
                <a:ext cx="259930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80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800" b="0" i="0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a:rPr lang="en-GB" sz="2800" b="0" i="0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n w="0"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GB" sz="2800" i="1">
                          <a:ln w="0"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56" y="1208341"/>
                <a:ext cx="2599302" cy="954107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698655" y="2407673"/>
            <a:ext cx="7072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-50</a:t>
            </a:r>
          </a:p>
          <a:p>
            <a:pPr algn="ctr"/>
            <a:endParaRPr lang="en-GB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+30</a:t>
            </a:r>
          </a:p>
          <a:p>
            <a:pPr algn="ctr"/>
            <a:endParaRPr lang="en-GB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+30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698655" y="4145890"/>
                <a:ext cx="3642536" cy="183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+30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+30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55" y="4145890"/>
                <a:ext cx="3642536" cy="1833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2038159" y="4346665"/>
            <a:ext cx="0" cy="432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849710" y="1344820"/>
                <a:ext cx="8461637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(−50+30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710" y="1344820"/>
                <a:ext cx="8461637" cy="1200329"/>
              </a:xfrm>
              <a:prstGeom prst="rect">
                <a:avLst/>
              </a:prstGeom>
              <a:blipFill>
                <a:blip r:embed="rId10"/>
                <a:stretch>
                  <a:fillRect l="-1153" t="-4061" b="-6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8029" y="4346665"/>
            <a:ext cx="5397696" cy="2366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739175" y="5023954"/>
                <a:ext cx="1943096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2400" dirty="0"/>
                  <a:t>  1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175" y="5023954"/>
                <a:ext cx="1943096" cy="1938992"/>
              </a:xfrm>
              <a:prstGeom prst="rect">
                <a:avLst/>
              </a:prstGeom>
              <a:blipFill>
                <a:blip r:embed="rId12"/>
                <a:stretch>
                  <a:fillRect r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ounded Rectangle 80"/>
          <p:cNvSpPr/>
          <p:nvPr/>
        </p:nvSpPr>
        <p:spPr>
          <a:xfrm>
            <a:off x="10244106" y="5085094"/>
            <a:ext cx="340042" cy="149959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6290029" y="5085094"/>
            <a:ext cx="1698062" cy="149959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0244106" y="4543452"/>
                <a:ext cx="1904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AND</m:t>
                      </m:r>
                      <m:r>
                        <a:rPr lang="en-GB" sz="240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n w="0"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106" y="4543452"/>
                <a:ext cx="1904752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CED9E6B-D8CF-4EA3-B96F-54CA2FBEA4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0002" y="1213886"/>
            <a:ext cx="3228975" cy="2438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644265-F46B-4596-B976-D48A4240D0D6}"/>
              </a:ext>
            </a:extLst>
          </p:cNvPr>
          <p:cNvSpPr/>
          <p:nvPr/>
        </p:nvSpPr>
        <p:spPr>
          <a:xfrm>
            <a:off x="5680695" y="3992812"/>
            <a:ext cx="3214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So we have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5824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/>
      <p:bldP spid="45" grpId="0"/>
      <p:bldP spid="46" grpId="0"/>
      <p:bldP spid="50" grpId="0" animBg="1"/>
      <p:bldP spid="81" grpId="0" animBg="1"/>
      <p:bldP spid="82" grpId="0" animBg="1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BFD30-ACA0-4508-83FB-E3572904456A}"/>
              </a:ext>
            </a:extLst>
          </p:cNvPr>
          <p:cNvSpPr/>
          <p:nvPr/>
        </p:nvSpPr>
        <p:spPr>
          <a:xfrm>
            <a:off x="2140742" y="466709"/>
            <a:ext cx="791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 logic operation example: 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985942-4270-4C83-B970-81175B7A210A}"/>
              </a:ext>
            </a:extLst>
          </p:cNvPr>
          <p:cNvSpPr/>
          <p:nvPr/>
        </p:nvSpPr>
        <p:spPr>
          <a:xfrm>
            <a:off x="2140742" y="1905246"/>
            <a:ext cx="7910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Think about how to design a simple NN structure for logic </a:t>
            </a:r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operation? </a:t>
            </a:r>
          </a:p>
        </p:txBody>
      </p:sp>
    </p:spTree>
    <p:extLst>
      <p:ext uri="{BB962C8B-B14F-4D97-AF65-F5344CB8AC3E}">
        <p14:creationId xmlns:p14="http://schemas.microsoft.com/office/powerpoint/2010/main" val="297457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81709" y="415409"/>
                <a:ext cx="43999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/>
                  <a:t>We have known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,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09" y="415409"/>
                <a:ext cx="4399987" cy="523220"/>
              </a:xfrm>
              <a:prstGeom prst="rect">
                <a:avLst/>
              </a:prstGeom>
              <a:blipFill>
                <a:blip r:embed="rId3"/>
                <a:stretch>
                  <a:fillRect l="-2882" t="-14286" r="-201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28945" y="415409"/>
                <a:ext cx="16225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45" y="415409"/>
                <a:ext cx="1622560" cy="523220"/>
              </a:xfrm>
              <a:prstGeom prst="rect">
                <a:avLst/>
              </a:prstGeom>
              <a:blipFill>
                <a:blip r:embed="rId4"/>
                <a:stretch>
                  <a:fillRect t="-14286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08752" y="1396484"/>
            <a:ext cx="1638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/>
              <a:t>Negation: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966811" y="2649809"/>
                <a:ext cx="689956" cy="689956"/>
              </a:xfrm>
              <a:prstGeom prst="ellipse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1" y="2649809"/>
                <a:ext cx="689956" cy="689956"/>
              </a:xfrm>
              <a:prstGeom prst="ellipse">
                <a:avLst/>
              </a:prstGeom>
              <a:blipFill>
                <a:blip r:embed="rId5"/>
                <a:stretch>
                  <a:fillRect r="-10526"/>
                </a:stretch>
              </a:blipFill>
              <a:ln w="28575"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66811" y="3525773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1" y="3525773"/>
                <a:ext cx="689956" cy="6899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6"/>
            <a:endCxn id="13" idx="2"/>
          </p:cNvCxnSpPr>
          <p:nvPr/>
        </p:nvCxnSpPr>
        <p:spPr>
          <a:xfrm>
            <a:off x="1656767" y="2994787"/>
            <a:ext cx="1251000" cy="48808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13" idx="2"/>
          </p:cNvCxnSpPr>
          <p:nvPr/>
        </p:nvCxnSpPr>
        <p:spPr>
          <a:xfrm flipV="1">
            <a:off x="1656767" y="3482876"/>
            <a:ext cx="1251000" cy="387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6"/>
            <a:endCxn id="12" idx="1"/>
          </p:cNvCxnSpPr>
          <p:nvPr/>
        </p:nvCxnSpPr>
        <p:spPr>
          <a:xfrm>
            <a:off x="3597723" y="3482876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81058" y="3223378"/>
                <a:ext cx="11706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3223378"/>
                <a:ext cx="1170641" cy="523220"/>
              </a:xfrm>
              <a:prstGeom prst="rect">
                <a:avLst/>
              </a:prstGeom>
              <a:blipFill>
                <a:blip r:embed="rId7"/>
                <a:stretch>
                  <a:fillRect r="-10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907767" y="3137898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67" y="3137898"/>
                <a:ext cx="689956" cy="689956"/>
              </a:xfrm>
              <a:prstGeom prst="ellipse">
                <a:avLst/>
              </a:prstGeom>
              <a:blipFill>
                <a:blip r:embed="rId8"/>
                <a:stretch>
                  <a:fillRect b="-175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67116" y="2882711"/>
            <a:ext cx="630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algn="ctr"/>
            <a:endParaRPr lang="en-GB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2512" y="4715236"/>
                <a:ext cx="5492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(30−50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2" y="4715236"/>
                <a:ext cx="54922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8945" y="2285165"/>
            <a:ext cx="4381500" cy="187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69901" y="3084372"/>
                <a:ext cx="239533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3200" dirty="0"/>
                  <a:t> 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901" y="3084372"/>
                <a:ext cx="2395336" cy="1077218"/>
              </a:xfrm>
              <a:prstGeom prst="rect">
                <a:avLst/>
              </a:prstGeom>
              <a:blipFill>
                <a:blip r:embed="rId11"/>
                <a:stretch>
                  <a:fillRect t="-6780" r="-4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40" y="379737"/>
            <a:ext cx="6468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6563" t="22576" r="10017" b="17175"/>
          <a:stretch/>
        </p:blipFill>
        <p:spPr>
          <a:xfrm>
            <a:off x="1181878" y="1667569"/>
            <a:ext cx="4600576" cy="20716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/>
          <a:srcRect l="6769"/>
          <a:stretch/>
        </p:blipFill>
        <p:spPr>
          <a:xfrm>
            <a:off x="6653989" y="1577083"/>
            <a:ext cx="4848659" cy="21907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5"/>
          <a:srcRect l="6955"/>
          <a:stretch/>
        </p:blipFill>
        <p:spPr>
          <a:xfrm>
            <a:off x="1124730" y="3783645"/>
            <a:ext cx="4714876" cy="21812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6"/>
          <a:srcRect l="7482"/>
          <a:stretch/>
        </p:blipFill>
        <p:spPr>
          <a:xfrm>
            <a:off x="6739715" y="3783645"/>
            <a:ext cx="4705784" cy="2257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7A85B5-D1B9-4952-8BCA-BFA0F5D8E786}"/>
              </a:ext>
            </a:extLst>
          </p:cNvPr>
          <p:cNvSpPr/>
          <p:nvPr/>
        </p:nvSpPr>
        <p:spPr>
          <a:xfrm>
            <a:off x="7255584" y="6447004"/>
            <a:ext cx="4936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Example from Andrew Ng, Machine Learning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018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9F6F3-9924-45ED-B04A-3D480563F14D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ln w="0"/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Multi-class classification using 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20608-7B8D-403A-9C5D-0D8811D5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72" y="961812"/>
            <a:ext cx="6183055" cy="4930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BBBCE5-4018-CC46-88DE-0499348DE084}"/>
              </a:ext>
            </a:extLst>
          </p:cNvPr>
          <p:cNvSpPr/>
          <p:nvPr/>
        </p:nvSpPr>
        <p:spPr>
          <a:xfrm>
            <a:off x="4541172" y="6190733"/>
            <a:ext cx="35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yann.lecun.com</a:t>
            </a:r>
            <a:r>
              <a:rPr lang="en-US" dirty="0"/>
              <a:t>/</a:t>
            </a:r>
            <a:r>
              <a:rPr lang="en-US" dirty="0" err="1"/>
              <a:t>exdb</a:t>
            </a:r>
            <a:r>
              <a:rPr lang="en-US" dirty="0"/>
              <a:t>/</a:t>
            </a:r>
            <a:r>
              <a:rPr lang="en-US" dirty="0" err="1"/>
              <a:t>mnist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07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B0FCC-162F-0240-8549-40AF5184B1B1}"/>
              </a:ext>
            </a:extLst>
          </p:cNvPr>
          <p:cNvSpPr/>
          <p:nvPr/>
        </p:nvSpPr>
        <p:spPr>
          <a:xfrm>
            <a:off x="3337942" y="5146078"/>
            <a:ext cx="6130399" cy="1828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brain: ~85 billion neurons</a:t>
            </a:r>
          </a:p>
          <a:p>
            <a:pPr>
              <a:spcAft>
                <a:spcPts val="600"/>
              </a:spcAft>
            </a:pPr>
            <a:r>
              <a:rPr lang="en-GB" sz="2400" b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cat: ~1 billion neurons</a:t>
            </a:r>
          </a:p>
          <a:p>
            <a:pPr>
              <a:spcAft>
                <a:spcPts val="600"/>
              </a:spcAft>
            </a:pPr>
            <a:r>
              <a:rPr lang="en-GB" sz="2400" b="1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mouse: ~75 million neurons</a:t>
            </a:r>
          </a:p>
          <a:p>
            <a:pPr>
              <a:spcAft>
                <a:spcPts val="600"/>
              </a:spcAft>
            </a:pPr>
            <a:r>
              <a:rPr lang="en-GB" sz="2400" b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cockroach: ~ </a:t>
            </a:r>
            <a:r>
              <a:rPr lang="en-GB" sz="2400" b="1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million neurons</a:t>
            </a:r>
            <a:endParaRPr lang="en-GB" sz="24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cap="none" spc="0" dirty="0">
              <a:ln w="0"/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0546" y="119360"/>
            <a:ext cx="8774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Understanding NN</a:t>
            </a:r>
          </a:p>
          <a:p>
            <a:pPr algn="ctr"/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neurons and the brain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BB26F-992E-FA43-B81F-DCA70488CF48}"/>
              </a:ext>
            </a:extLst>
          </p:cNvPr>
          <p:cNvSpPr/>
          <p:nvPr/>
        </p:nvSpPr>
        <p:spPr>
          <a:xfrm>
            <a:off x="770022" y="1347314"/>
            <a:ext cx="11004883" cy="473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400" cap="none" spc="0" dirty="0">
                <a:ln w="0"/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NN: the state of the art technique for many different machine learning problems. </a:t>
            </a:r>
            <a:endParaRPr lang="en-GB" sz="2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cap="none" spc="0" dirty="0">
              <a:ln w="0"/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F5653-C21A-7743-9B3C-7CAEC940E641}"/>
              </a:ext>
            </a:extLst>
          </p:cNvPr>
          <p:cNvSpPr/>
          <p:nvPr/>
        </p:nvSpPr>
        <p:spPr>
          <a:xfrm>
            <a:off x="1373470" y="1933904"/>
            <a:ext cx="778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learn more complex non-linear hypotheses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7196D-F902-448A-8AA0-9B4B699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2" y="2523643"/>
            <a:ext cx="3061539" cy="2599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C7853-D8C5-43F8-9567-DE25AB0CF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04" y="2523643"/>
            <a:ext cx="3907274" cy="25999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E0262-0521-4078-91D3-614BEA5BE838}"/>
              </a:ext>
            </a:extLst>
          </p:cNvPr>
          <p:cNvSpPr/>
          <p:nvPr/>
        </p:nvSpPr>
        <p:spPr>
          <a:xfrm>
            <a:off x="4375310" y="2894888"/>
            <a:ext cx="2595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How many neurons are in the brain?</a:t>
            </a:r>
            <a:endParaRPr lang="en-GB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15837-FE9D-494D-BAE5-4EC306F43A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31561" y="3823620"/>
            <a:ext cx="3683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F8C81-CE56-4367-A636-98F0D186536E}"/>
              </a:ext>
            </a:extLst>
          </p:cNvPr>
          <p:cNvSpPr/>
          <p:nvPr/>
        </p:nvSpPr>
        <p:spPr>
          <a:xfrm>
            <a:off x="725606" y="514607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state.com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7AC497-D025-4DC9-8680-2593992A1A7F}"/>
              </a:ext>
            </a:extLst>
          </p:cNvPr>
          <p:cNvSpPr/>
          <p:nvPr/>
        </p:nvSpPr>
        <p:spPr>
          <a:xfrm>
            <a:off x="9886486" y="512359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verywellmind.com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9E353-0051-44EC-B55E-9F6DE8C665AB}"/>
              </a:ext>
            </a:extLst>
          </p:cNvPr>
          <p:cNvSpPr/>
          <p:nvPr/>
        </p:nvSpPr>
        <p:spPr>
          <a:xfrm>
            <a:off x="3017471" y="443209"/>
            <a:ext cx="75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Handwritten digits classification using 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E62B6-D1F5-4BA4-A5D2-0856FDD8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4" y="1218558"/>
            <a:ext cx="6068241" cy="5496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A27C0C-4F62-413E-A92A-000AE2101D74}"/>
              </a:ext>
            </a:extLst>
          </p:cNvPr>
          <p:cNvSpPr/>
          <p:nvPr/>
        </p:nvSpPr>
        <p:spPr>
          <a:xfrm>
            <a:off x="0" y="5840613"/>
            <a:ext cx="3668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4"/>
              </a:rPr>
              <a:t>Michael Nielsen, Neural Networks and Deep Learning</a:t>
            </a:r>
          </a:p>
          <a:p>
            <a:r>
              <a:rPr lang="en-GB" sz="1200" dirty="0">
                <a:hlinkClick r:id="rId4"/>
              </a:rPr>
              <a:t>http://neuralnetworksanddeeplearning.com/index.html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A6833-8773-4A5B-A70C-DDF1ABBBA22F}"/>
              </a:ext>
            </a:extLst>
          </p:cNvPr>
          <p:cNvSpPr/>
          <p:nvPr/>
        </p:nvSpPr>
        <p:spPr>
          <a:xfrm>
            <a:off x="7615645" y="1218558"/>
            <a:ext cx="5482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Multiple output units: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57248F-1BE3-4388-9A04-4E8194BDC3D5}"/>
                  </a:ext>
                </a:extLst>
              </p:cNvPr>
              <p:cNvSpPr/>
              <p:nvPr/>
            </p:nvSpPr>
            <p:spPr>
              <a:xfrm>
                <a:off x="8132592" y="1863375"/>
                <a:ext cx="9279649" cy="498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sub>
                    </m:sSub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)≈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b="0" i="1" smtClean="0">
                                    <a:ln w="0"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000" b="0" i="1" smtClean="0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000" b="0" i="1" smtClean="0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2000" b="0" i="1" smtClean="0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b="0" i="1" smtClean="0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⁞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r>
                              <a:rPr lang="en-GB" sz="2000" b="0" i="1" smtClean="0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then digit 0</a:t>
                </a:r>
              </a:p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n w="0"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000" b="0" i="1" smtClean="0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⁞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r>
                              <a:rPr lang="en-GB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then digit 1,</a:t>
                </a:r>
              </a:p>
              <a:p>
                <a:endParaRPr lang="en-GB" sz="20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⁞</m:t>
                    </m:r>
                  </m:oMath>
                </a14:m>
                <a:endParaRPr lang="en-GB" sz="20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000" i="1">
                                    <a:ln w="0"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b="0" i="1" smtClean="0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000" i="1">
                                      <a:ln w="0"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000" i="1">
                                          <a:ln w="0"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⁞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  <m:e>
                            <m:r>
                              <a:rPr lang="en-GB" sz="2000" b="0" i="1" smtClean="0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then digit 9</a:t>
                </a:r>
              </a:p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57248F-1BE3-4388-9A04-4E8194BDC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592" y="1863375"/>
                <a:ext cx="9279649" cy="4987456"/>
              </a:xfrm>
              <a:prstGeom prst="rect">
                <a:avLst/>
              </a:prstGeom>
              <a:blipFill>
                <a:blip r:embed="rId5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88EE83-0D92-43E1-A8E0-DC75362C60E3}"/>
              </a:ext>
            </a:extLst>
          </p:cNvPr>
          <p:cNvCxnSpPr/>
          <p:nvPr/>
        </p:nvCxnSpPr>
        <p:spPr>
          <a:xfrm>
            <a:off x="5854332" y="2085151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6862A-B097-47FD-8458-3E8B793B7984}"/>
              </a:ext>
            </a:extLst>
          </p:cNvPr>
          <p:cNvCxnSpPr/>
          <p:nvPr/>
        </p:nvCxnSpPr>
        <p:spPr>
          <a:xfrm>
            <a:off x="5854478" y="4691493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FACD3-37C2-4B2A-8C43-CF488B56E663}"/>
              </a:ext>
            </a:extLst>
          </p:cNvPr>
          <p:cNvCxnSpPr/>
          <p:nvPr/>
        </p:nvCxnSpPr>
        <p:spPr>
          <a:xfrm>
            <a:off x="5854478" y="3834096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16964E-7A7B-4BAF-B536-C3ECF472FC77}"/>
              </a:ext>
            </a:extLst>
          </p:cNvPr>
          <p:cNvCxnSpPr/>
          <p:nvPr/>
        </p:nvCxnSpPr>
        <p:spPr>
          <a:xfrm>
            <a:off x="5854332" y="2951191"/>
            <a:ext cx="483335" cy="2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ABF1A-570A-4944-AEDF-0F28C4166751}"/>
              </a:ext>
            </a:extLst>
          </p:cNvPr>
          <p:cNvSpPr/>
          <p:nvPr/>
        </p:nvSpPr>
        <p:spPr>
          <a:xfrm>
            <a:off x="6337667" y="1641305"/>
            <a:ext cx="956071" cy="3575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8AD3C-2E9C-4EA4-9B5E-EA48C4C411E7}"/>
                  </a:ext>
                </a:extLst>
              </p:cNvPr>
              <p:cNvSpPr/>
              <p:nvPr/>
            </p:nvSpPr>
            <p:spPr>
              <a:xfrm>
                <a:off x="6230381" y="3049551"/>
                <a:ext cx="1170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n w="0"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GB" sz="2800" i="1">
                          <a:ln w="0"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800" i="1">
                          <a:ln w="0"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2800" i="1">
                          <a:ln w="0"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8AD3C-2E9C-4EA4-9B5E-EA48C4C41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81" y="3049551"/>
                <a:ext cx="11706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20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B49AC-2EC3-474C-8699-4A044095DC16}"/>
              </a:ext>
            </a:extLst>
          </p:cNvPr>
          <p:cNvSpPr/>
          <p:nvPr/>
        </p:nvSpPr>
        <p:spPr>
          <a:xfrm>
            <a:off x="1834194" y="469236"/>
            <a:ext cx="7195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medium-content-serif-font"/>
              </a:rPr>
              <a:t>An example from Michael Nielsen’s </a:t>
            </a:r>
            <a:r>
              <a:rPr lang="en-GB" sz="2800" dirty="0">
                <a:latin typeface="medium-content-serif-font"/>
                <a:hlinkClick r:id="rId2"/>
              </a:rPr>
              <a:t>online book</a:t>
            </a:r>
            <a:r>
              <a:rPr lang="en-GB" sz="2800" dirty="0">
                <a:latin typeface="medium-content-serif-font"/>
              </a:rPr>
              <a:t>: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8EB60-24CC-47A8-B625-EB16E063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09" y="1554480"/>
            <a:ext cx="8819133" cy="48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6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FFD62-2DEB-407D-ACA0-61460C2D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745"/>
            <a:ext cx="8566063" cy="4741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F58EA1-2EE2-4F1F-A376-23D2AC223E17}"/>
              </a:ext>
            </a:extLst>
          </p:cNvPr>
          <p:cNvSpPr/>
          <p:nvPr/>
        </p:nvSpPr>
        <p:spPr>
          <a:xfrm>
            <a:off x="1834194" y="469236"/>
            <a:ext cx="891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medium-content-serif-font"/>
              </a:rPr>
              <a:t>An example from Michael Nielsen’s </a:t>
            </a:r>
            <a:r>
              <a:rPr lang="en-GB" sz="2800" dirty="0">
                <a:latin typeface="medium-content-serif-font"/>
                <a:hlinkClick r:id="rId4"/>
              </a:rPr>
              <a:t>online book</a:t>
            </a:r>
            <a:r>
              <a:rPr lang="en-GB" sz="2800" dirty="0">
                <a:latin typeface="medium-content-serif-font"/>
                <a:sym typeface="Wingdings" panose="05000000000000000000" pitchFamily="2" charset="2"/>
              </a:rPr>
              <a:t> (Continued)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6DAE2-5824-4CE6-AEA8-1715B8577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293" y="4163144"/>
            <a:ext cx="5222707" cy="26948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519545-1F17-4451-A675-25260AD815E0}"/>
              </a:ext>
            </a:extLst>
          </p:cNvPr>
          <p:cNvSpPr/>
          <p:nvPr/>
        </p:nvSpPr>
        <p:spPr>
          <a:xfrm>
            <a:off x="8615916" y="6457890"/>
            <a:ext cx="357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6"/>
              </a:rPr>
              <a:t>https://towardsdatascience.com/multi-layer-neural-networks-with-sigmoid-function-deep-learning-for-rookies-2-bf464f09eb7f</a:t>
            </a:r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8CA69-96F6-4903-860B-44F7382E862D}"/>
              </a:ext>
            </a:extLst>
          </p:cNvPr>
          <p:cNvSpPr/>
          <p:nvPr/>
        </p:nvSpPr>
        <p:spPr>
          <a:xfrm>
            <a:off x="0" y="5947490"/>
            <a:ext cx="534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dium-content-serif-font"/>
              </a:rPr>
              <a:t>Different hidden neurons triggered to recognise digit 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15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40" y="379737"/>
            <a:ext cx="6468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6369" y="1839432"/>
                <a:ext cx="10611460" cy="355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Suppose you have a multi-class classification problem with 3 classes (e.g., healthy control, mild cognitive impairment, and Alzheimer’s disease classification/recognition). Your neural network has 3 layers, and the hidden layer (layer 2) has 5 units. Using the one-vs-rest method described in previous slide, how many elements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800" b="0" i="1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GB" sz="28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have?</a:t>
                </a:r>
              </a:p>
              <a:p>
                <a:endParaRPr lang="en-GB" sz="28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8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9" y="1839432"/>
                <a:ext cx="10611460" cy="3557320"/>
              </a:xfrm>
              <a:prstGeom prst="rect">
                <a:avLst/>
              </a:prstGeom>
              <a:blipFill>
                <a:blip r:embed="rId3"/>
                <a:stretch>
                  <a:fillRect l="-1207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0422" y="335491"/>
            <a:ext cx="877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representation using 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BC301-B0C7-4BD1-86A6-B500CD4CA01D}"/>
              </a:ext>
            </a:extLst>
          </p:cNvPr>
          <p:cNvSpPr/>
          <p:nvPr/>
        </p:nvSpPr>
        <p:spPr>
          <a:xfrm>
            <a:off x="136756" y="4436473"/>
            <a:ext cx="27130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Networks (ANN) were developed as simulating neurons or networks of neurons in the brain. 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50BEB7-9EFB-42C8-8310-064673E5C23B}"/>
              </a:ext>
            </a:extLst>
          </p:cNvPr>
          <p:cNvCxnSpPr/>
          <p:nvPr/>
        </p:nvCxnSpPr>
        <p:spPr>
          <a:xfrm>
            <a:off x="2849848" y="5036638"/>
            <a:ext cx="653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9D9B7F-D10C-F94F-8396-970BD224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90" y="2133472"/>
            <a:ext cx="5400732" cy="44179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94678" y="1143718"/>
            <a:ext cx="4996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 neuron: a computational unit, </a:t>
            </a:r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</a:p>
          <a:p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gets a number of inputs through its </a:t>
            </a:r>
            <a:r>
              <a:rPr lang="en-GB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wires </a:t>
            </a:r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and does some computation in cell body and then it gives outputs via its </a:t>
            </a:r>
            <a:r>
              <a:rPr lang="en-GB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wire </a:t>
            </a:r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(axon) to other neurons (nodes) in the brain.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8FAA1-E689-4D0A-B7F9-BE9DC61AA63C}"/>
              </a:ext>
            </a:extLst>
          </p:cNvPr>
          <p:cNvSpPr/>
          <p:nvPr/>
        </p:nvSpPr>
        <p:spPr>
          <a:xfrm>
            <a:off x="890447" y="2159381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Biological NN:</a:t>
            </a:r>
            <a:endParaRPr lang="en-GB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0855B-0348-4A37-BB40-2E95D0F60D80}"/>
              </a:ext>
            </a:extLst>
          </p:cNvPr>
          <p:cNvSpPr/>
          <p:nvPr/>
        </p:nvSpPr>
        <p:spPr>
          <a:xfrm>
            <a:off x="3503221" y="188779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wires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73C52-B134-469E-91D2-639A50506D4C}"/>
              </a:ext>
            </a:extLst>
          </p:cNvPr>
          <p:cNvSpPr/>
          <p:nvPr/>
        </p:nvSpPr>
        <p:spPr>
          <a:xfrm>
            <a:off x="6496792" y="367570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wire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41" y="219805"/>
            <a:ext cx="6468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(ANN) representation</a:t>
            </a: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 single neuron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35485" y="2801389"/>
            <a:ext cx="4975683" cy="2441885"/>
            <a:chOff x="1935485" y="2801389"/>
            <a:chExt cx="4975683" cy="244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935485" y="2801389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85" y="2801389"/>
                  <a:ext cx="689956" cy="6899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935485" y="3677353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85" y="3677353"/>
                  <a:ext cx="689956" cy="6899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942417" y="4553318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17" y="4553318"/>
                  <a:ext cx="689956" cy="6899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4207631" y="3677353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l-G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</m:oMath>
                  </a14:m>
                  <a:r>
                    <a:rPr lang="en-GB" sz="1600" b="1" dirty="0">
                      <a:solidFill>
                        <a:schemeClr val="tx1"/>
                      </a:solidFill>
                    </a:rPr>
                    <a:t>|f</a:t>
                  </a:r>
                </a:p>
              </p:txBody>
            </p:sp>
          </mc:Choice>
          <mc:Fallback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631" y="3677353"/>
                  <a:ext cx="689956" cy="6899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6"/>
              <a:endCxn id="7" idx="2"/>
            </p:cNvCxnSpPr>
            <p:nvPr/>
          </p:nvCxnSpPr>
          <p:spPr>
            <a:xfrm>
              <a:off x="2625441" y="3146367"/>
              <a:ext cx="1582190" cy="87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7" idx="2"/>
            </p:cNvCxnSpPr>
            <p:nvPr/>
          </p:nvCxnSpPr>
          <p:spPr>
            <a:xfrm>
              <a:off x="2625441" y="4022331"/>
              <a:ext cx="1582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632373" y="4022331"/>
              <a:ext cx="1575258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9" idx="1"/>
            </p:cNvCxnSpPr>
            <p:nvPr/>
          </p:nvCxnSpPr>
          <p:spPr>
            <a:xfrm>
              <a:off x="4897587" y="4022331"/>
              <a:ext cx="8429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740527" y="3760721"/>
                  <a:ext cx="117064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27" y="3760721"/>
                  <a:ext cx="1170641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215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04601" y="2690785"/>
                <a:ext cx="256467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01" y="2690785"/>
                <a:ext cx="2564676" cy="738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507970" y="4733881"/>
            <a:ext cx="162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Dendrites (input wires)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75657" y="4283941"/>
            <a:ext cx="15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The body of a neuron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9652" y="3227929"/>
            <a:ext cx="1530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Axon </a:t>
            </a:r>
          </a:p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(output wire)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942417" y="1925424"/>
            <a:ext cx="2265214" cy="2096907"/>
            <a:chOff x="1942417" y="1925424"/>
            <a:chExt cx="2265214" cy="20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942417" y="1925424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17" y="1925424"/>
                  <a:ext cx="689956" cy="6899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27" idx="6"/>
              <a:endCxn id="7" idx="2"/>
            </p:cNvCxnSpPr>
            <p:nvPr/>
          </p:nvCxnSpPr>
          <p:spPr>
            <a:xfrm>
              <a:off x="2632373" y="2270402"/>
              <a:ext cx="1575258" cy="175192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071416" y="1509254"/>
                <a:ext cx="26168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“bias unit / neuro” </a:t>
                </a:r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=1 always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16" y="1509254"/>
                <a:ext cx="2616827" cy="646331"/>
              </a:xfrm>
              <a:prstGeom prst="rect">
                <a:avLst/>
              </a:prstGeom>
              <a:blipFill>
                <a:blip r:embed="rId10"/>
                <a:stretch>
                  <a:fillRect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1299" y="1270981"/>
            <a:ext cx="4314001" cy="920426"/>
            <a:chOff x="7621299" y="1270981"/>
            <a:chExt cx="4314001" cy="920426"/>
          </a:xfrm>
        </p:grpSpPr>
        <p:sp>
          <p:nvSpPr>
            <p:cNvPr id="3" name="Rectangle 2"/>
            <p:cNvSpPr/>
            <p:nvPr/>
          </p:nvSpPr>
          <p:spPr>
            <a:xfrm>
              <a:off x="7621299" y="1270981"/>
              <a:ext cx="324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Neuron model: Logistic unit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21299" y="1822075"/>
              <a:ext cx="43140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Sigmoid (logistic) activation function.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01071" y="3972007"/>
            <a:ext cx="2996012" cy="1426865"/>
            <a:chOff x="8346625" y="4343613"/>
            <a:chExt cx="2996012" cy="1426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346625" y="4367309"/>
                  <a:ext cx="120443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240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625" y="4367309"/>
                  <a:ext cx="1204432" cy="1360629"/>
                </a:xfrm>
                <a:prstGeom prst="rect">
                  <a:avLst/>
                </a:prstGeom>
                <a:blipFill>
                  <a:blip r:embed="rId11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127048" y="4343613"/>
                  <a:ext cx="1215589" cy="1426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48" y="4343613"/>
                  <a:ext cx="1215589" cy="1426865"/>
                </a:xfrm>
                <a:prstGeom prst="rect">
                  <a:avLst/>
                </a:prstGeom>
                <a:blipFill>
                  <a:blip r:embed="rId12"/>
                  <a:stretch>
                    <a:fillRect l="-4124" t="-885" b="-4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/>
          <p:cNvSpPr/>
          <p:nvPr/>
        </p:nvSpPr>
        <p:spPr>
          <a:xfrm>
            <a:off x="7821718" y="551617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Input features</a:t>
            </a: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823723" y="5516176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“weights” </a:t>
            </a:r>
          </a:p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09A2F7-5A80-4F36-A7BC-FF76EE1E585E}"/>
                  </a:ext>
                </a:extLst>
              </p:cNvPr>
              <p:cNvSpPr/>
              <p:nvPr/>
            </p:nvSpPr>
            <p:spPr>
              <a:xfrm>
                <a:off x="7724174" y="6451060"/>
                <a:ext cx="446782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ln w="0"/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Could you give the expression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n w="0"/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n w="0"/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p>
                        <m:r>
                          <a:rPr lang="en-GB" b="1" i="1" smtClean="0">
                            <a:ln w="0"/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GB" b="1" i="1" smtClean="0">
                        <a:ln w="0"/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09A2F7-5A80-4F36-A7BC-FF76EE1E5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74" y="6451060"/>
                <a:ext cx="4467826" cy="374270"/>
              </a:xfrm>
              <a:prstGeom prst="rect">
                <a:avLst/>
              </a:prstGeom>
              <a:blipFill>
                <a:blip r:embed="rId13"/>
                <a:stretch>
                  <a:fillRect l="-1091" t="-8065" r="-409" b="-2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D500FD-1B00-4EB3-B6CB-875C84583B97}"/>
                  </a:ext>
                </a:extLst>
              </p:cNvPr>
              <p:cNvSpPr/>
              <p:nvPr/>
            </p:nvSpPr>
            <p:spPr>
              <a:xfrm>
                <a:off x="3089027" y="2662217"/>
                <a:ext cx="46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D500FD-1B00-4EB3-B6CB-875C84583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27" y="2662217"/>
                <a:ext cx="4666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FC3CF2-A020-4B12-B410-EC8682B3E8C9}"/>
                  </a:ext>
                </a:extLst>
              </p:cNvPr>
              <p:cNvSpPr/>
              <p:nvPr/>
            </p:nvSpPr>
            <p:spPr>
              <a:xfrm>
                <a:off x="3089027" y="3202657"/>
                <a:ext cx="4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FC3CF2-A020-4B12-B410-EC8682B3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27" y="3202657"/>
                <a:ext cx="4612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2F525F-5159-43FB-A994-DFD84ADE38DB}"/>
                  </a:ext>
                </a:extLst>
              </p:cNvPr>
              <p:cNvSpPr/>
              <p:nvPr/>
            </p:nvSpPr>
            <p:spPr>
              <a:xfrm>
                <a:off x="3086405" y="3696197"/>
                <a:ext cx="46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2F525F-5159-43FB-A994-DFD84ADE3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05" y="3696197"/>
                <a:ext cx="4666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3F4766-324F-4413-B47C-3183B8CB7C2E}"/>
                  </a:ext>
                </a:extLst>
              </p:cNvPr>
              <p:cNvSpPr/>
              <p:nvPr/>
            </p:nvSpPr>
            <p:spPr>
              <a:xfrm>
                <a:off x="3087977" y="4179617"/>
                <a:ext cx="466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33F4766-324F-4413-B47C-3183B8CB7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977" y="4179617"/>
                <a:ext cx="46660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7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05FED0-D9A3-B442-9431-B8F8926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4313A2-E06A-A142-8521-63BC7B170B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88673" y="1367479"/>
                <a:ext cx="7313328" cy="5057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/>
                  <a:t>Controls when unit is “active” or “inactive”</a:t>
                </a:r>
              </a:p>
              <a:p>
                <a:endParaRPr lang="en-US" altLang="en-US" sz="2000" dirty="0"/>
              </a:p>
              <a:p>
                <a:r>
                  <a:rPr lang="en-US" altLang="en-US" dirty="0"/>
                  <a:t>Sigmoid function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GB" alt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altLang="en-US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GB" altLang="en-US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alt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altLang="en-US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altLang="en-US" i="1" smtClean="0">
                            <a:latin typeface="Cambria Math"/>
                            <a:ea typeface="Cambria Math"/>
                          </a:rPr>
                          <m:t>(1+</m:t>
                        </m:r>
                        <m:sSup>
                          <m:sSup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altLang="en-US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en-US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GB" alt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GB" altLang="en-US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sz="2000" dirty="0"/>
              </a:p>
              <a:p>
                <a:r>
                  <a:rPr lang="en-US" altLang="en-US" dirty="0"/>
                  <a:t>Hyperbolic tangent activation function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altLang="en-US" dirty="0"/>
                  <a:t>	</a:t>
                </a:r>
                <a14:m>
                  <m:oMath xmlns:m="http://schemas.openxmlformats.org/officeDocument/2006/math"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en-US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4313A2-E06A-A142-8521-63BC7B17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73" y="1367479"/>
                <a:ext cx="7313328" cy="5057381"/>
              </a:xfrm>
              <a:prstGeom prst="rect">
                <a:avLst/>
              </a:prstGeom>
              <a:blipFill>
                <a:blip r:embed="rId2"/>
                <a:stretch>
                  <a:fillRect l="-1386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EEE55DC-6190-4699-A0A2-2A8EF6F4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1690688"/>
            <a:ext cx="5314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05FED0-D9A3-B442-9431-B8F8926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BCEA3CC-E640-A646-AC17-FCC6C528E5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7273" y="1443679"/>
                <a:ext cx="5980493" cy="505738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/>
                  <a:t>Radial basis function</a:t>
                </a:r>
              </a:p>
              <a:p>
                <a:pPr marL="201168" lvl="1" indent="0">
                  <a:buFont typeface="Arial" panose="020B0604020202020204" pitchFamily="34" charset="0"/>
                  <a:buNone/>
                </a:pPr>
                <a:r>
                  <a:rPr lang="en-GB" altLang="en-US" dirty="0"/>
                  <a:t>	</a:t>
                </a:r>
                <a14:m>
                  <m:oMath xmlns:m="http://schemas.openxmlformats.org/officeDocument/2006/math"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altLang="en-US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en-US" dirty="0"/>
              </a:p>
              <a:p>
                <a:pPr marL="201168" lvl="1" indent="0">
                  <a:buFont typeface="Arial" panose="020B0604020202020204" pitchFamily="34" charset="0"/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Linear </a:t>
                </a:r>
              </a:p>
              <a:p>
                <a:pPr marL="201168" lvl="1" indent="0">
                  <a:buFont typeface="Arial" panose="020B0604020202020204" pitchFamily="34" charset="0"/>
                  <a:buNone/>
                </a:pPr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𝑏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Rectified linear unit (</a:t>
                </a:r>
                <a:r>
                  <a:rPr lang="en-US" altLang="en-US" dirty="0" err="1"/>
                  <a:t>ReLU</a:t>
                </a:r>
                <a:r>
                  <a:rPr lang="en-US" altLang="en-US" dirty="0"/>
                  <a:t>)</a:t>
                </a:r>
              </a:p>
              <a:p>
                <a:pPr marL="201168" lvl="1" indent="0">
                  <a:buFont typeface="Arial" panose="020B0604020202020204" pitchFamily="34" charset="0"/>
                  <a:buNone/>
                </a:pPr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max</m:t>
                    </m:r>
                    <m:r>
                      <a:rPr lang="en-GB" i="1">
                        <a:latin typeface="Cambria Math"/>
                      </a:rPr>
                      <m:t>(0, 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n-GB" i="1">
                        <a:latin typeface="Cambria Math"/>
                      </a:rPr>
                      <m:t>𝑏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BCEA3CC-E640-A646-AC17-FCC6C528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73" y="1443679"/>
                <a:ext cx="5980493" cy="5057381"/>
              </a:xfrm>
              <a:prstGeom prst="rect">
                <a:avLst/>
              </a:prstGeom>
              <a:blipFill>
                <a:blip r:embed="rId2"/>
                <a:stretch>
                  <a:fillRect l="-1695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9" descr="https://www.dtreg.com/uploaded/pageimg/PnnRadialBasisFunction.jpg">
            <a:extLst>
              <a:ext uri="{FF2B5EF4-FFF2-40B4-BE49-F238E27FC236}">
                <a16:creationId xmlns:a16="http://schemas.microsoft.com/office/drawing/2014/main" id="{F4ADB364-397D-2842-A42B-1DA0E77A3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9763" r="1926" b="5862"/>
          <a:stretch/>
        </p:blipFill>
        <p:spPr bwMode="auto">
          <a:xfrm>
            <a:off x="6888088" y="1218254"/>
            <a:ext cx="2698153" cy="14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Image result for Rectified linear unit">
            <a:extLst>
              <a:ext uri="{FF2B5EF4-FFF2-40B4-BE49-F238E27FC236}">
                <a16:creationId xmlns:a16="http://schemas.microsoft.com/office/drawing/2014/main" id="{E96BC110-4666-9E45-BD4D-D18F7CEF3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46531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EC1A65-B182-4E45-906E-7665EBC7B017}"/>
              </a:ext>
            </a:extLst>
          </p:cNvPr>
          <p:cNvGrpSpPr/>
          <p:nvPr/>
        </p:nvGrpSpPr>
        <p:grpSpPr>
          <a:xfrm>
            <a:off x="6888088" y="2929166"/>
            <a:ext cx="2857500" cy="1277963"/>
            <a:chOff x="6888088" y="2929166"/>
            <a:chExt cx="2857500" cy="1277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D354E2-A057-7446-856A-8EF2E79FD51A}"/>
                </a:ext>
              </a:extLst>
            </p:cNvPr>
            <p:cNvCxnSpPr/>
            <p:nvPr/>
          </p:nvCxnSpPr>
          <p:spPr>
            <a:xfrm>
              <a:off x="6888088" y="3568148"/>
              <a:ext cx="2857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A282C7-251B-F546-A524-824287719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6838" y="2929166"/>
              <a:ext cx="0" cy="127796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8C07DF-E6AD-844E-A295-B2CE610D2C60}"/>
                </a:ext>
              </a:extLst>
            </p:cNvPr>
            <p:cNvCxnSpPr/>
            <p:nvPr/>
          </p:nvCxnSpPr>
          <p:spPr>
            <a:xfrm flipV="1">
              <a:off x="7220607" y="3005959"/>
              <a:ext cx="2028496" cy="120117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2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D70D5-97DF-45D2-8675-081A1D468793}"/>
              </a:ext>
            </a:extLst>
          </p:cNvPr>
          <p:cNvSpPr/>
          <p:nvPr/>
        </p:nvSpPr>
        <p:spPr>
          <a:xfrm>
            <a:off x="-607108" y="538781"/>
            <a:ext cx="6468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An example</a:t>
            </a:r>
            <a:endParaRPr lang="en-GB" sz="2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24756-3738-4585-AE15-97312ED84FEB}"/>
              </a:ext>
            </a:extLst>
          </p:cNvPr>
          <p:cNvGrpSpPr/>
          <p:nvPr/>
        </p:nvGrpSpPr>
        <p:grpSpPr>
          <a:xfrm>
            <a:off x="1935485" y="2801389"/>
            <a:ext cx="8289182" cy="2441885"/>
            <a:chOff x="1935485" y="2801389"/>
            <a:chExt cx="8289182" cy="2441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8146462-C44F-4508-9C2B-DD650B415737}"/>
                    </a:ext>
                  </a:extLst>
                </p:cNvPr>
                <p:cNvSpPr/>
                <p:nvPr/>
              </p:nvSpPr>
              <p:spPr>
                <a:xfrm>
                  <a:off x="1935485" y="2801389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85" y="2801389"/>
                  <a:ext cx="689956" cy="6899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6B0195E-886F-4D78-BBD2-BE9537453D73}"/>
                    </a:ext>
                  </a:extLst>
                </p:cNvPr>
                <p:cNvSpPr/>
                <p:nvPr/>
              </p:nvSpPr>
              <p:spPr>
                <a:xfrm>
                  <a:off x="1935485" y="3677353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85" y="3677353"/>
                  <a:ext cx="689956" cy="6899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6B031D9-AC3C-4B9C-AE50-24DE9E16DC88}"/>
                    </a:ext>
                  </a:extLst>
                </p:cNvPr>
                <p:cNvSpPr/>
                <p:nvPr/>
              </p:nvSpPr>
              <p:spPr>
                <a:xfrm>
                  <a:off x="1942417" y="4553318"/>
                  <a:ext cx="689956" cy="689956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17" y="4553318"/>
                  <a:ext cx="689956" cy="6899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BBD4B6-FE5D-495A-B497-CA4951A17997}"/>
                </a:ext>
              </a:extLst>
            </p:cNvPr>
            <p:cNvSpPr/>
            <p:nvPr/>
          </p:nvSpPr>
          <p:spPr>
            <a:xfrm>
              <a:off x="4207631" y="3677353"/>
              <a:ext cx="689956" cy="68995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FFC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24840C-9CDE-4F41-A78F-505114241230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625441" y="3146367"/>
              <a:ext cx="1582190" cy="87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7BC627-8F40-49A1-B7AC-15AB57699C4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625441" y="4022331"/>
              <a:ext cx="1582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283851-00EF-42A5-B576-F9BE6002651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2632373" y="4022331"/>
              <a:ext cx="1575258" cy="87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24840-1F10-4833-BC71-E05EF36F561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897587" y="4022331"/>
              <a:ext cx="784111" cy="125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E4EF9CD-DE9C-41C3-B754-6E46A14CD5A0}"/>
                    </a:ext>
                  </a:extLst>
                </p:cNvPr>
                <p:cNvSpPr/>
                <p:nvPr/>
              </p:nvSpPr>
              <p:spPr>
                <a:xfrm>
                  <a:off x="9054026" y="3773256"/>
                  <a:ext cx="117064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E4EF9CD-DE9C-41C3-B754-6E46A14CD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26" y="3773256"/>
                  <a:ext cx="117064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A34DE2-F2C6-4C4D-9CC1-1DB0B7D712D7}"/>
                  </a:ext>
                </a:extLst>
              </p:cNvPr>
              <p:cNvSpPr/>
              <p:nvPr/>
            </p:nvSpPr>
            <p:spPr>
              <a:xfrm>
                <a:off x="3987472" y="3721577"/>
                <a:ext cx="12622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dirty="0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𝜮</m:t>
                      </m:r>
                      <m:r>
                        <a:rPr lang="en-US" sz="2800" b="1" i="1" dirty="0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1" i="1" dirty="0" smtClean="0">
                          <a:ln w="0"/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</m:oMath>
                  </m:oMathPara>
                </a14:m>
                <a:endParaRPr lang="en-GB" sz="2800" b="1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A34DE2-F2C6-4C4D-9CC1-1DB0B7D71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72" y="3721577"/>
                <a:ext cx="1262252" cy="523220"/>
              </a:xfrm>
              <a:prstGeom prst="rect">
                <a:avLst/>
              </a:prstGeom>
              <a:blipFill>
                <a:blip r:embed="rId7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632324A-6DDC-407F-BDA7-9312C5D3EEF2}"/>
              </a:ext>
            </a:extLst>
          </p:cNvPr>
          <p:cNvSpPr/>
          <p:nvPr/>
        </p:nvSpPr>
        <p:spPr>
          <a:xfrm>
            <a:off x="5861411" y="2500036"/>
            <a:ext cx="204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Sigmoid or Tanh or others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9A585F-145D-4D0D-B9B2-A8CECC4168A0}"/>
              </a:ext>
            </a:extLst>
          </p:cNvPr>
          <p:cNvGrpSpPr/>
          <p:nvPr/>
        </p:nvGrpSpPr>
        <p:grpSpPr>
          <a:xfrm>
            <a:off x="1942417" y="1925424"/>
            <a:ext cx="2265214" cy="2096907"/>
            <a:chOff x="1942417" y="1925424"/>
            <a:chExt cx="2265214" cy="2096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F791DE4-67E1-4778-AA52-CAA15E6FDE03}"/>
                    </a:ext>
                  </a:extLst>
                </p:cNvPr>
                <p:cNvSpPr/>
                <p:nvPr/>
              </p:nvSpPr>
              <p:spPr>
                <a:xfrm>
                  <a:off x="1942417" y="1925424"/>
                  <a:ext cx="689956" cy="689956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17" y="1925424"/>
                  <a:ext cx="689956" cy="6899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FD2E52-1B70-44FA-B072-E9BD9247CC7A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2632373" y="2270402"/>
              <a:ext cx="1575258" cy="175192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D488DB-52DC-4B22-8A5B-93987008FABA}"/>
                  </a:ext>
                </a:extLst>
              </p:cNvPr>
              <p:cNvSpPr/>
              <p:nvPr/>
            </p:nvSpPr>
            <p:spPr>
              <a:xfrm>
                <a:off x="2071416" y="1509254"/>
                <a:ext cx="26168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“bias unit / neuro” </a:t>
                </a:r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=1 always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D488DB-52DC-4B22-8A5B-93987008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16" y="1509254"/>
                <a:ext cx="2616827" cy="646331"/>
              </a:xfrm>
              <a:prstGeom prst="rect">
                <a:avLst/>
              </a:prstGeom>
              <a:blipFill>
                <a:blip r:embed="rId9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AC6F4-D78D-4575-A80D-1EE9A4457BB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16476" y="4034866"/>
            <a:ext cx="1137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A8087-8E97-468A-BC18-D0F40438025F}"/>
              </a:ext>
            </a:extLst>
          </p:cNvPr>
          <p:cNvGrpSpPr/>
          <p:nvPr/>
        </p:nvGrpSpPr>
        <p:grpSpPr>
          <a:xfrm>
            <a:off x="2073400" y="5292288"/>
            <a:ext cx="689956" cy="1026931"/>
            <a:chOff x="2073400" y="5292288"/>
            <a:chExt cx="689956" cy="1026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DEFE59E-D9D2-4DF4-BFBE-069BB10E3AB2}"/>
                    </a:ext>
                  </a:extLst>
                </p:cNvPr>
                <p:cNvSpPr/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DEFE59E-D9D2-4DF4-BFBE-069BB10E3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292288"/>
                  <a:ext cx="689956" cy="6899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A244E18-3A08-4E39-93B4-6F4C82353E04}"/>
                    </a:ext>
                  </a:extLst>
                </p:cNvPr>
                <p:cNvSpPr/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A244E18-3A08-4E39-93B4-6F4C82353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00" y="5629263"/>
                  <a:ext cx="689956" cy="6899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E0A529C-1F1E-4760-906A-CBDFCE25D5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7433" y="3189631"/>
            <a:ext cx="2044578" cy="17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41" y="219805"/>
            <a:ext cx="6468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(ANN) representation</a:t>
            </a: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 group of neurons strongly linked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35485" y="2801389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5" y="2801389"/>
                <a:ext cx="689956" cy="6899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935485" y="3677353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5" y="3677353"/>
                <a:ext cx="689956" cy="6899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942417" y="4553318"/>
                <a:ext cx="689956" cy="6899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17" y="4553318"/>
                <a:ext cx="689956" cy="6899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207631" y="3677353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1" y="3677353"/>
                <a:ext cx="689956" cy="6899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7" idx="2"/>
          </p:cNvCxnSpPr>
          <p:nvPr/>
        </p:nvCxnSpPr>
        <p:spPr>
          <a:xfrm>
            <a:off x="2625441" y="3146367"/>
            <a:ext cx="1582190" cy="875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2625441" y="4022331"/>
            <a:ext cx="15821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 flipV="1">
            <a:off x="2632373" y="4022331"/>
            <a:ext cx="1575258" cy="87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6"/>
            <a:endCxn id="12" idx="1"/>
          </p:cNvCxnSpPr>
          <p:nvPr/>
        </p:nvCxnSpPr>
        <p:spPr>
          <a:xfrm>
            <a:off x="6762056" y="4021659"/>
            <a:ext cx="698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0909" y="3760049"/>
                <a:ext cx="1170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09" y="3760049"/>
                <a:ext cx="1170641" cy="523220"/>
              </a:xfrm>
              <a:prstGeom prst="rect">
                <a:avLst/>
              </a:prstGeom>
              <a:blipFill>
                <a:blip r:embed="rId7"/>
                <a:stretch>
                  <a:fillRect r="-212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207631" y="2801388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1" y="2801388"/>
                <a:ext cx="689956" cy="68995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4207631" y="4551974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1" y="4551974"/>
                <a:ext cx="689956" cy="68995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2632373" y="3143995"/>
            <a:ext cx="1575258" cy="2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14" idx="2"/>
          </p:cNvCxnSpPr>
          <p:nvPr/>
        </p:nvCxnSpPr>
        <p:spPr>
          <a:xfrm>
            <a:off x="2625441" y="3146367"/>
            <a:ext cx="1582190" cy="175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13" idx="2"/>
          </p:cNvCxnSpPr>
          <p:nvPr/>
        </p:nvCxnSpPr>
        <p:spPr>
          <a:xfrm flipV="1">
            <a:off x="2625441" y="3146366"/>
            <a:ext cx="1582190" cy="875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4" idx="2"/>
          </p:cNvCxnSpPr>
          <p:nvPr/>
        </p:nvCxnSpPr>
        <p:spPr>
          <a:xfrm>
            <a:off x="2625441" y="4022331"/>
            <a:ext cx="1582190" cy="874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3" idx="2"/>
          </p:cNvCxnSpPr>
          <p:nvPr/>
        </p:nvCxnSpPr>
        <p:spPr>
          <a:xfrm flipV="1">
            <a:off x="2632373" y="3146366"/>
            <a:ext cx="1575258" cy="1751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  <a:endCxn id="14" idx="2"/>
          </p:cNvCxnSpPr>
          <p:nvPr/>
        </p:nvCxnSpPr>
        <p:spPr>
          <a:xfrm flipV="1">
            <a:off x="2632373" y="4896952"/>
            <a:ext cx="1575258" cy="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6072100" y="3676681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00" y="3676681"/>
                <a:ext cx="689956" cy="68995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3" idx="6"/>
            <a:endCxn id="32" idx="2"/>
          </p:cNvCxnSpPr>
          <p:nvPr/>
        </p:nvCxnSpPr>
        <p:spPr>
          <a:xfrm>
            <a:off x="4897587" y="3146366"/>
            <a:ext cx="1174513" cy="875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32" idx="2"/>
          </p:cNvCxnSpPr>
          <p:nvPr/>
        </p:nvCxnSpPr>
        <p:spPr>
          <a:xfrm flipV="1">
            <a:off x="4897587" y="4021659"/>
            <a:ext cx="1174513" cy="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6"/>
            <a:endCxn id="32" idx="2"/>
          </p:cNvCxnSpPr>
          <p:nvPr/>
        </p:nvCxnSpPr>
        <p:spPr>
          <a:xfrm flipV="1">
            <a:off x="4897587" y="4021659"/>
            <a:ext cx="1174513" cy="875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803409" y="542659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075555" y="542659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940024" y="542659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942417" y="1926768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17" y="1926768"/>
                <a:ext cx="689956" cy="68995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7" idx="6"/>
            <a:endCxn id="13" idx="2"/>
          </p:cNvCxnSpPr>
          <p:nvPr/>
        </p:nvCxnSpPr>
        <p:spPr>
          <a:xfrm>
            <a:off x="2632373" y="2271746"/>
            <a:ext cx="1575258" cy="8746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6"/>
            <a:endCxn id="7" idx="2"/>
          </p:cNvCxnSpPr>
          <p:nvPr/>
        </p:nvCxnSpPr>
        <p:spPr>
          <a:xfrm>
            <a:off x="2632373" y="2271746"/>
            <a:ext cx="1575258" cy="175058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6"/>
            <a:endCxn id="14" idx="2"/>
          </p:cNvCxnSpPr>
          <p:nvPr/>
        </p:nvCxnSpPr>
        <p:spPr>
          <a:xfrm>
            <a:off x="2632373" y="2271746"/>
            <a:ext cx="1575258" cy="262520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4166077" y="1923051"/>
                <a:ext cx="689956" cy="6899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4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77" y="1923051"/>
                <a:ext cx="689956" cy="68995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6"/>
            <a:endCxn id="32" idx="2"/>
          </p:cNvCxnSpPr>
          <p:nvPr/>
        </p:nvCxnSpPr>
        <p:spPr>
          <a:xfrm>
            <a:off x="4856033" y="2268029"/>
            <a:ext cx="1216067" cy="17536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42260" y="1439695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“bias unit”</a:t>
            </a:r>
          </a:p>
          <a:p>
            <a:pPr algn="ctr"/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always1</a:t>
            </a:r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1649520" y="597793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2662" y="597793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696367" y="59779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n w="0"/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en-GB"/>
          </a:p>
        </p:txBody>
      </p:sp>
      <p:cxnSp>
        <p:nvCxnSpPr>
          <p:cNvPr id="66" name="Straight Arrow Connector 65"/>
          <p:cNvCxnSpPr>
            <a:stCxn id="62" idx="0"/>
            <a:endCxn id="44" idx="2"/>
          </p:cNvCxnSpPr>
          <p:nvPr/>
        </p:nvCxnSpPr>
        <p:spPr>
          <a:xfrm flipV="1">
            <a:off x="2280462" y="5795927"/>
            <a:ext cx="1" cy="182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0"/>
            <a:endCxn id="45" idx="2"/>
          </p:cNvCxnSpPr>
          <p:nvPr/>
        </p:nvCxnSpPr>
        <p:spPr>
          <a:xfrm flipV="1">
            <a:off x="4552608" y="5795927"/>
            <a:ext cx="1" cy="182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  <a:endCxn id="46" idx="2"/>
          </p:cNvCxnSpPr>
          <p:nvPr/>
        </p:nvCxnSpPr>
        <p:spPr>
          <a:xfrm flipV="1">
            <a:off x="6417077" y="5795927"/>
            <a:ext cx="1" cy="182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7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1215" y="161616"/>
            <a:ext cx="6468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Model (ANN) representation</a:t>
            </a:r>
          </a:p>
          <a:p>
            <a:pPr algn="ctr"/>
            <a:r>
              <a:rPr lang="en-GB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Parameters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55327" y="1900803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7" y="1900803"/>
                <a:ext cx="541425" cy="52405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55327" y="2552320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7" y="2552320"/>
                <a:ext cx="541425" cy="52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662259" y="3170589"/>
                <a:ext cx="541425" cy="52405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59" y="3170589"/>
                <a:ext cx="541425" cy="52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805252" y="2552320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52" y="2552320"/>
                <a:ext cx="541425" cy="524056"/>
              </a:xfrm>
              <a:prstGeom prst="ellipse">
                <a:avLst/>
              </a:prstGeom>
              <a:blipFill>
                <a:blip r:embed="rId6"/>
                <a:stretch>
                  <a:fillRect l="-2174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7" idx="2"/>
          </p:cNvCxnSpPr>
          <p:nvPr/>
        </p:nvCxnSpPr>
        <p:spPr>
          <a:xfrm>
            <a:off x="1196752" y="2162831"/>
            <a:ext cx="608500" cy="651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1196752" y="2814348"/>
            <a:ext cx="608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 flipV="1">
            <a:off x="1203684" y="2814348"/>
            <a:ext cx="601568" cy="618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6"/>
            <a:endCxn id="32" idx="1"/>
          </p:cNvCxnSpPr>
          <p:nvPr/>
        </p:nvCxnSpPr>
        <p:spPr>
          <a:xfrm flipV="1">
            <a:off x="3246867" y="2801938"/>
            <a:ext cx="220435" cy="3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1805252" y="1900802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52" y="1900802"/>
                <a:ext cx="541425" cy="524056"/>
              </a:xfrm>
              <a:prstGeom prst="ellipse">
                <a:avLst/>
              </a:prstGeom>
              <a:blipFill>
                <a:blip r:embed="rId7"/>
                <a:stretch>
                  <a:fillRect l="-2174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1805252" y="3169245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52" y="3169245"/>
                <a:ext cx="541425" cy="524056"/>
              </a:xfrm>
              <a:prstGeom prst="ellipse">
                <a:avLst/>
              </a:prstGeom>
              <a:blipFill>
                <a:blip r:embed="rId8"/>
                <a:stretch>
                  <a:fillRect l="-2174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12" idx="2"/>
          </p:cNvCxnSpPr>
          <p:nvPr/>
        </p:nvCxnSpPr>
        <p:spPr>
          <a:xfrm flipV="1">
            <a:off x="1196752" y="2162830"/>
            <a:ext cx="6085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13" idx="2"/>
          </p:cNvCxnSpPr>
          <p:nvPr/>
        </p:nvCxnSpPr>
        <p:spPr>
          <a:xfrm>
            <a:off x="1196752" y="2162831"/>
            <a:ext cx="608500" cy="1268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2" idx="2"/>
          </p:cNvCxnSpPr>
          <p:nvPr/>
        </p:nvCxnSpPr>
        <p:spPr>
          <a:xfrm flipV="1">
            <a:off x="1196752" y="2162830"/>
            <a:ext cx="608500" cy="65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3" idx="2"/>
          </p:cNvCxnSpPr>
          <p:nvPr/>
        </p:nvCxnSpPr>
        <p:spPr>
          <a:xfrm>
            <a:off x="1196752" y="2814348"/>
            <a:ext cx="608500" cy="61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2" idx="2"/>
          </p:cNvCxnSpPr>
          <p:nvPr/>
        </p:nvCxnSpPr>
        <p:spPr>
          <a:xfrm flipV="1">
            <a:off x="1203684" y="2162830"/>
            <a:ext cx="601568" cy="126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13" idx="2"/>
          </p:cNvCxnSpPr>
          <p:nvPr/>
        </p:nvCxnSpPr>
        <p:spPr>
          <a:xfrm flipV="1">
            <a:off x="1203684" y="3431273"/>
            <a:ext cx="601568" cy="1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705442" y="2543335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42" y="2543335"/>
                <a:ext cx="541425" cy="524056"/>
              </a:xfrm>
              <a:prstGeom prst="ellipse">
                <a:avLst/>
              </a:prstGeom>
              <a:blipFill>
                <a:blip r:embed="rId9"/>
                <a:stretch>
                  <a:fillRect l="-217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2" idx="6"/>
            <a:endCxn id="20" idx="2"/>
          </p:cNvCxnSpPr>
          <p:nvPr/>
        </p:nvCxnSpPr>
        <p:spPr>
          <a:xfrm>
            <a:off x="2346677" y="2162830"/>
            <a:ext cx="358765" cy="642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20" idx="2"/>
          </p:cNvCxnSpPr>
          <p:nvPr/>
        </p:nvCxnSpPr>
        <p:spPr>
          <a:xfrm flipV="1">
            <a:off x="2346677" y="2805363"/>
            <a:ext cx="358765" cy="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6"/>
            <a:endCxn id="20" idx="2"/>
          </p:cNvCxnSpPr>
          <p:nvPr/>
        </p:nvCxnSpPr>
        <p:spPr>
          <a:xfrm flipV="1">
            <a:off x="2346677" y="2805363"/>
            <a:ext cx="358765" cy="62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662259" y="1283877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59" y="1283877"/>
                <a:ext cx="541425" cy="52405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4" idx="6"/>
            <a:endCxn id="12" idx="2"/>
          </p:cNvCxnSpPr>
          <p:nvPr/>
        </p:nvCxnSpPr>
        <p:spPr>
          <a:xfrm>
            <a:off x="1203684" y="1545905"/>
            <a:ext cx="601568" cy="6169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6"/>
            <a:endCxn id="7" idx="2"/>
          </p:cNvCxnSpPr>
          <p:nvPr/>
        </p:nvCxnSpPr>
        <p:spPr>
          <a:xfrm>
            <a:off x="1203684" y="1545905"/>
            <a:ext cx="601568" cy="12684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13" idx="2"/>
          </p:cNvCxnSpPr>
          <p:nvPr/>
        </p:nvCxnSpPr>
        <p:spPr>
          <a:xfrm>
            <a:off x="1203684" y="1545905"/>
            <a:ext cx="601568" cy="18853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763698" y="1280160"/>
                <a:ext cx="541425" cy="524056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sz="20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98" y="1280160"/>
                <a:ext cx="541425" cy="524056"/>
              </a:xfrm>
              <a:prstGeom prst="ellipse">
                <a:avLst/>
              </a:prstGeom>
              <a:blipFill>
                <a:blip r:embed="rId11"/>
                <a:stretch>
                  <a:fillRect l="-2174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8" idx="6"/>
            <a:endCxn id="20" idx="2"/>
          </p:cNvCxnSpPr>
          <p:nvPr/>
        </p:nvCxnSpPr>
        <p:spPr>
          <a:xfrm>
            <a:off x="2305123" y="1542188"/>
            <a:ext cx="400319" cy="12631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7302" y="2601883"/>
                <a:ext cx="8054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02" y="2601883"/>
                <a:ext cx="805441" cy="400110"/>
              </a:xfrm>
              <a:prstGeom prst="rect">
                <a:avLst/>
              </a:prstGeom>
              <a:blipFill>
                <a:blip r:embed="rId12"/>
                <a:stretch>
                  <a:fillRect r="-468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55397" y="4028795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input </a:t>
            </a:r>
          </a:p>
          <a:p>
            <a:pPr algn="ctr"/>
            <a:r>
              <a:rPr lang="en-GB">
                <a:ln w="0"/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01002" y="4028795"/>
            <a:ext cx="113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hidden </a:t>
            </a:r>
          </a:p>
          <a:p>
            <a:pPr algn="ctr"/>
            <a:r>
              <a:rPr lang="en-GB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9674" y="4027451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output </a:t>
            </a:r>
          </a:p>
          <a:p>
            <a:pPr algn="ctr"/>
            <a:r>
              <a:rPr lang="en-GB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203684" y="3578153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sz="240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84" y="3578153"/>
                <a:ext cx="798552" cy="4769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204528" y="3579537"/>
                <a:ext cx="798552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GB" sz="2400" b="0" i="1" smtClean="0">
                              <a:ln w="0"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sz="240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28" y="3579537"/>
                <a:ext cx="798552" cy="476990"/>
              </a:xfrm>
              <a:prstGeom prst="rect">
                <a:avLst/>
              </a:prstGeom>
              <a:blipFill>
                <a:blip r:embed="rId1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036DD3-C792-44D6-B616-BCEA6926C0CB}"/>
              </a:ext>
            </a:extLst>
          </p:cNvPr>
          <p:cNvGrpSpPr/>
          <p:nvPr/>
        </p:nvGrpSpPr>
        <p:grpSpPr>
          <a:xfrm>
            <a:off x="5167510" y="1233728"/>
            <a:ext cx="5143745" cy="1110239"/>
            <a:chOff x="393491" y="4811318"/>
            <a:chExt cx="5143745" cy="1110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93491" y="4811318"/>
                  <a:ext cx="5051345" cy="8047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GB" sz="200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“activation” of unit </a:t>
                  </a:r>
                  <a14:m>
                    <m:oMath xmlns:m="http://schemas.openxmlformats.org/officeDocument/2006/math"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GB" sz="200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in layer </a:t>
                  </a:r>
                  <a14:m>
                    <m:oMath xmlns:m="http://schemas.openxmlformats.org/officeDocument/2006/math"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GB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GB" sz="2000" i="1">
                                <a:ln w="0"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GB" sz="20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91" y="4811318"/>
                  <a:ext cx="5051345" cy="80470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176931" y="5213671"/>
                  <a:ext cx="4360305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200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matrix of weights controlling function mapping from layer </a:t>
                  </a:r>
                  <a14:m>
                    <m:oMath xmlns:m="http://schemas.openxmlformats.org/officeDocument/2006/math"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GB" sz="200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to layer </a:t>
                  </a:r>
                  <a14:m>
                    <m:oMath xmlns:m="http://schemas.openxmlformats.org/officeDocument/2006/math"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GB" sz="200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31" y="5213671"/>
                  <a:ext cx="4360305" cy="707886"/>
                </a:xfrm>
                <a:prstGeom prst="rect">
                  <a:avLst/>
                </a:prstGeom>
                <a:blipFill>
                  <a:blip r:embed="rId16"/>
                  <a:stretch>
                    <a:fillRect l="-1399" t="-3419" r="-1259" b="-145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167510" y="2725695"/>
                <a:ext cx="6127186" cy="75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If network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000" i="1" baseline="-25000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units in layer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units in layer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will be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×(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2000" i="1" baseline="-25000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+1) 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10" y="2725695"/>
                <a:ext cx="6127186" cy="757259"/>
              </a:xfrm>
              <a:prstGeom prst="rect">
                <a:avLst/>
              </a:prstGeom>
              <a:blipFill>
                <a:blip r:embed="rId17"/>
                <a:stretch>
                  <a:fillRect l="-1095" t="-4032" b="-10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167510" y="3843635"/>
                <a:ext cx="6063282" cy="16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For this example, layer 1 has 3 units, layer 2 has 3 units,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GB" sz="2000" dirty="0"/>
                  <a:t> is a 3</a:t>
                </a:r>
                <a:r>
                  <a:rPr lang="en-GB" sz="200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×4 matrix, i.e.,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(1)</m:t>
                        </m:r>
                      </m:sup>
                    </m:sSup>
                    <m:r>
                      <a:rPr lang="en-GB" sz="20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10" y="3843635"/>
                <a:ext cx="6063282" cy="1648208"/>
              </a:xfrm>
              <a:prstGeom prst="rect">
                <a:avLst/>
              </a:prstGeom>
              <a:blipFill>
                <a:blip r:embed="rId18"/>
                <a:stretch>
                  <a:fillRect l="-1107" t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167510" y="5646057"/>
                <a:ext cx="3955250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b="1" dirty="0"/>
                  <a:t>Question</a:t>
                </a:r>
                <a:r>
                  <a:rPr lang="en-GB" sz="2000" dirty="0"/>
                  <a:t>: 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  <m:sup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20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GB" sz="20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dirty="0"/>
                  <a:t> look like?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10" y="5646057"/>
                <a:ext cx="3955250" cy="412934"/>
              </a:xfrm>
              <a:prstGeom prst="rect">
                <a:avLst/>
              </a:prstGeom>
              <a:blipFill>
                <a:blip r:embed="rId19"/>
                <a:stretch>
                  <a:fillRect l="-1695" t="-4412" r="-61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4EAFAC16-721E-450F-88CC-90ACE6F8A43E}"/>
              </a:ext>
            </a:extLst>
          </p:cNvPr>
          <p:cNvSpPr/>
          <p:nvPr/>
        </p:nvSpPr>
        <p:spPr>
          <a:xfrm>
            <a:off x="7255584" y="6460256"/>
            <a:ext cx="4936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Example from Andrew Ng, Machine Learning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188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1240</Words>
  <Application>Microsoft Macintosh PowerPoint</Application>
  <PresentationFormat>Widescreen</PresentationFormat>
  <Paragraphs>329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medium-content-serif-font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Xuemei</dc:creator>
  <cp:lastModifiedBy>Ding, Xuemei</cp:lastModifiedBy>
  <cp:revision>1</cp:revision>
  <cp:lastPrinted>2020-02-09T14:14:38Z</cp:lastPrinted>
  <dcterms:created xsi:type="dcterms:W3CDTF">2020-02-07T13:12:43Z</dcterms:created>
  <dcterms:modified xsi:type="dcterms:W3CDTF">2021-02-08T13:01:34Z</dcterms:modified>
</cp:coreProperties>
</file>