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9"/>
  </p:normalViewPr>
  <p:slideViewPr>
    <p:cSldViewPr snapToGrid="0" snapToObjects="1">
      <p:cViewPr varScale="1">
        <p:scale>
          <a:sx n="105" d="100"/>
          <a:sy n="105" d="100"/>
        </p:scale>
        <p:origin x="1744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Brief history and importance of Git</a:t>
            </a:r>
          </a:p>
          <a:p>
            <a:pPr>
              <a:defRPr sz="1400"/>
            </a:pPr>
            <a:r>
              <a:t>• Key terminology: repository, commit, branch, merge</a:t>
            </a:r>
          </a:p>
          <a:p>
            <a:pPr>
              <a:defRPr sz="1400"/>
            </a:pPr>
            <a:r>
              <a:t>• Distributed version control system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Recap of key points</a:t>
            </a:r>
          </a:p>
          <a:p>
            <a:pPr>
              <a:defRPr sz="1400"/>
            </a:pPr>
            <a:r>
              <a:t>• Importance of consistent practices</a:t>
            </a:r>
          </a:p>
          <a:p>
            <a:pPr>
              <a:defRPr sz="1400"/>
            </a:pPr>
            <a:r>
              <a:t>• Resources for further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Installing Git</a:t>
            </a:r>
          </a:p>
          <a:p>
            <a:pPr>
              <a:defRPr sz="1400"/>
            </a:pPr>
            <a:r>
              <a:t>• Configuring user information (name and email)</a:t>
            </a:r>
          </a:p>
          <a:p>
            <a:pPr>
              <a:defRPr sz="1400"/>
            </a:pPr>
            <a:r>
              <a:t>• Creating and cloning repositories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git init</a:t>
            </a:r>
          </a:p>
          <a:p>
            <a:pPr>
              <a:defRPr sz="1400"/>
            </a:pPr>
            <a:r>
              <a:t>• git add</a:t>
            </a:r>
          </a:p>
          <a:p>
            <a:pPr>
              <a:defRPr sz="1400"/>
            </a:pPr>
            <a:r>
              <a:t>• git commit</a:t>
            </a:r>
          </a:p>
          <a:p>
            <a:pPr>
              <a:defRPr sz="1400"/>
            </a:pPr>
            <a:r>
              <a:t>• git push</a:t>
            </a:r>
          </a:p>
          <a:p>
            <a:pPr>
              <a:defRPr sz="1400"/>
            </a:pPr>
            <a:r>
              <a:t>• git pull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Creating branches: git branch</a:t>
            </a:r>
          </a:p>
          <a:p>
            <a:pPr>
              <a:defRPr sz="1400"/>
            </a:pPr>
            <a:r>
              <a:t>• Switching branches: git checkout/git switch</a:t>
            </a:r>
          </a:p>
          <a:p>
            <a:pPr>
              <a:defRPr sz="1400"/>
            </a:pPr>
            <a:r>
              <a:t>• Merging branches: git merge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Commit frequently with meaningful messages</a:t>
            </a:r>
          </a:p>
          <a:p>
            <a:pPr>
              <a:defRPr sz="1400"/>
            </a:pPr>
            <a:r>
              <a:t>• Use feature branches for new changes</a:t>
            </a:r>
          </a:p>
          <a:p>
            <a:pPr>
              <a:defRPr sz="1400"/>
            </a:pPr>
            <a:r>
              <a:t>• Code reviews and pull requests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Centralized workflow</a:t>
            </a:r>
          </a:p>
          <a:p>
            <a:pPr>
              <a:defRPr sz="1400"/>
            </a:pPr>
            <a:r>
              <a:t>• Feature branch workflow</a:t>
            </a:r>
          </a:p>
          <a:p>
            <a:pPr>
              <a:defRPr sz="1400"/>
            </a:pPr>
            <a:r>
              <a:t>• Gitflow workflow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Identifying conflicts</a:t>
            </a:r>
          </a:p>
          <a:p>
            <a:pPr>
              <a:defRPr sz="1400"/>
            </a:pPr>
            <a:r>
              <a:t>• Resolving merge conflicts</a:t>
            </a:r>
          </a:p>
          <a:p>
            <a:pPr>
              <a:defRPr sz="1400"/>
            </a:pPr>
            <a:r>
              <a:t>• Rebase vs Merge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Stashing changes (git stash)</a:t>
            </a:r>
          </a:p>
          <a:p>
            <a:pPr>
              <a:defRPr sz="1400"/>
            </a:pPr>
            <a:r>
              <a:t>• Tagging releases</a:t>
            </a:r>
          </a:p>
          <a:p>
            <a:pPr>
              <a:defRPr sz="1400"/>
            </a:pPr>
            <a:r>
              <a:t>• Working with submodules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• GUI tools for Git</a:t>
            </a:r>
          </a:p>
          <a:p>
            <a:pPr>
              <a:defRPr sz="1400"/>
            </a:pPr>
            <a:r>
              <a:t>• IDE integration</a:t>
            </a:r>
          </a:p>
          <a:p>
            <a:pPr>
              <a:defRPr sz="1400"/>
            </a:pPr>
            <a:r>
              <a:t>• CI/CD pipelines with Git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186</Words>
  <Application>Microsoft Macintosh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Introduction to Git</vt:lpstr>
      <vt:lpstr>Setting Up Git</vt:lpstr>
      <vt:lpstr>Basic Git Commands</vt:lpstr>
      <vt:lpstr>Branching and Merging</vt:lpstr>
      <vt:lpstr>Best Practices</vt:lpstr>
      <vt:lpstr>Git Workflows</vt:lpstr>
      <vt:lpstr>Handling Conflicts</vt:lpstr>
      <vt:lpstr>Advanced Git Topics</vt:lpstr>
      <vt:lpstr>Tools and Integration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Madhushan Appuhami, Abeywickrama Gama Arachchilage</cp:lastModifiedBy>
  <cp:revision>2</cp:revision>
  <dcterms:created xsi:type="dcterms:W3CDTF">2013-01-27T09:14:16Z</dcterms:created>
  <dcterms:modified xsi:type="dcterms:W3CDTF">2025-01-05T14:58:32Z</dcterms:modified>
  <cp:category/>
</cp:coreProperties>
</file>