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0160-7EF7-4CFD-95CB-FA0DBB26D64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98C2-7C66-4404-9230-2DF71D728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0160-7EF7-4CFD-95CB-FA0DBB26D64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98C2-7C66-4404-9230-2DF71D728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0160-7EF7-4CFD-95CB-FA0DBB26D64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98C2-7C66-4404-9230-2DF71D728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0160-7EF7-4CFD-95CB-FA0DBB26D64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98C2-7C66-4404-9230-2DF71D728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0160-7EF7-4CFD-95CB-FA0DBB26D64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98C2-7C66-4404-9230-2DF71D728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0160-7EF7-4CFD-95CB-FA0DBB26D64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98C2-7C66-4404-9230-2DF71D728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0160-7EF7-4CFD-95CB-FA0DBB26D64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98C2-7C66-4404-9230-2DF71D728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0160-7EF7-4CFD-95CB-FA0DBB26D64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98C2-7C66-4404-9230-2DF71D728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0160-7EF7-4CFD-95CB-FA0DBB26D64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98C2-7C66-4404-9230-2DF71D728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0160-7EF7-4CFD-95CB-FA0DBB26D64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98C2-7C66-4404-9230-2DF71D728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0160-7EF7-4CFD-95CB-FA0DBB26D64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98C2-7C66-4404-9230-2DF71D728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D0160-7EF7-4CFD-95CB-FA0DBB26D64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598C2-7C66-4404-9230-2DF71D728C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lenovo\OneDrive\Desktop\school\Presentation1.ppt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You are correct</a:t>
            </a:r>
            <a:endParaRPr lang="en-US" dirty="0"/>
          </a:p>
        </p:txBody>
      </p:sp>
      <p:sp>
        <p:nvSpPr>
          <p:cNvPr id="4" name="Action Button: Back or Previous 3">
            <a:hlinkClick r:id="rId2" action="ppaction://hlinkpres?slideindex=1&amp;slidetitle=" highlightClick="1"/>
          </p:cNvPr>
          <p:cNvSpPr/>
          <p:nvPr/>
        </p:nvSpPr>
        <p:spPr>
          <a:xfrm>
            <a:off x="2571736" y="3929066"/>
            <a:ext cx="2071702" cy="128588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85852" y="5715016"/>
            <a:ext cx="5857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Click to go to home 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You are correct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are correct</dc:title>
  <dc:creator>lenovo</dc:creator>
  <cp:lastModifiedBy>lenovo</cp:lastModifiedBy>
  <cp:revision>1</cp:revision>
  <dcterms:created xsi:type="dcterms:W3CDTF">2023-09-14T07:05:13Z</dcterms:created>
  <dcterms:modified xsi:type="dcterms:W3CDTF">2023-09-14T07:06:27Z</dcterms:modified>
</cp:coreProperties>
</file>