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enovo\OneDrive\Desktop\school\wr%20-%20Copy%20(11)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lenovo\OneDrive\Desktop\school\You%20are%20correc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 action="ppaction://hlinkpres?slideindex=1&amp;slidetitle="/>
          </p:cNvPr>
          <p:cNvSpPr/>
          <p:nvPr/>
        </p:nvSpPr>
        <p:spPr>
          <a:xfrm>
            <a:off x="1000100" y="292893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</a:t>
            </a:r>
            <a:r>
              <a:rPr lang="en-GB" sz="3200" dirty="0" smtClean="0"/>
              <a:t>)</a:t>
            </a:r>
            <a:r>
              <a:rPr lang="en-US" sz="3200" dirty="0" smtClean="0"/>
              <a:t> The data or an instruction given to a computer system is particularly called</a:t>
            </a:r>
            <a:endParaRPr lang="en-US" sz="3200" dirty="0"/>
          </a:p>
        </p:txBody>
      </p:sp>
      <p:sp>
        <p:nvSpPr>
          <p:cNvPr id="5" name="Rounded Rectangle 4">
            <a:hlinkClick r:id="rId4" action="ppaction://hlinkpres?slideindex=1&amp;slidetitle="/>
          </p:cNvPr>
          <p:cNvSpPr/>
          <p:nvPr/>
        </p:nvSpPr>
        <p:spPr>
          <a:xfrm>
            <a:off x="1071538" y="157161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7161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Input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92893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Output</a:t>
            </a:r>
            <a:endParaRPr lang="en-US" sz="4000" dirty="0"/>
          </a:p>
        </p:txBody>
      </p:sp>
      <p:sp>
        <p:nvSpPr>
          <p:cNvPr id="12" name="Rounded Rectangle 11">
            <a:hlinkClick r:id="rId3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2976" y="435769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Entry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9</cp:revision>
  <dcterms:created xsi:type="dcterms:W3CDTF">2023-09-14T06:02:49Z</dcterms:created>
  <dcterms:modified xsi:type="dcterms:W3CDTF">2023-09-18T15:10:52Z</dcterms:modified>
</cp:coreProperties>
</file>