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9A23-50E5-4623-9BA7-01D036644D87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2FA1-BAFD-4C73-8F58-B0C5D6239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2FA1-BAFD-4C73-8F58-B0C5D62390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15FB-B4AC-4204-B2DA-CCDFFB6D3F4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r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wr%20-%20Copy.pptx" TargetMode="External"/><Relationship Id="rId4" Type="http://schemas.openxmlformats.org/officeDocument/2006/relationships/hyperlink" Target="You%20are%20correc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hlinkClick r:id="rId3" action="ppaction://hlinkpres?slideindex=1&amp;slidetitle="/>
          </p:cNvPr>
          <p:cNvSpPr/>
          <p:nvPr/>
        </p:nvSpPr>
        <p:spPr>
          <a:xfrm>
            <a:off x="1000100" y="292893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82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1</a:t>
            </a:r>
            <a:r>
              <a:rPr lang="en-GB" sz="4000" dirty="0" smtClean="0"/>
              <a:t>)</a:t>
            </a:r>
            <a:r>
              <a:rPr lang="en-US" sz="4000" b="1" dirty="0" smtClean="0"/>
              <a:t> What does CPU stand for?</a:t>
            </a:r>
            <a:endParaRPr lang="en-US" sz="4000" dirty="0"/>
          </a:p>
        </p:txBody>
      </p:sp>
      <p:sp>
        <p:nvSpPr>
          <p:cNvPr id="5" name="Rounded Rectangle 4">
            <a:hlinkClick r:id="rId4" action="ppaction://hlinkpres?slideindex=1&amp;slidetitle="/>
          </p:cNvPr>
          <p:cNvSpPr/>
          <p:nvPr/>
        </p:nvSpPr>
        <p:spPr>
          <a:xfrm>
            <a:off x="1071538" y="1571612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1571612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Central Processing Unit</a:t>
            </a:r>
            <a:endParaRPr lang="en-US" sz="3600" dirty="0"/>
          </a:p>
        </p:txBody>
      </p:sp>
      <p:sp>
        <p:nvSpPr>
          <p:cNvPr id="10" name="TextBox 9">
            <a:hlinkClick r:id="rId5" action="ppaction://hlinkpres?slideindex=1&amp;slidetitle="/>
          </p:cNvPr>
          <p:cNvSpPr txBox="1"/>
          <p:nvPr/>
        </p:nvSpPr>
        <p:spPr>
          <a:xfrm>
            <a:off x="1142976" y="292893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Computer Personal Unit</a:t>
            </a:r>
            <a:endParaRPr lang="en-US" sz="3600" dirty="0"/>
          </a:p>
        </p:txBody>
      </p:sp>
      <p:sp>
        <p:nvSpPr>
          <p:cNvPr id="12" name="Rounded Rectangle 11">
            <a:hlinkClick r:id="rId5" action="ppaction://hlinkpres?slideindex=1&amp;slidetitle="/>
          </p:cNvPr>
          <p:cNvSpPr/>
          <p:nvPr/>
        </p:nvSpPr>
        <p:spPr>
          <a:xfrm>
            <a:off x="1071538" y="435769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2976" y="435769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Central Program Utility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7143768" y="5000636"/>
            <a:ext cx="1285884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9</cp:revision>
  <dcterms:created xsi:type="dcterms:W3CDTF">2023-09-14T06:02:49Z</dcterms:created>
  <dcterms:modified xsi:type="dcterms:W3CDTF">2023-09-14T07:20:01Z</dcterms:modified>
</cp:coreProperties>
</file>