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9A23-50E5-4623-9BA7-01D036644D87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E2FA1-BAFD-4C73-8F58-B0C5D6239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2FA1-BAFD-4C73-8F58-B0C5D623901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415FB-B4AC-4204-B2DA-CCDFFB6D3F44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B2C6-ADD3-4279-8B2F-3BDAB33032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r%20-%20Copy%20(8)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file:///C:\Users\lenovo\OneDrive\Desktop\school\You%20are%20correct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hlinkClick r:id="rId3" action="ppaction://hlinkpres?slideindex=1&amp;slidetitle="/>
          </p:cNvPr>
          <p:cNvSpPr/>
          <p:nvPr/>
        </p:nvSpPr>
        <p:spPr>
          <a:xfrm>
            <a:off x="1142976" y="1643050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5720" y="285728"/>
            <a:ext cx="828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1) What dose ALU stand for</a:t>
            </a:r>
            <a:endParaRPr lang="en-US" sz="4000" dirty="0"/>
          </a:p>
        </p:txBody>
      </p:sp>
      <p:sp>
        <p:nvSpPr>
          <p:cNvPr id="5" name="Rounded Rectangle 4">
            <a:hlinkClick r:id="rId4" action="ppaction://hlinkpres?slideindex=1&amp;slidetitle="/>
          </p:cNvPr>
          <p:cNvSpPr/>
          <p:nvPr/>
        </p:nvSpPr>
        <p:spPr>
          <a:xfrm>
            <a:off x="1071538" y="3000372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2976" y="3000372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arithmetic-logic unit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1643050"/>
            <a:ext cx="4643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Array logical Unit</a:t>
            </a:r>
            <a:endParaRPr lang="en-US" sz="4000" dirty="0"/>
          </a:p>
        </p:txBody>
      </p:sp>
      <p:sp>
        <p:nvSpPr>
          <p:cNvPr id="12" name="Rounded Rectangle 11">
            <a:hlinkClick r:id="rId3" action="ppaction://hlinkpres?slideindex=1&amp;slidetitle="/>
          </p:cNvPr>
          <p:cNvSpPr/>
          <p:nvPr/>
        </p:nvSpPr>
        <p:spPr>
          <a:xfrm>
            <a:off x="1071538" y="4357694"/>
            <a:ext cx="5143536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3" action="ppaction://hlinkpres?slideindex=1&amp;slidetitle="/>
          </p:cNvPr>
          <p:cNvSpPr txBox="1"/>
          <p:nvPr/>
        </p:nvSpPr>
        <p:spPr>
          <a:xfrm>
            <a:off x="1142976" y="4357694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Application Logical unit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7143768" y="5000636"/>
            <a:ext cx="1285884" cy="121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edge">
                                      <p:cBhvr>
                                        <p:cTn id="6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10</cp:revision>
  <dcterms:created xsi:type="dcterms:W3CDTF">2023-09-14T06:02:49Z</dcterms:created>
  <dcterms:modified xsi:type="dcterms:W3CDTF">2023-09-18T15:17:50Z</dcterms:modified>
</cp:coreProperties>
</file>