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r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lenovo\OneDrive\Desktop\school\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1) Who is the father of Computer</a:t>
            </a:r>
            <a:endParaRPr lang="en-US" sz="40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Charles Babbage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John </a:t>
            </a:r>
            <a:r>
              <a:rPr lang="en-US" sz="4000" dirty="0"/>
              <a:t>Backus</a:t>
            </a:r>
          </a:p>
        </p:txBody>
      </p:sp>
      <p:sp>
        <p:nvSpPr>
          <p:cNvPr id="12" name="Rounded Rectangle 11">
            <a:hlinkClick r:id="rId3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Alan Babbage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7</cp:revision>
  <dcterms:created xsi:type="dcterms:W3CDTF">2023-09-14T06:02:49Z</dcterms:created>
  <dcterms:modified xsi:type="dcterms:W3CDTF">2023-09-14T07:11:25Z</dcterms:modified>
</cp:coreProperties>
</file>