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69A23-50E5-4623-9BA7-01D036644D87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E2FA1-BAFD-4C73-8F58-B0C5D62390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E2FA1-BAFD-4C73-8F58-B0C5D623901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lenovo\OneDrive\Desktop\school\wr%20-%20Copy%20(12)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C:\Users\lenovo\OneDrive\Desktop\school\You%20are%20correct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hlinkClick r:id="rId3" action="ppaction://hlinkpres?slideindex=1&amp;slidetitle="/>
          </p:cNvPr>
          <p:cNvSpPr/>
          <p:nvPr/>
        </p:nvSpPr>
        <p:spPr>
          <a:xfrm>
            <a:off x="1000100" y="2928934"/>
            <a:ext cx="514353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285728"/>
            <a:ext cx="8286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1) </a:t>
            </a:r>
            <a:r>
              <a:rPr lang="en-US" sz="3200" dirty="0" smtClean="0"/>
              <a:t>How many generations are computers currently classified into?</a:t>
            </a:r>
            <a:endParaRPr lang="en-US" sz="3200" dirty="0"/>
          </a:p>
        </p:txBody>
      </p:sp>
      <p:sp>
        <p:nvSpPr>
          <p:cNvPr id="5" name="Rounded Rectangle 4">
            <a:hlinkClick r:id="rId4" action="ppaction://hlinkpres?slideindex=1&amp;slidetitle="/>
          </p:cNvPr>
          <p:cNvSpPr/>
          <p:nvPr/>
        </p:nvSpPr>
        <p:spPr>
          <a:xfrm>
            <a:off x="1071538" y="1571612"/>
            <a:ext cx="514353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1538" y="1571612"/>
            <a:ext cx="4643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5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2976" y="2928934"/>
            <a:ext cx="4929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6</a:t>
            </a:r>
            <a:endParaRPr lang="en-US" sz="4000" dirty="0"/>
          </a:p>
        </p:txBody>
      </p:sp>
      <p:sp>
        <p:nvSpPr>
          <p:cNvPr id="12" name="Rounded Rectangle 11">
            <a:hlinkClick r:id="rId3" action="ppaction://hlinkpres?slideindex=1&amp;slidetitle="/>
          </p:cNvPr>
          <p:cNvSpPr/>
          <p:nvPr/>
        </p:nvSpPr>
        <p:spPr>
          <a:xfrm>
            <a:off x="1071538" y="4357694"/>
            <a:ext cx="514353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42976" y="4357694"/>
            <a:ext cx="4929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4</a:t>
            </a:r>
            <a:endParaRPr lang="en-US" sz="4000" dirty="0"/>
          </a:p>
        </p:txBody>
      </p:sp>
      <p:sp>
        <p:nvSpPr>
          <p:cNvPr id="14" name="Oval 13"/>
          <p:cNvSpPr/>
          <p:nvPr/>
        </p:nvSpPr>
        <p:spPr>
          <a:xfrm>
            <a:off x="7143768" y="5000636"/>
            <a:ext cx="1285884" cy="1214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edge">
                                      <p:cBhvr>
                                        <p:cTn id="6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9</cp:revision>
  <dcterms:created xsi:type="dcterms:W3CDTF">2023-09-14T06:02:49Z</dcterms:created>
  <dcterms:modified xsi:type="dcterms:W3CDTF">2023-09-18T15:06:26Z</dcterms:modified>
</cp:coreProperties>
</file>