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OneDrive\Desktop\school\Presentation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 are wrong</a:t>
            </a:r>
            <a:br>
              <a:rPr lang="en-GB" dirty="0" smtClean="0"/>
            </a:br>
            <a:r>
              <a:rPr lang="en-GB" dirty="0" err="1"/>
              <a:t>A</a:t>
            </a:r>
            <a:r>
              <a:rPr lang="en-GB" dirty="0" err="1" smtClean="0"/>
              <a:t>ns</a:t>
            </a:r>
            <a:r>
              <a:rPr lang="en-GB" dirty="0" smtClean="0"/>
              <a:t> </a:t>
            </a:r>
            <a:r>
              <a:rPr lang="en-GB" smtClean="0"/>
              <a:t>is </a:t>
            </a:r>
            <a:r>
              <a:rPr lang="en-GB" smtClean="0"/>
              <a:t>Input</a:t>
            </a:r>
            <a:r>
              <a:rPr lang="en-GB" smtClean="0"/>
              <a:t>  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pres?slideindex=1&amp;slidetitle=" highlightClick="1"/>
          </p:cNvPr>
          <p:cNvSpPr/>
          <p:nvPr/>
        </p:nvSpPr>
        <p:spPr>
          <a:xfrm>
            <a:off x="1643042" y="4000504"/>
            <a:ext cx="1857388" cy="15716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You are wrong Ans is Input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wrong Ans is Charles babbage  </dc:title>
  <dc:creator>lenovo</dc:creator>
  <cp:lastModifiedBy>lenovo</cp:lastModifiedBy>
  <cp:revision>2</cp:revision>
  <dcterms:created xsi:type="dcterms:W3CDTF">2023-09-14T07:08:17Z</dcterms:created>
  <dcterms:modified xsi:type="dcterms:W3CDTF">2023-09-18T15:10:14Z</dcterms:modified>
</cp:coreProperties>
</file>