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</a:t>
            </a:r>
            <a:r>
              <a:rPr lang="en-GB" dirty="0" smtClean="0"/>
              <a:t>is bit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bit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2023-09-18T14:57:13Z</dcterms:modified>
</cp:coreProperties>
</file>