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is </a:t>
            </a:r>
            <a:r>
              <a:rPr lang="en-US" dirty="0" smtClean="0"/>
              <a:t>Central Processing </a:t>
            </a:r>
            <a:r>
              <a:rPr lang="en-US" dirty="0" smtClean="0"/>
              <a:t>Unit</a:t>
            </a:r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Central Processing Unit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2023-09-14T07:19:59Z</dcterms:modified>
</cp:coreProperties>
</file>