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F8CE-1E15-00D1-67BB-28C1F5064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DCFC-05F5-3DB3-764D-6FDA0EFD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9FE6-CDC4-2CC8-0594-9068725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C718-EB6A-D826-90A2-BE404EC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42A7-5E97-DAA4-4C18-04365385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3593-6975-505C-7495-C141620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C4CF1-5B2B-AEE6-39CC-FA7426F21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452D-21AD-8505-A965-724EFC03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9B2F-03FF-5BBC-C35E-96DB46B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FB0E-1288-3B2E-CBE1-634B3936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815AA-401F-3EEE-5DEE-250F80855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ACCB-377D-37C1-BCA2-4F983DB4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ED21-9F59-E7DE-39C4-9EA81CA2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401D-08A7-6171-8C23-A639D167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0882-C9E7-9AB1-BDD8-7F0A91F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3946-B58D-4027-726E-691B3A5C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54AD-6FA3-9C41-8D89-E8298AFE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9FDA-4118-7CC5-3125-402D578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B647-6AFE-D83D-579F-54E8D2A1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768-6070-0A58-6A29-8BD4578B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E135-B68F-7E35-AB9B-DBABCA32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928B8-0039-616A-B1EF-955E0089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A30-8A7E-1675-8C26-406163F9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4D1E-DE3F-1FF2-9A34-88793815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EC6F-14AC-4FA9-26D9-88040048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5C88-A95D-0699-4FC5-55F58A0D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8E6-ABD3-A39D-6249-32873F5E3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4B81-DC24-9065-B24D-626A337C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1F1DF-24A2-085B-7974-3E643274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EE19-0010-FEB9-23DD-8A343DBE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44B25-5236-2AE6-A4A0-13A71E57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53C3-0BEE-6344-D15D-09C2AB69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A4E0-8A84-D853-557F-EE6BD10F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5942-37DD-2A0F-20D3-F7CCC88EC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F101C-5B08-421B-818F-3FDA7F204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F471C-9D64-BA89-3206-92630D158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39D2A-20F9-DEC3-D632-6AAA1ECE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36443-A922-3ED1-2761-7640716A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6407-0C93-9668-7205-8876F23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0B75-5F50-7807-BA5C-6881728F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47D7-BEA0-D77F-08A3-19AA13A1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B6B0-3F26-4CDB-22CC-DF25467B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8F320-5600-4DD2-3AC7-34FB1484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10398-89D3-46B6-A546-3B5683D6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9C081-5387-F967-996D-37F00B11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D161-2D0E-157A-EBDE-15B00832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B5C7-46F4-28F9-EE68-2608B31E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7D50-634E-9FA0-5237-9072B904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C27A-984D-47BE-355C-BE94113A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B5E5-EEF4-3B94-E143-4346084B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7E68-1638-03B5-6C45-44A6F2E0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B1EB-87A7-2554-6E20-82ABAAE2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4FE4-1A58-14A9-656D-AA7873A0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F5743-1017-2085-D6DF-B6ED76F2A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A94BD-1396-0497-EB5A-BA9F9EB5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FFB1-8906-ECA7-1783-5384076F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E5B3-F5FB-7EC6-E9F3-9D1D2375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CF99-78FD-7AC5-DDAA-F33F09B9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5ABD6-752B-4DD5-6F8A-4B3B041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6B8D6-8313-FDAC-B99F-48E35FDD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7FD0-5226-C5D2-76E1-062ED3427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FAB3-AFCC-4347-95D9-B5F6208C732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FDC3-1EFB-D45E-5BDD-5669C314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F3FC-A8EC-A1F1-F5B8-D36F6A6D3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21345-9DE7-7DC4-1FE2-6CEED070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76" y="1554827"/>
            <a:ext cx="4623709" cy="2948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C1B34-E322-1C7E-161C-BE1D281E0737}"/>
              </a:ext>
            </a:extLst>
          </p:cNvPr>
          <p:cNvSpPr txBox="1"/>
          <p:nvPr/>
        </p:nvSpPr>
        <p:spPr>
          <a:xfrm>
            <a:off x="1286988" y="354498"/>
            <a:ext cx="3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LB: Press to record commands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LT: Press to reset all setpoint to zero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8358F-F16A-FCDE-3944-C6642EB92D19}"/>
              </a:ext>
            </a:extLst>
          </p:cNvPr>
          <p:cNvSpPr txBox="1"/>
          <p:nvPr/>
        </p:nvSpPr>
        <p:spPr>
          <a:xfrm>
            <a:off x="4380108" y="-253511"/>
            <a:ext cx="273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Tele-op instruction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E7FA8-E14C-D893-3339-9B122475CA63}"/>
              </a:ext>
            </a:extLst>
          </p:cNvPr>
          <p:cNvSpPr txBox="1"/>
          <p:nvPr/>
        </p:nvSpPr>
        <p:spPr>
          <a:xfrm>
            <a:off x="6669481" y="364422"/>
            <a:ext cx="48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RB: decrease desired depth (going up in NED)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RT: increase depth increase (going down in NED)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771473-99D3-D7B1-6937-8CC91B8C4F02}"/>
              </a:ext>
            </a:extLst>
          </p:cNvPr>
          <p:cNvCxnSpPr>
            <a:cxnSpLocks/>
          </p:cNvCxnSpPr>
          <p:nvPr/>
        </p:nvCxnSpPr>
        <p:spPr>
          <a:xfrm flipH="1">
            <a:off x="7066408" y="1629578"/>
            <a:ext cx="655245" cy="784778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361C1E-25B2-6106-EECB-851858287D34}"/>
              </a:ext>
            </a:extLst>
          </p:cNvPr>
          <p:cNvSpPr txBox="1"/>
          <p:nvPr/>
        </p:nvSpPr>
        <p:spPr>
          <a:xfrm>
            <a:off x="8133734" y="1401505"/>
            <a:ext cx="401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decrease pitch (nose down in NED)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5237B-94F0-80A0-9F52-C946386117DA}"/>
              </a:ext>
            </a:extLst>
          </p:cNvPr>
          <p:cNvSpPr txBox="1"/>
          <p:nvPr/>
        </p:nvSpPr>
        <p:spPr>
          <a:xfrm>
            <a:off x="8273548" y="2887949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increase pitch (nose up in NED)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E13B88-DFFC-C4E1-46F7-31867BA008B2}"/>
              </a:ext>
            </a:extLst>
          </p:cNvPr>
          <p:cNvCxnSpPr>
            <a:cxnSpLocks/>
          </p:cNvCxnSpPr>
          <p:nvPr/>
        </p:nvCxnSpPr>
        <p:spPr>
          <a:xfrm flipH="1">
            <a:off x="7066408" y="3091982"/>
            <a:ext cx="1207140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31EC39-5900-C91D-C6F0-852BA6F2811E}"/>
              </a:ext>
            </a:extLst>
          </p:cNvPr>
          <p:cNvCxnSpPr>
            <a:cxnSpLocks/>
          </p:cNvCxnSpPr>
          <p:nvPr/>
        </p:nvCxnSpPr>
        <p:spPr>
          <a:xfrm flipH="1">
            <a:off x="7398176" y="2718469"/>
            <a:ext cx="875372" cy="0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E4341A-0BD8-A7EE-E556-C457955D9A8E}"/>
              </a:ext>
            </a:extLst>
          </p:cNvPr>
          <p:cNvSpPr txBox="1"/>
          <p:nvPr/>
        </p:nvSpPr>
        <p:spPr>
          <a:xfrm>
            <a:off x="8273548" y="2478783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increase yaw (turn to starboard)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09CC914-55E6-9C36-2160-0FB74013E5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67683" y="979188"/>
            <a:ext cx="621103" cy="546265"/>
          </a:xfrm>
          <a:prstGeom prst="bentConnector3">
            <a:avLst>
              <a:gd name="adj1" fmla="val 3088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9BFA26C-77D0-8AD1-D25D-EDB6A90DEC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9471" y="1018056"/>
            <a:ext cx="685933" cy="537110"/>
          </a:xfrm>
          <a:prstGeom prst="bentConnector3">
            <a:avLst>
              <a:gd name="adj1" fmla="val 35419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BDF0C2-3C6F-D816-2769-718435DFF522}"/>
              </a:ext>
            </a:extLst>
          </p:cNvPr>
          <p:cNvCxnSpPr>
            <a:cxnSpLocks/>
          </p:cNvCxnSpPr>
          <p:nvPr/>
        </p:nvCxnSpPr>
        <p:spPr>
          <a:xfrm flipH="1">
            <a:off x="7697563" y="1636889"/>
            <a:ext cx="436171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0BB07-397D-2CFF-74CC-EC18B931738D}"/>
              </a:ext>
            </a:extLst>
          </p:cNvPr>
          <p:cNvCxnSpPr>
            <a:cxnSpLocks/>
          </p:cNvCxnSpPr>
          <p:nvPr/>
        </p:nvCxnSpPr>
        <p:spPr>
          <a:xfrm flipH="1" flipV="1">
            <a:off x="6715621" y="2718469"/>
            <a:ext cx="373392" cy="957003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D5924B-9A1A-EBEB-5D15-E545E0BC7BF6}"/>
              </a:ext>
            </a:extLst>
          </p:cNvPr>
          <p:cNvCxnSpPr>
            <a:cxnSpLocks/>
          </p:cNvCxnSpPr>
          <p:nvPr/>
        </p:nvCxnSpPr>
        <p:spPr>
          <a:xfrm flipH="1">
            <a:off x="7066408" y="3682089"/>
            <a:ext cx="1391792" cy="0"/>
          </a:xfrm>
          <a:prstGeom prst="straightConnector1">
            <a:avLst/>
          </a:prstGeom>
          <a:ln w="254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6486EC-AE88-F743-613B-42D95CC9F0C9}"/>
              </a:ext>
            </a:extLst>
          </p:cNvPr>
          <p:cNvSpPr txBox="1"/>
          <p:nvPr/>
        </p:nvSpPr>
        <p:spPr>
          <a:xfrm>
            <a:off x="8458200" y="3444630"/>
            <a:ext cx="323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 decrease yaw (turn to port)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106D8C-1A86-1A56-A262-29A9BDD111C3}"/>
              </a:ext>
            </a:extLst>
          </p:cNvPr>
          <p:cNvCxnSpPr>
            <a:cxnSpLocks/>
          </p:cNvCxnSpPr>
          <p:nvPr/>
        </p:nvCxnSpPr>
        <p:spPr>
          <a:xfrm flipV="1">
            <a:off x="1747389" y="3132547"/>
            <a:ext cx="0" cy="110264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F1750A-77BB-9816-7372-A725348D4165}"/>
              </a:ext>
            </a:extLst>
          </p:cNvPr>
          <p:cNvCxnSpPr>
            <a:cxnSpLocks/>
          </p:cNvCxnSpPr>
          <p:nvPr/>
        </p:nvCxnSpPr>
        <p:spPr>
          <a:xfrm>
            <a:off x="1057275" y="3658932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DE607B-E6FC-E656-4466-D02026A10BF9}"/>
              </a:ext>
            </a:extLst>
          </p:cNvPr>
          <p:cNvSpPr txBox="1"/>
          <p:nvPr/>
        </p:nvSpPr>
        <p:spPr>
          <a:xfrm>
            <a:off x="1362320" y="2762072"/>
            <a:ext cx="164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 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DB09F1-CCAE-6E18-9DD2-7FD0B322BBDA}"/>
              </a:ext>
            </a:extLst>
          </p:cNvPr>
          <p:cNvSpPr txBox="1"/>
          <p:nvPr/>
        </p:nvSpPr>
        <p:spPr>
          <a:xfrm>
            <a:off x="1313676" y="4186094"/>
            <a:ext cx="19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247CC4-7765-F05B-63BE-66DF08C3AE8D}"/>
              </a:ext>
            </a:extLst>
          </p:cNvPr>
          <p:cNvSpPr txBox="1"/>
          <p:nvPr/>
        </p:nvSpPr>
        <p:spPr>
          <a:xfrm>
            <a:off x="2298401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Sway 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9383C8-7C24-87D6-6B3E-A078C2312CCE}"/>
              </a:ext>
            </a:extLst>
          </p:cNvPr>
          <p:cNvSpPr txBox="1"/>
          <p:nvPr/>
        </p:nvSpPr>
        <p:spPr>
          <a:xfrm>
            <a:off x="263737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Sway -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17C2400-22BB-DEC9-A4CE-76F03E9C554F}"/>
              </a:ext>
            </a:extLst>
          </p:cNvPr>
          <p:cNvSpPr/>
          <p:nvPr/>
        </p:nvSpPr>
        <p:spPr>
          <a:xfrm>
            <a:off x="1754612" y="3310522"/>
            <a:ext cx="3250705" cy="361366"/>
          </a:xfrm>
          <a:custGeom>
            <a:avLst/>
            <a:gdLst>
              <a:gd name="connsiteX0" fmla="*/ 3018733 w 3018733"/>
              <a:gd name="connsiteY0" fmla="*/ 189916 h 361366"/>
              <a:gd name="connsiteX1" fmla="*/ 2375796 w 3018733"/>
              <a:gd name="connsiteY1" fmla="*/ 61328 h 361366"/>
              <a:gd name="connsiteX2" fmla="*/ 375546 w 3018733"/>
              <a:gd name="connsiteY2" fmla="*/ 18466 h 361366"/>
              <a:gd name="connsiteX3" fmla="*/ 4071 w 3018733"/>
              <a:gd name="connsiteY3" fmla="*/ 361366 h 36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33" h="361366">
                <a:moveTo>
                  <a:pt x="3018733" y="189916"/>
                </a:moveTo>
                <a:cubicBezTo>
                  <a:pt x="2917530" y="139909"/>
                  <a:pt x="2816327" y="89903"/>
                  <a:pt x="2375796" y="61328"/>
                </a:cubicBezTo>
                <a:cubicBezTo>
                  <a:pt x="1935265" y="32753"/>
                  <a:pt x="770833" y="-31540"/>
                  <a:pt x="375546" y="18466"/>
                </a:cubicBezTo>
                <a:cubicBezTo>
                  <a:pt x="-19741" y="68472"/>
                  <a:pt x="-7835" y="214919"/>
                  <a:pt x="4071" y="361366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7CE3A5B-058A-378C-D0C0-F25EBBE21441}"/>
              </a:ext>
            </a:extLst>
          </p:cNvPr>
          <p:cNvCxnSpPr>
            <a:cxnSpLocks/>
          </p:cNvCxnSpPr>
          <p:nvPr/>
        </p:nvCxnSpPr>
        <p:spPr>
          <a:xfrm>
            <a:off x="3133569" y="1718240"/>
            <a:ext cx="2027649" cy="736793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AABCA-AAA4-E6FA-AA16-69C7235A0B95}"/>
              </a:ext>
            </a:extLst>
          </p:cNvPr>
          <p:cNvSpPr txBox="1"/>
          <p:nvPr/>
        </p:nvSpPr>
        <p:spPr>
          <a:xfrm>
            <a:off x="1007873" y="1422560"/>
            <a:ext cx="24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24459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34493-4F28-2AC2-BDFC-49255FCA0F2C}"/>
              </a:ext>
            </a:extLst>
          </p:cNvPr>
          <p:cNvSpPr txBox="1"/>
          <p:nvPr/>
        </p:nvSpPr>
        <p:spPr>
          <a:xfrm>
            <a:off x="3300659" y="222673"/>
            <a:ext cx="434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Thruster propeller installation </a:t>
            </a:r>
          </a:p>
        </p:txBody>
      </p:sp>
      <p:pic>
        <p:nvPicPr>
          <p:cNvPr id="6" name="Picture 5" descr="A black and blue fan&#10;&#10;Description automatically generated">
            <a:extLst>
              <a:ext uri="{FF2B5EF4-FFF2-40B4-BE49-F238E27FC236}">
                <a16:creationId xmlns:a16="http://schemas.microsoft.com/office/drawing/2014/main" id="{4AA80167-7B73-9842-5124-44DCBACE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59" y="1226251"/>
            <a:ext cx="4736124" cy="491737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090F45A9-4000-AF8E-0AF3-7C13EDF01B5E}"/>
              </a:ext>
            </a:extLst>
          </p:cNvPr>
          <p:cNvSpPr/>
          <p:nvPr/>
        </p:nvSpPr>
        <p:spPr>
          <a:xfrm>
            <a:off x="3058496" y="1428748"/>
            <a:ext cx="4347049" cy="4203001"/>
          </a:xfrm>
          <a:prstGeom prst="arc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65EBE-88A6-8C4F-0CFA-8CBAD564D7B7}"/>
              </a:ext>
            </a:extLst>
          </p:cNvPr>
          <p:cNvSpPr txBox="1"/>
          <p:nvPr/>
        </p:nvSpPr>
        <p:spPr>
          <a:xfrm>
            <a:off x="4856883" y="97312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 spinning direction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7A04D8-CF04-37C2-3236-AE99D286BA5F}"/>
              </a:ext>
            </a:extLst>
          </p:cNvPr>
          <p:cNvSpPr/>
          <p:nvPr/>
        </p:nvSpPr>
        <p:spPr>
          <a:xfrm>
            <a:off x="4774821" y="3206305"/>
            <a:ext cx="1000125" cy="957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8B033E-3EB7-D57E-2926-A7464687E24A}"/>
              </a:ext>
            </a:extLst>
          </p:cNvPr>
          <p:cNvSpPr/>
          <p:nvPr/>
        </p:nvSpPr>
        <p:spPr>
          <a:xfrm>
            <a:off x="5046283" y="34290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D7399-BA3A-E776-E8DE-C36A5B0A795A}"/>
              </a:ext>
            </a:extLst>
          </p:cNvPr>
          <p:cNvSpPr txBox="1"/>
          <p:nvPr/>
        </p:nvSpPr>
        <p:spPr>
          <a:xfrm>
            <a:off x="6850674" y="1544955"/>
            <a:ext cx="247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pointing outward from the photo</a:t>
            </a:r>
          </a:p>
        </p:txBody>
      </p:sp>
    </p:spTree>
    <p:extLst>
      <p:ext uri="{BB962C8B-B14F-4D97-AF65-F5344CB8AC3E}">
        <p14:creationId xmlns:p14="http://schemas.microsoft.com/office/powerpoint/2010/main" val="35312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6A3711-C545-D348-B642-CC0BDFED6E14}"/>
              </a:ext>
            </a:extLst>
          </p:cNvPr>
          <p:cNvSpPr/>
          <p:nvPr/>
        </p:nvSpPr>
        <p:spPr>
          <a:xfrm>
            <a:off x="1757548" y="1223158"/>
            <a:ext cx="5391397" cy="1531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F3322-0D62-7991-0DC6-604D00866FA9}"/>
              </a:ext>
            </a:extLst>
          </p:cNvPr>
          <p:cNvCxnSpPr/>
          <p:nvPr/>
        </p:nvCxnSpPr>
        <p:spPr>
          <a:xfrm>
            <a:off x="3210233" y="1046277"/>
            <a:ext cx="21717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373814-EDDD-BB80-D276-2C0BFE38C8E9}"/>
              </a:ext>
            </a:extLst>
          </p:cNvPr>
          <p:cNvSpPr txBox="1"/>
          <p:nvPr/>
        </p:nvSpPr>
        <p:spPr>
          <a:xfrm>
            <a:off x="3524558" y="662657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22804D-D2D7-246B-F7EA-D5B9997F50CA}"/>
              </a:ext>
            </a:extLst>
          </p:cNvPr>
          <p:cNvCxnSpPr>
            <a:cxnSpLocks/>
          </p:cNvCxnSpPr>
          <p:nvPr/>
        </p:nvCxnSpPr>
        <p:spPr>
          <a:xfrm flipV="1">
            <a:off x="2405371" y="662657"/>
            <a:ext cx="0" cy="1198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5E4F50-CB07-479A-4E20-B2985711CD76}"/>
              </a:ext>
            </a:extLst>
          </p:cNvPr>
          <p:cNvCxnSpPr>
            <a:cxnSpLocks/>
          </p:cNvCxnSpPr>
          <p:nvPr/>
        </p:nvCxnSpPr>
        <p:spPr>
          <a:xfrm flipV="1">
            <a:off x="6372533" y="732621"/>
            <a:ext cx="0" cy="1198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B7FE70-3A09-DBF0-5A61-85D0C739F0D7}"/>
              </a:ext>
            </a:extLst>
          </p:cNvPr>
          <p:cNvSpPr txBox="1"/>
          <p:nvPr/>
        </p:nvSpPr>
        <p:spPr>
          <a:xfrm>
            <a:off x="2176771" y="30318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07DC3-2521-3355-0739-9DCB6123D4FF}"/>
              </a:ext>
            </a:extLst>
          </p:cNvPr>
          <p:cNvSpPr txBox="1"/>
          <p:nvPr/>
        </p:nvSpPr>
        <p:spPr>
          <a:xfrm>
            <a:off x="6096000" y="363289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91D6C1-F7C8-5370-F93A-29F34F5DF25D}"/>
              </a:ext>
            </a:extLst>
          </p:cNvPr>
          <p:cNvCxnSpPr>
            <a:cxnSpLocks/>
          </p:cNvCxnSpPr>
          <p:nvPr/>
        </p:nvCxnSpPr>
        <p:spPr>
          <a:xfrm>
            <a:off x="1662729" y="2113746"/>
            <a:ext cx="1256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8E57FD-AB6D-33B2-2300-70CDF00DF632}"/>
              </a:ext>
            </a:extLst>
          </p:cNvPr>
          <p:cNvSpPr txBox="1"/>
          <p:nvPr/>
        </p:nvSpPr>
        <p:spPr>
          <a:xfrm>
            <a:off x="2701263" y="165597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</a:t>
            </a:r>
          </a:p>
        </p:txBody>
      </p:sp>
    </p:spTree>
    <p:extLst>
      <p:ext uri="{BB962C8B-B14F-4D97-AF65-F5344CB8AC3E}">
        <p14:creationId xmlns:p14="http://schemas.microsoft.com/office/powerpoint/2010/main" val="88661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105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Mingxi Zhou</dc:creator>
  <cp:lastModifiedBy>Mingxi Zhou</cp:lastModifiedBy>
  <cp:revision>56</cp:revision>
  <dcterms:created xsi:type="dcterms:W3CDTF">2023-12-03T21:50:02Z</dcterms:created>
  <dcterms:modified xsi:type="dcterms:W3CDTF">2023-12-21T16:07:38Z</dcterms:modified>
</cp:coreProperties>
</file>