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589" r:id="rId3"/>
    <p:sldId id="591" r:id="rId4"/>
    <p:sldId id="592" r:id="rId5"/>
    <p:sldId id="599" r:id="rId6"/>
    <p:sldId id="594" r:id="rId7"/>
    <p:sldId id="595" r:id="rId8"/>
    <p:sldId id="596" r:id="rId9"/>
    <p:sldId id="597" r:id="rId10"/>
    <p:sldId id="598" r:id="rId11"/>
    <p:sldId id="603" r:id="rId12"/>
    <p:sldId id="600" r:id="rId13"/>
    <p:sldId id="6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Airbnb Toronto Data Analysis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CA3C-6016-4AD3-BCE2-3A3AC297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3475"/>
            <a:ext cx="10810163" cy="5005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hosts listed as super hosts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7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hosts listed as super hosts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62C65-08DE-4716-A8AB-24F9B28F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68" y="1700424"/>
            <a:ext cx="5609501" cy="318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D9A64-EEA0-417C-AF64-32B16BB1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6" y="1892332"/>
            <a:ext cx="5609501" cy="2905953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97A4B41-3A66-4640-8DD5-6B7F1B970AB1}"/>
              </a:ext>
            </a:extLst>
          </p:cNvPr>
          <p:cNvSpPr txBox="1">
            <a:spLocks/>
          </p:cNvSpPr>
          <p:nvPr/>
        </p:nvSpPr>
        <p:spPr>
          <a:xfrm>
            <a:off x="2677093" y="4718849"/>
            <a:ext cx="282706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Toronto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BD0985B-A085-4231-837C-8F006A4CBDBA}"/>
              </a:ext>
            </a:extLst>
          </p:cNvPr>
          <p:cNvSpPr txBox="1">
            <a:spLocks/>
          </p:cNvSpPr>
          <p:nvPr/>
        </p:nvSpPr>
        <p:spPr>
          <a:xfrm>
            <a:off x="8990595" y="4778407"/>
            <a:ext cx="282706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Quebec</a:t>
            </a:r>
          </a:p>
        </p:txBody>
      </p:sp>
    </p:spTree>
    <p:extLst>
      <p:ext uri="{BB962C8B-B14F-4D97-AF65-F5344CB8AC3E}">
        <p14:creationId xmlns:p14="http://schemas.microsoft.com/office/powerpoint/2010/main" val="2895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Few of the Next Possible Steps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80D5D5-4FF9-4A7F-A02D-CDAED8542316}"/>
              </a:ext>
            </a:extLst>
          </p:cNvPr>
          <p:cNvSpPr txBox="1">
            <a:spLocks/>
          </p:cNvSpPr>
          <p:nvPr/>
        </p:nvSpPr>
        <p:spPr>
          <a:xfrm>
            <a:off x="1030153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Sentiment Analysis using Natural Language Took Kit (NLTK) and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TextBlob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Price Prediction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Finding out what makes a property successful, e.g. which amenities are most important, and what other factors decide success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Help in deciding in which locations to invest for starting an Airbnb business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9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Thank You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All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F5913-EF7D-42CF-A45E-0D96BE41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3950"/>
            <a:ext cx="9810750" cy="5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6E8C-D930-4408-9BAA-22651132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50" y="1162050"/>
            <a:ext cx="8163499" cy="50629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AA74E5-8078-42D2-9EE0-DDEBE5854E60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Selected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A9C4-EA4D-4F5F-B390-C51E64A7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" y="1285354"/>
            <a:ext cx="5540651" cy="4896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2FC97-49F0-463A-BA8F-536FD189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285354"/>
            <a:ext cx="5888881" cy="45762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Property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Guests allowed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AD9E-7DBE-4A6A-B6EB-8AB30383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7" y="1133475"/>
            <a:ext cx="10733945" cy="50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7A4A-DF8F-488D-ADB2-BDCEE391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9" y="1133721"/>
            <a:ext cx="5484216" cy="5048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A530E-08D2-45F4-BF77-5481033C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65" y="1133721"/>
            <a:ext cx="5891816" cy="48719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A754B0-CC0F-4F22-B618-D56D966E8556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Bed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54DAE-963E-4647-94F4-50908AF6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52525"/>
            <a:ext cx="10810163" cy="51159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87900B-C86F-4060-84AB-A6F7C5A5F7F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bedrooms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720C5-14CE-477F-AE67-AD9B72CD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4761"/>
            <a:ext cx="10810163" cy="50999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20E22-5619-4AD8-9A74-FFD922A3540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9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9B144-9486-4A04-AD82-3250440B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039511"/>
            <a:ext cx="10810163" cy="5228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E6E5C5-6496-4826-94DE-C59A29E5B21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bathrooms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6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282</TotalTime>
  <Words>170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Slice</vt:lpstr>
      <vt:lpstr>Airbnb Toronto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Richie Singh</cp:lastModifiedBy>
  <cp:revision>30</cp:revision>
  <dcterms:created xsi:type="dcterms:W3CDTF">2018-11-29T05:58:48Z</dcterms:created>
  <dcterms:modified xsi:type="dcterms:W3CDTF">2019-04-13T14:58:08Z</dcterms:modified>
</cp:coreProperties>
</file>