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6" r:id="rId7"/>
    <p:sldId id="263" r:id="rId8"/>
    <p:sldId id="272" r:id="rId9"/>
    <p:sldId id="267" r:id="rId10"/>
    <p:sldId id="271" r:id="rId11"/>
    <p:sldId id="270" r:id="rId12"/>
    <p:sldId id="269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9BD5-F4CA-418B-9728-280D6EA2E91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82B7-5598-4382-BC16-5BA6EA5D94D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IN"/>
              <a:t>PAAS Deployment</a:t>
            </a:r>
            <a:endParaRPr lang="en-US" alt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/>
              <a:t>Bench Task </a:t>
            </a:r>
            <a:endParaRPr lang="en-US" alt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 Naidu</dc:creator>
  <cp:lastModifiedBy>G.S.S KRISHNA BABU</cp:lastModifiedBy>
  <cp:revision>3</cp:revision>
  <dcterms:created xsi:type="dcterms:W3CDTF">2022-10-27T09:46:00Z</dcterms:created>
  <dcterms:modified xsi:type="dcterms:W3CDTF">2022-11-17T05:55:15Z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D76D863EC1E14EA1A44709AC40A21549</vt:lpwstr>
  </property>
  <property fmtid="{D5CDD505-2E9C-101B-9397-08002B2CF9AE}" pid="3" name="KSOProductBuildVer">
    <vt:lpwstr>1033-11.2.0.11380</vt:lpwstr>
  </property>
</Properties>
</file>