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 id="2147483659" r:id="rId3"/>
  </p:sldMasterIdLst>
  <p:notesMasterIdLst>
    <p:notesMasterId r:id="rId5"/>
  </p:notesMasterIdLst>
  <p:sldIdLst>
    <p:sldId id="256" r:id="rId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2A935C4-CE16-4639-A7A8-DB9EAE59FC44}" styleName="Table_0">
    <a:wholeTbl>
      <a:tcTxStyle>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2"/>
              </a:solidFill>
              <a:prstDash val="solid"/>
              <a:round/>
              <a:headEnd type="none" w="sm" len="sm"/>
              <a:tailEnd type="none" w="sm" len="sm"/>
            </a:ln>
          </a:top>
          <a:bottom>
            <a:ln w="12700" cap="flat" cmpd="sng">
              <a:solidFill>
                <a:schemeClr val="accent2"/>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band2V>
      <a:tcStyle>
        <a:tcBdr/>
      </a:tcStyle>
    </a:band2V>
    <a:lastCol>
      <a:tcTxStyle b="on"/>
      <a:tcStyle>
        <a:tcBdr/>
      </a:tcStyle>
    </a:lastCol>
    <a:firstCol>
      <a:tcTxStyle b="on"/>
      <a:tcStyle>
        <a:tcBdr/>
      </a:tcStyle>
    </a:firstCol>
    <a:lastRow>
      <a:tcTxStyle b="on"/>
      <a:tcStyle>
        <a:tcBdr>
          <a:top>
            <a:ln w="12700" cap="flat" cmpd="sng">
              <a:solidFill>
                <a:schemeClr val="accent2"/>
              </a:solidFill>
              <a:prstDash val="solid"/>
              <a:round/>
              <a:headEnd type="none" w="sm" len="sm"/>
              <a:tailEnd type="none" w="sm" len="sm"/>
            </a:ln>
          </a:top>
        </a:tcBdr>
        <a:fill>
          <a:solidFill>
            <a:srgbClr val="FFFFFF">
              <a:alpha val="0"/>
            </a:srgbClr>
          </a:solidFill>
        </a:fill>
      </a:tcStyle>
    </a:lastRow>
    <a:seCell>
      <a:tcStyle>
        <a:tcBdr/>
      </a:tcStyle>
    </a:seCell>
    <a:swCell>
      <a:tcStyle>
        <a:tcBdr/>
      </a:tcStyle>
    </a:swCell>
    <a:firstRow>
      <a:tcTxStyle b="on"/>
      <a:tcStyle>
        <a:tcBdr>
          <a:bottom>
            <a:ln w="12700" cap="flat" cmpd="sng">
              <a:solidFill>
                <a:schemeClr val="accent2"/>
              </a:solidFill>
              <a:prstDash val="solid"/>
              <a:round/>
              <a:headEnd type="none" w="sm" len="sm"/>
              <a:tailEnd type="none" w="sm" len="sm"/>
            </a:ln>
          </a:bottom>
        </a:tcBdr>
        <a:fill>
          <a:solidFill>
            <a:srgbClr val="FFFFFF">
              <a:alpha val="0"/>
            </a:srgbClr>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2341"/>
        <p:guide pos="3659"/>
      </p:guideLst>
    </p:cSldViewPr>
  </p:slide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7" Type="http://schemas.openxmlformats.org/officeDocument/2006/relationships/viewProps" Target="viewProps.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R="0" lvl="2"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R="0" lvl="3"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R="0" lvl="4"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R="0" lvl="5"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R="0" lvl="6"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R="0" lvl="7"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R="0" lvl="8"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9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R="0" lvl="2"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R="0" lvl="3"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R="0" lvl="4"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R="0" lvl="5"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R="0" lvl="6"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R="0" lvl="7"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R="0" lvl="8"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p:txBody>
      </p:sp>
      <p:sp>
        <p:nvSpPr>
          <p:cNvPr id="5" name="Google Shape;5;n"/>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9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L="3200400" marR="0" lvl="6"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L="3657600" marR="0" lvl="7"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L="4114800" marR="0" lvl="8"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p:txBody>
      </p:sp>
      <p:sp>
        <p:nvSpPr>
          <p:cNvPr id="7" name="Google Shape;7;n"/>
          <p:cNvSpPr txBox="1"/>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9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R="0" lvl="2"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R="0" lvl="3"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R="0" lvl="4"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R="0" lvl="5"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R="0" lvl="6"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R="0" lvl="7"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R="0" lvl="8"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p:txBody>
      </p:sp>
      <p:sp>
        <p:nvSpPr>
          <p:cNvPr id="8" name="Google Shape;8;n"/>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900" b="0" i="0" u="none" strike="noStrike" cap="none">
                <a:solidFill>
                  <a:schemeClr val="dk1"/>
                </a:solidFill>
                <a:latin typeface="Verdana" panose="020B0604030504040204"/>
                <a:ea typeface="Verdana" panose="020B0604030504040204"/>
                <a:cs typeface="Verdana" panose="020B0604030504040204"/>
                <a:sym typeface="Verdana" panose="020B0604030504040204"/>
              </a:rPr>
            </a:fld>
            <a:endParaRPr sz="900" b="0" i="0" u="none" strike="noStrike" cap="none">
              <a:solidFill>
                <a:schemeClr val="dk1"/>
              </a:solidFill>
              <a:latin typeface="Verdana" panose="020B0604030504040204"/>
              <a:ea typeface="Verdana" panose="020B0604030504040204"/>
              <a:cs typeface="Verdana" panose="020B0604030504040204"/>
              <a:sym typeface="Verdana" panose="020B060403050404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2" name="Shape 212"/>
        <p:cNvGrpSpPr/>
        <p:nvPr/>
      </p:nvGrpSpPr>
      <p:grpSpPr>
        <a:xfrm>
          <a:off x="0" y="0"/>
          <a:ext cx="0" cy="0"/>
          <a:chOff x="0" y="0"/>
          <a:chExt cx="0" cy="0"/>
        </a:xfrm>
      </p:grpSpPr>
      <p:sp>
        <p:nvSpPr>
          <p:cNvPr id="213" name="Google Shape;213;p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4" name="Google Shape;214;p1: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image" Target="../media/image8.png"/><Relationship Id="rId8" Type="http://schemas.openxmlformats.org/officeDocument/2006/relationships/hyperlink" Target="http://www.youtube.com/capgeminimedia" TargetMode="External"/><Relationship Id="rId7" Type="http://schemas.openxmlformats.org/officeDocument/2006/relationships/image" Target="../media/image7.png"/><Relationship Id="rId6" Type="http://schemas.openxmlformats.org/officeDocument/2006/relationships/hyperlink" Target="http://www.twitter.com/capgemini" TargetMode="External"/><Relationship Id="rId5" Type="http://schemas.openxmlformats.org/officeDocument/2006/relationships/image" Target="../media/image6.png"/><Relationship Id="rId4" Type="http://schemas.openxmlformats.org/officeDocument/2006/relationships/hyperlink" Target="http://www.slideshare.net/capgemini" TargetMode="External"/><Relationship Id="rId3" Type="http://schemas.openxmlformats.org/officeDocument/2006/relationships/image" Target="../media/image5.png"/><Relationship Id="rId2" Type="http://schemas.openxmlformats.org/officeDocument/2006/relationships/hyperlink" Target="http://www.linkedin.com/company/capgemini" TargetMode="External"/><Relationship Id="rId13" Type="http://schemas.openxmlformats.org/officeDocument/2006/relationships/hyperlink" Target="https://www.capgemini.com/insights-data" TargetMode="External"/><Relationship Id="rId12" Type="http://schemas.openxmlformats.org/officeDocument/2006/relationships/image" Target="../media/image10.png"/><Relationship Id="rId11" Type="http://schemas.openxmlformats.org/officeDocument/2006/relationships/image" Target="../media/image9.png"/><Relationship Id="rId10" Type="http://schemas.openxmlformats.org/officeDocument/2006/relationships/hyperlink" Target="http://www.facebook.com/capgemini"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nePager Template 2017 NL">
  <p:cSld name="OnePager Template 2017 NL">
    <p:spTree>
      <p:nvGrpSpPr>
        <p:cNvPr id="18" name="Shape 18"/>
        <p:cNvGrpSpPr/>
        <p:nvPr/>
      </p:nvGrpSpPr>
      <p:grpSpPr>
        <a:xfrm>
          <a:off x="0" y="0"/>
          <a:ext cx="0" cy="0"/>
          <a:chOff x="0" y="0"/>
          <a:chExt cx="0" cy="0"/>
        </a:xfrm>
      </p:grpSpPr>
      <p:pic>
        <p:nvPicPr>
          <p:cNvPr id="19" name="Google Shape;19;p3"/>
          <p:cNvPicPr preferRelativeResize="0"/>
          <p:nvPr/>
        </p:nvPicPr>
        <p:blipFill rotWithShape="1">
          <a:blip r:embed="rId2"/>
          <a:srcRect/>
          <a:stretch>
            <a:fillRect/>
          </a:stretch>
        </p:blipFill>
        <p:spPr>
          <a:xfrm>
            <a:off x="-12700" y="0"/>
            <a:ext cx="12192000" cy="6858000"/>
          </a:xfrm>
          <a:prstGeom prst="rect">
            <a:avLst/>
          </a:prstGeom>
          <a:noFill/>
          <a:ln>
            <a:noFill/>
          </a:ln>
        </p:spPr>
      </p:pic>
      <p:sp>
        <p:nvSpPr>
          <p:cNvPr id="20" name="Google Shape;20;p3"/>
          <p:cNvSpPr txBox="1"/>
          <p:nvPr/>
        </p:nvSpPr>
        <p:spPr>
          <a:xfrm>
            <a:off x="626268" y="2469484"/>
            <a:ext cx="1392238"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panose="020B0604030504040204"/>
                <a:ea typeface="Verdana" panose="020B0604030504040204"/>
                <a:cs typeface="Verdana" panose="020B0604030504040204"/>
                <a:sym typeface="Verdana" panose="020B0604030504040204"/>
              </a:rPr>
              <a:t>Strengths</a:t>
            </a:r>
            <a:endParaRPr sz="1200" b="1">
              <a:solidFill>
                <a:srgbClr val="0070AD"/>
              </a:solidFill>
              <a:latin typeface="Verdana" panose="020B0604030504040204"/>
              <a:ea typeface="Verdana" panose="020B0604030504040204"/>
              <a:cs typeface="Verdana" panose="020B0604030504040204"/>
              <a:sym typeface="Verdana" panose="020B0604030504040204"/>
            </a:endParaRPr>
          </a:p>
        </p:txBody>
      </p:sp>
      <p:sp>
        <p:nvSpPr>
          <p:cNvPr id="21" name="Google Shape;21;p3"/>
          <p:cNvSpPr txBox="1"/>
          <p:nvPr/>
        </p:nvSpPr>
        <p:spPr>
          <a:xfrm>
            <a:off x="5157789" y="2538372"/>
            <a:ext cx="1876425" cy="2778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panose="020B0604030504040204"/>
                <a:ea typeface="Verdana" panose="020B0604030504040204"/>
                <a:cs typeface="Verdana" panose="020B0604030504040204"/>
                <a:sym typeface="Verdana" panose="020B0604030504040204"/>
              </a:rPr>
              <a:t>Achievement </a:t>
            </a:r>
            <a:endParaRPr sz="1200" b="1">
              <a:solidFill>
                <a:srgbClr val="0070AD"/>
              </a:solidFill>
              <a:latin typeface="Verdana" panose="020B0604030504040204"/>
              <a:ea typeface="Verdana" panose="020B0604030504040204"/>
              <a:cs typeface="Verdana" panose="020B0604030504040204"/>
              <a:sym typeface="Verdana" panose="020B0604030504040204"/>
            </a:endParaRPr>
          </a:p>
        </p:txBody>
      </p:sp>
      <p:sp>
        <p:nvSpPr>
          <p:cNvPr id="22" name="Google Shape;22;p3"/>
          <p:cNvSpPr txBox="1"/>
          <p:nvPr/>
        </p:nvSpPr>
        <p:spPr>
          <a:xfrm>
            <a:off x="9366250" y="320675"/>
            <a:ext cx="2779713"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panose="020B0604030504040204"/>
                <a:ea typeface="Verdana" panose="020B0604030504040204"/>
                <a:cs typeface="Verdana" panose="020B0604030504040204"/>
                <a:sym typeface="Verdana" panose="020B0604030504040204"/>
              </a:rPr>
              <a:t>Education and certificates</a:t>
            </a:r>
            <a:endParaRPr sz="1200" b="1">
              <a:solidFill>
                <a:srgbClr val="0070AD"/>
              </a:solidFill>
              <a:latin typeface="Verdana" panose="020B0604030504040204"/>
              <a:ea typeface="Verdana" panose="020B0604030504040204"/>
              <a:cs typeface="Verdana" panose="020B0604030504040204"/>
              <a:sym typeface="Verdana" panose="020B0604030504040204"/>
            </a:endParaRPr>
          </a:p>
        </p:txBody>
      </p:sp>
      <p:grpSp>
        <p:nvGrpSpPr>
          <p:cNvPr id="23" name="Google Shape;23;p3"/>
          <p:cNvGrpSpPr/>
          <p:nvPr/>
        </p:nvGrpSpPr>
        <p:grpSpPr>
          <a:xfrm>
            <a:off x="2349500" y="1057275"/>
            <a:ext cx="1566863" cy="1108075"/>
            <a:chOff x="2384425" y="1239838"/>
            <a:chExt cx="1143000" cy="898525"/>
          </a:xfrm>
        </p:grpSpPr>
        <p:sp>
          <p:nvSpPr>
            <p:cNvPr id="24" name="Google Shape;24;p3"/>
            <p:cNvSpPr txBox="1"/>
            <p:nvPr/>
          </p:nvSpPr>
          <p:spPr>
            <a:xfrm>
              <a:off x="2385583" y="1429069"/>
              <a:ext cx="1141842" cy="4299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panose="020B0604030504040204"/>
                  <a:ea typeface="Verdana" panose="020B0604030504040204"/>
                  <a:cs typeface="Verdana" panose="020B0604030504040204"/>
                  <a:sym typeface="Verdana" panose="020B0604030504040204"/>
                </a:rPr>
                <a:t>Base Location:</a:t>
              </a:r>
              <a:endParaRPr sz="1100" b="1">
                <a:solidFill>
                  <a:schemeClr val="lt1"/>
                </a:solidFill>
                <a:latin typeface="Verdana" panose="020B0604030504040204"/>
                <a:ea typeface="Verdana" panose="020B0604030504040204"/>
                <a:cs typeface="Verdana" panose="020B0604030504040204"/>
                <a:sym typeface="Verdana" panose="020B0604030504040204"/>
              </a:endParaRPr>
            </a:p>
          </p:txBody>
        </p:sp>
        <p:sp>
          <p:nvSpPr>
            <p:cNvPr id="25" name="Google Shape;25;p3"/>
            <p:cNvSpPr txBox="1"/>
            <p:nvPr/>
          </p:nvSpPr>
          <p:spPr>
            <a:xfrm>
              <a:off x="2385583" y="1628598"/>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panose="020B0604030504040204"/>
                  <a:ea typeface="Verdana" panose="020B0604030504040204"/>
                  <a:cs typeface="Verdana" panose="020B0604030504040204"/>
                  <a:sym typeface="Verdana" panose="020B0604030504040204"/>
                </a:rPr>
                <a:t>Email ID:</a:t>
              </a:r>
              <a:endParaRPr sz="1100" b="1">
                <a:solidFill>
                  <a:schemeClr val="lt1"/>
                </a:solidFill>
                <a:latin typeface="Verdana" panose="020B0604030504040204"/>
                <a:ea typeface="Verdana" panose="020B0604030504040204"/>
                <a:cs typeface="Verdana" panose="020B0604030504040204"/>
                <a:sym typeface="Verdana" panose="020B0604030504040204"/>
              </a:endParaRPr>
            </a:p>
          </p:txBody>
        </p:sp>
        <p:sp>
          <p:nvSpPr>
            <p:cNvPr id="26" name="Google Shape;26;p3"/>
            <p:cNvSpPr txBox="1"/>
            <p:nvPr/>
          </p:nvSpPr>
          <p:spPr>
            <a:xfrm>
              <a:off x="2385583" y="1820404"/>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panose="020B0604030504040204"/>
                  <a:ea typeface="Verdana" panose="020B0604030504040204"/>
                  <a:cs typeface="Verdana" panose="020B0604030504040204"/>
                  <a:sym typeface="Verdana" panose="020B0604030504040204"/>
                </a:rPr>
                <a:t>Mobile No:</a:t>
              </a:r>
              <a:endParaRPr sz="1100" b="1">
                <a:solidFill>
                  <a:schemeClr val="lt1"/>
                </a:solidFill>
                <a:latin typeface="Verdana" panose="020B0604030504040204"/>
                <a:ea typeface="Verdana" panose="020B0604030504040204"/>
                <a:cs typeface="Verdana" panose="020B0604030504040204"/>
                <a:sym typeface="Verdana" panose="020B0604030504040204"/>
              </a:endParaRPr>
            </a:p>
          </p:txBody>
        </p:sp>
        <p:sp>
          <p:nvSpPr>
            <p:cNvPr id="27" name="Google Shape;27;p3"/>
            <p:cNvSpPr/>
            <p:nvPr/>
          </p:nvSpPr>
          <p:spPr>
            <a:xfrm>
              <a:off x="2384425" y="1239838"/>
              <a:ext cx="1104784" cy="8985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a:ea typeface="Verdana" panose="020B0604030504040204"/>
                <a:cs typeface="Verdana" panose="020B0604030504040204"/>
                <a:sym typeface="Verdana" panose="020B0604030504040204"/>
              </a:endParaRPr>
            </a:p>
          </p:txBody>
        </p:sp>
      </p:grpSp>
      <p:sp>
        <p:nvSpPr>
          <p:cNvPr id="28" name="Google Shape;28;p3"/>
          <p:cNvSpPr txBox="1"/>
          <p:nvPr/>
        </p:nvSpPr>
        <p:spPr>
          <a:xfrm>
            <a:off x="2357438" y="1990725"/>
            <a:ext cx="1563687" cy="2603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panose="020B0604030504040204"/>
                <a:ea typeface="Verdana" panose="020B0604030504040204"/>
                <a:cs typeface="Verdana" panose="020B0604030504040204"/>
                <a:sym typeface="Verdana" panose="020B0604030504040204"/>
              </a:rPr>
              <a:t>Grade:</a:t>
            </a:r>
            <a:endParaRPr sz="1100" b="1">
              <a:solidFill>
                <a:schemeClr val="lt1"/>
              </a:solidFill>
              <a:latin typeface="Verdana" panose="020B0604030504040204"/>
              <a:ea typeface="Verdana" panose="020B0604030504040204"/>
              <a:cs typeface="Verdana" panose="020B0604030504040204"/>
              <a:sym typeface="Verdana" panose="020B0604030504040204"/>
            </a:endParaRPr>
          </a:p>
        </p:txBody>
      </p:sp>
      <p:pic>
        <p:nvPicPr>
          <p:cNvPr id="29" name="Google Shape;29;p3" descr="Strengths"/>
          <p:cNvPicPr preferRelativeResize="0"/>
          <p:nvPr/>
        </p:nvPicPr>
        <p:blipFill rotWithShape="1">
          <a:blip r:embed="rId3"/>
          <a:srcRect/>
          <a:stretch>
            <a:fillRect/>
          </a:stretch>
        </p:blipFill>
        <p:spPr>
          <a:xfrm>
            <a:off x="77788" y="2133600"/>
            <a:ext cx="611187" cy="612775"/>
          </a:xfrm>
          <a:prstGeom prst="rect">
            <a:avLst/>
          </a:prstGeom>
          <a:noFill/>
          <a:ln>
            <a:noFill/>
          </a:ln>
        </p:spPr>
      </p:pic>
      <p:pic>
        <p:nvPicPr>
          <p:cNvPr id="30" name="Google Shape;30;p3" descr="Achievement, trophy icon"/>
          <p:cNvPicPr preferRelativeResize="0"/>
          <p:nvPr/>
        </p:nvPicPr>
        <p:blipFill rotWithShape="1">
          <a:blip r:embed="rId4"/>
          <a:srcRect/>
          <a:stretch>
            <a:fillRect/>
          </a:stretch>
        </p:blipFill>
        <p:spPr>
          <a:xfrm>
            <a:off x="4740275" y="2362200"/>
            <a:ext cx="446088" cy="446087"/>
          </a:xfrm>
          <a:prstGeom prst="rect">
            <a:avLst/>
          </a:prstGeom>
          <a:noFill/>
          <a:ln>
            <a:noFill/>
          </a:ln>
        </p:spPr>
      </p:pic>
      <p:sp>
        <p:nvSpPr>
          <p:cNvPr id="31" name="Google Shape;31;p3"/>
          <p:cNvSpPr txBox="1"/>
          <p:nvPr>
            <p:ph type="body" idx="1"/>
          </p:nvPr>
        </p:nvSpPr>
        <p:spPr>
          <a:xfrm>
            <a:off x="4836699" y="2995865"/>
            <a:ext cx="4009644" cy="3621503"/>
          </a:xfrm>
          <a:prstGeom prst="rect">
            <a:avLst/>
          </a:prstGeom>
          <a:noFill/>
          <a:ln>
            <a:noFill/>
          </a:ln>
        </p:spPr>
        <p:txBody>
          <a:bodyPr spcFirstLastPara="1" wrap="square" lIns="0" tIns="0" rIns="0" bIns="0" anchor="t" anchorCtr="0">
            <a:noAutofit/>
          </a:bodyPr>
          <a:lstStyle>
            <a:lvl1pPr marL="457200" lvl="0" indent="-228600" algn="l">
              <a:lnSpc>
                <a:spcPct val="150000"/>
              </a:lnSpc>
              <a:spcBef>
                <a:spcPts val="1000"/>
              </a:spcBef>
              <a:spcAft>
                <a:spcPts val="0"/>
              </a:spcAft>
              <a:buClr>
                <a:schemeClr val="dk1"/>
              </a:buClr>
              <a:buSzPts val="1000"/>
              <a:buNone/>
              <a:defRPr sz="1000" i="0" u="none"/>
            </a:lvl1pPr>
            <a:lvl2pPr marL="914400" lvl="1" indent="-342900" algn="l">
              <a:lnSpc>
                <a:spcPct val="114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2" name="Google Shape;32;p3"/>
          <p:cNvSpPr txBox="1"/>
          <p:nvPr>
            <p:ph type="body" idx="2"/>
          </p:nvPr>
        </p:nvSpPr>
        <p:spPr>
          <a:xfrm>
            <a:off x="2468282" y="290679"/>
            <a:ext cx="6223654" cy="306703"/>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2100"/>
              <a:buNone/>
              <a:defRPr sz="2100" b="1">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3" name="Google Shape;33;p3"/>
          <p:cNvSpPr txBox="1"/>
          <p:nvPr>
            <p:ph type="body" idx="3"/>
          </p:nvPr>
        </p:nvSpPr>
        <p:spPr>
          <a:xfrm>
            <a:off x="2468279" y="665942"/>
            <a:ext cx="6056596" cy="321205"/>
          </a:xfrm>
          <a:prstGeom prst="rect">
            <a:avLst/>
          </a:prstGeom>
          <a:noFill/>
          <a:ln>
            <a:noFill/>
          </a:ln>
        </p:spPr>
        <p:txBody>
          <a:bodyPr spcFirstLastPara="1" wrap="square" lIns="0" tIns="0" rIns="0" bIns="0" anchor="t" anchorCtr="0">
            <a:noAutofit/>
          </a:bodyPr>
          <a:lstStyle>
            <a:lvl1pPr marL="457200" marR="0" lvl="0" indent="-228600" algn="l">
              <a:lnSpc>
                <a:spcPct val="157000"/>
              </a:lnSpc>
              <a:spcBef>
                <a:spcPts val="0"/>
              </a:spcBef>
              <a:spcAft>
                <a:spcPts val="0"/>
              </a:spcAft>
              <a:buClr>
                <a:schemeClr val="lt1"/>
              </a:buClr>
              <a:buSzPts val="1400"/>
              <a:buFont typeface="Arial" panose="020B0604020202020204"/>
              <a:buNone/>
              <a:defRPr sz="1400">
                <a:solidFill>
                  <a:schemeClr val="lt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4" name="Google Shape;34;p3"/>
          <p:cNvSpPr txBox="1"/>
          <p:nvPr>
            <p:ph type="body" idx="4"/>
          </p:nvPr>
        </p:nvSpPr>
        <p:spPr>
          <a:xfrm>
            <a:off x="3696643" y="1280458"/>
            <a:ext cx="2373312" cy="29544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5" name="Google Shape;35;p3"/>
          <p:cNvSpPr/>
          <p:nvPr>
            <p:ph type="pic" idx="5"/>
          </p:nvPr>
        </p:nvSpPr>
        <p:spPr>
          <a:xfrm>
            <a:off x="383259" y="287492"/>
            <a:ext cx="1734208" cy="1735628"/>
          </a:xfrm>
          <a:prstGeom prst="ellipse">
            <a:avLst/>
          </a:prstGeom>
          <a:solidFill>
            <a:schemeClr val="lt1"/>
          </a:solidFill>
          <a:ln>
            <a:noFill/>
          </a:ln>
        </p:spPr>
      </p:sp>
      <p:sp>
        <p:nvSpPr>
          <p:cNvPr id="36" name="Google Shape;36;p3"/>
          <p:cNvSpPr txBox="1"/>
          <p:nvPr>
            <p:ph type="body" idx="6"/>
          </p:nvPr>
        </p:nvSpPr>
        <p:spPr>
          <a:xfrm>
            <a:off x="3696026" y="1501534"/>
            <a:ext cx="2373312" cy="32539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7" name="Google Shape;37;p3"/>
          <p:cNvSpPr txBox="1"/>
          <p:nvPr>
            <p:ph type="body" idx="7"/>
          </p:nvPr>
        </p:nvSpPr>
        <p:spPr>
          <a:xfrm>
            <a:off x="3685536" y="1711595"/>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8" name="Google Shape;38;p3"/>
          <p:cNvSpPr txBox="1"/>
          <p:nvPr>
            <p:ph type="body" idx="8"/>
          </p:nvPr>
        </p:nvSpPr>
        <p:spPr>
          <a:xfrm>
            <a:off x="383259" y="2995866"/>
            <a:ext cx="4056394" cy="3621502"/>
          </a:xfrm>
          <a:prstGeom prst="rect">
            <a:avLst/>
          </a:prstGeom>
          <a:noFill/>
          <a:ln>
            <a:noFill/>
          </a:ln>
        </p:spPr>
        <p:txBody>
          <a:bodyPr spcFirstLastPara="1" wrap="square" lIns="0" tIns="0" rIns="0" bIns="0" anchor="t" anchorCtr="0">
            <a:noAutofit/>
          </a:bodyPr>
          <a:lstStyle>
            <a:lvl1pPr marL="457200" lvl="0" indent="-228600" algn="l">
              <a:lnSpc>
                <a:spcPct val="114000"/>
              </a:lnSpc>
              <a:spcBef>
                <a:spcPts val="1000"/>
              </a:spcBef>
              <a:spcAft>
                <a:spcPts val="0"/>
              </a:spcAft>
              <a:buClr>
                <a:schemeClr val="dk1"/>
              </a:buClr>
              <a:buSzPts val="1000"/>
              <a:buNone/>
              <a:defRPr sz="1000" u="none"/>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9" name="Google Shape;39;p3"/>
          <p:cNvSpPr txBox="1"/>
          <p:nvPr>
            <p:ph type="body" idx="9"/>
          </p:nvPr>
        </p:nvSpPr>
        <p:spPr>
          <a:xfrm>
            <a:off x="3690158" y="1891703"/>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2">
  <p:cSld name="Title Slide 2">
    <p:spTree>
      <p:nvGrpSpPr>
        <p:cNvPr id="95" name="Shape 95"/>
        <p:cNvGrpSpPr/>
        <p:nvPr/>
      </p:nvGrpSpPr>
      <p:grpSpPr>
        <a:xfrm>
          <a:off x="0" y="0"/>
          <a:ext cx="0" cy="0"/>
          <a:chOff x="0" y="0"/>
          <a:chExt cx="0" cy="0"/>
        </a:xfrm>
      </p:grpSpPr>
      <p:sp>
        <p:nvSpPr>
          <p:cNvPr id="96" name="Google Shape;96;p12"/>
          <p:cNvSpPr/>
          <p:nvPr/>
        </p:nvSpPr>
        <p:spPr>
          <a:xfrm>
            <a:off x="1009650" y="0"/>
            <a:ext cx="11182350" cy="6858000"/>
          </a:xfrm>
          <a:custGeom>
            <a:avLst/>
            <a:gdLst/>
            <a:ahLst/>
            <a:cxnLst/>
            <a:rect l="l" t="t" r="r" b="b"/>
            <a:pathLst>
              <a:path w="7044" h="4320" extrusionOk="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grpSp>
        <p:nvGrpSpPr>
          <p:cNvPr id="97" name="Google Shape;97;p12"/>
          <p:cNvGrpSpPr/>
          <p:nvPr/>
        </p:nvGrpSpPr>
        <p:grpSpPr>
          <a:xfrm>
            <a:off x="416888" y="4537346"/>
            <a:ext cx="5040000" cy="1123654"/>
            <a:chOff x="728663" y="4465638"/>
            <a:chExt cx="5354637" cy="1193801"/>
          </a:xfrm>
        </p:grpSpPr>
        <p:sp>
          <p:nvSpPr>
            <p:cNvPr id="98" name="Google Shape;98;p12"/>
            <p:cNvSpPr/>
            <p:nvPr/>
          </p:nvSpPr>
          <p:spPr>
            <a:xfrm>
              <a:off x="5464175" y="4830763"/>
              <a:ext cx="619125" cy="503238"/>
            </a:xfrm>
            <a:custGeom>
              <a:avLst/>
              <a:gdLst/>
              <a:ahLst/>
              <a:cxnLst/>
              <a:rect l="l" t="t" r="r" b="b"/>
              <a:pathLst>
                <a:path w="189" h="154" extrusionOk="0">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99" name="Google Shape;99;p12"/>
            <p:cNvSpPr/>
            <p:nvPr/>
          </p:nvSpPr>
          <p:spPr>
            <a:xfrm>
              <a:off x="728663" y="4483101"/>
              <a:ext cx="4352925" cy="1176338"/>
            </a:xfrm>
            <a:custGeom>
              <a:avLst/>
              <a:gdLst/>
              <a:ahLst/>
              <a:cxnLst/>
              <a:rect l="l" t="t" r="r" b="b"/>
              <a:pathLst>
                <a:path w="1328" h="359" extrusionOk="0">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100" name="Google Shape;100;p12"/>
            <p:cNvSpPr/>
            <p:nvPr/>
          </p:nvSpPr>
          <p:spPr>
            <a:xfrm>
              <a:off x="4013200" y="4541838"/>
              <a:ext cx="120650" cy="127000"/>
            </a:xfrm>
            <a:custGeom>
              <a:avLst/>
              <a:gdLst/>
              <a:ahLst/>
              <a:cxnLst/>
              <a:rect l="l" t="t" r="r" b="b"/>
              <a:pathLst>
                <a:path w="37" h="39" extrusionOk="0">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101" name="Google Shape;101;p12"/>
            <p:cNvSpPr/>
            <p:nvPr/>
          </p:nvSpPr>
          <p:spPr>
            <a:xfrm>
              <a:off x="4870450" y="4564063"/>
              <a:ext cx="112713" cy="125413"/>
            </a:xfrm>
            <a:custGeom>
              <a:avLst/>
              <a:gdLst/>
              <a:ahLst/>
              <a:cxnLst/>
              <a:rect l="l" t="t" r="r" b="b"/>
              <a:pathLst>
                <a:path w="34" h="38" extrusionOk="0">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102" name="Google Shape;102;p12"/>
            <p:cNvSpPr/>
            <p:nvPr/>
          </p:nvSpPr>
          <p:spPr>
            <a:xfrm>
              <a:off x="5143500" y="4465638"/>
              <a:ext cx="939800" cy="796925"/>
            </a:xfrm>
            <a:custGeom>
              <a:avLst/>
              <a:gdLst/>
              <a:ahLst/>
              <a:cxnLst/>
              <a:rect l="l" t="t" r="r" b="b"/>
              <a:pathLst>
                <a:path w="287" h="243" extrusionOk="0">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grpSp>
      <p:sp>
        <p:nvSpPr>
          <p:cNvPr id="103" name="Google Shape;103;p12"/>
          <p:cNvSpPr txBox="1"/>
          <p:nvPr>
            <p:ph type="subTitle" idx="1"/>
          </p:nvPr>
        </p:nvSpPr>
        <p:spPr>
          <a:xfrm>
            <a:off x="5665976" y="1690688"/>
            <a:ext cx="6234859" cy="1126046"/>
          </a:xfrm>
          <a:prstGeom prst="rect">
            <a:avLst/>
          </a:prstGeom>
          <a:noFill/>
          <a:ln>
            <a:noFill/>
          </a:ln>
        </p:spPr>
        <p:txBody>
          <a:bodyPr spcFirstLastPara="1" wrap="square" lIns="0" tIns="0" rIns="0" bIns="0" anchor="t" anchorCtr="0">
            <a:normAutofit/>
          </a:bodyPr>
          <a:lstStyle>
            <a:lvl1pPr marR="0" lvl="0" algn="l">
              <a:lnSpc>
                <a:spcPct val="113000"/>
              </a:lnSpc>
              <a:spcBef>
                <a:spcPts val="0"/>
              </a:spcBef>
              <a:spcAft>
                <a:spcPts val="0"/>
              </a:spcAft>
              <a:buClr>
                <a:schemeClr val="lt1"/>
              </a:buClr>
              <a:buSzPts val="1600"/>
              <a:buFont typeface="Arial" panose="020B0604020202020204"/>
              <a:buNone/>
              <a:defRPr sz="1600">
                <a:solidFill>
                  <a:schemeClr val="lt1"/>
                </a:solidFill>
                <a:latin typeface="Verdana" panose="020B0604030504040204"/>
                <a:ea typeface="Verdana" panose="020B0604030504040204"/>
                <a:cs typeface="Verdana" panose="020B0604030504040204"/>
                <a:sym typeface="Verdana" panose="020B0604030504040204"/>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104" name="Google Shape;104;p12"/>
          <p:cNvSpPr txBox="1"/>
          <p:nvPr>
            <p:ph type="title"/>
          </p:nvPr>
        </p:nvSpPr>
        <p:spPr>
          <a:xfrm>
            <a:off x="5655320" y="622300"/>
            <a:ext cx="6260455" cy="1068388"/>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600"/>
              <a:buFont typeface="Verdana" panose="020B0604030504040204"/>
              <a:buNone/>
              <a:defRPr sz="26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Master">
  <p:cSld name="Content Master">
    <p:spTree>
      <p:nvGrpSpPr>
        <p:cNvPr id="140" name="Shape 140"/>
        <p:cNvGrpSpPr/>
        <p:nvPr/>
      </p:nvGrpSpPr>
      <p:grpSpPr>
        <a:xfrm>
          <a:off x="0" y="0"/>
          <a:ext cx="0" cy="0"/>
          <a:chOff x="0" y="0"/>
          <a:chExt cx="0" cy="0"/>
        </a:xfrm>
      </p:grpSpPr>
      <p:sp>
        <p:nvSpPr>
          <p:cNvPr id="141" name="Google Shape;141;p14"/>
          <p:cNvSpPr txBox="1"/>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panose="020B0604020202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2" name="Google Shape;142;p14"/>
          <p:cNvSpPr txBox="1"/>
          <p:nvPr>
            <p:ph type="body" idx="1"/>
          </p:nvPr>
        </p:nvSpPr>
        <p:spPr>
          <a:xfrm>
            <a:off x="398021" y="1494771"/>
            <a:ext cx="11793979" cy="4643751"/>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Content &amp; Heading">
  <p:cSld name="1_Content &amp; Heading">
    <p:spTree>
      <p:nvGrpSpPr>
        <p:cNvPr id="143" name="Shape 143"/>
        <p:cNvGrpSpPr/>
        <p:nvPr/>
      </p:nvGrpSpPr>
      <p:grpSpPr>
        <a:xfrm>
          <a:off x="0" y="0"/>
          <a:ext cx="0" cy="0"/>
          <a:chOff x="0" y="0"/>
          <a:chExt cx="0" cy="0"/>
        </a:xfrm>
      </p:grpSpPr>
      <p:sp>
        <p:nvSpPr>
          <p:cNvPr id="144" name="Google Shape;144;p15"/>
          <p:cNvSpPr txBox="1"/>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panose="020B0604020202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5" name="Google Shape;145;p15"/>
          <p:cNvSpPr txBox="1"/>
          <p:nvPr>
            <p:ph type="body" idx="1"/>
          </p:nvPr>
        </p:nvSpPr>
        <p:spPr>
          <a:xfrm>
            <a:off x="398021" y="2111956"/>
            <a:ext cx="11793979" cy="4026560"/>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146" name="Google Shape;146;p15"/>
          <p:cNvSpPr txBox="1"/>
          <p:nvPr>
            <p:ph type="body" idx="2"/>
          </p:nvPr>
        </p:nvSpPr>
        <p:spPr>
          <a:xfrm>
            <a:off x="398144" y="1495447"/>
            <a:ext cx="11813714" cy="643612"/>
          </a:xfrm>
          <a:prstGeom prst="rect">
            <a:avLst/>
          </a:prstGeom>
          <a:noFill/>
          <a:ln>
            <a:noFill/>
          </a:ln>
        </p:spPr>
        <p:txBody>
          <a:bodyPr spcFirstLastPara="1" wrap="square" lIns="108000" tIns="72000" rIns="72000" bIns="72000" anchor="t" anchorCtr="0">
            <a:noAutofit/>
          </a:bodyPr>
          <a:lstStyle>
            <a:lvl1pPr marL="457200" lvl="0" indent="-228600" algn="l">
              <a:lnSpc>
                <a:spcPct val="90000"/>
              </a:lnSpc>
              <a:spcBef>
                <a:spcPts val="0"/>
              </a:spcBef>
              <a:spcAft>
                <a:spcPts val="0"/>
              </a:spcAft>
              <a:buSzPts val="2200"/>
              <a:buNone/>
              <a:defRPr b="1">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 Contents">
  <p:cSld name="2 Contents">
    <p:spTree>
      <p:nvGrpSpPr>
        <p:cNvPr id="147" name="Shape 147"/>
        <p:cNvGrpSpPr/>
        <p:nvPr/>
      </p:nvGrpSpPr>
      <p:grpSpPr>
        <a:xfrm>
          <a:off x="0" y="0"/>
          <a:ext cx="0" cy="0"/>
          <a:chOff x="0" y="0"/>
          <a:chExt cx="0" cy="0"/>
        </a:xfrm>
      </p:grpSpPr>
      <p:sp>
        <p:nvSpPr>
          <p:cNvPr id="148" name="Google Shape;148;p16"/>
          <p:cNvSpPr txBox="1"/>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panose="020B0604020202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9" name="Google Shape;149;p16"/>
          <p:cNvSpPr txBox="1"/>
          <p:nvPr>
            <p:ph type="body" idx="1"/>
          </p:nvPr>
        </p:nvSpPr>
        <p:spPr>
          <a:xfrm>
            <a:off x="387334" y="1533439"/>
            <a:ext cx="5541093" cy="471550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150" name="Google Shape;150;p16"/>
          <p:cNvSpPr txBox="1"/>
          <p:nvPr>
            <p:ph type="body" idx="2"/>
          </p:nvPr>
        </p:nvSpPr>
        <p:spPr>
          <a:xfrm>
            <a:off x="6181954" y="1533440"/>
            <a:ext cx="5541093" cy="472558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 Contents &amp; Headings">
  <p:cSld name="2 Contents &amp; Headings">
    <p:spTree>
      <p:nvGrpSpPr>
        <p:cNvPr id="151" name="Shape 151"/>
        <p:cNvGrpSpPr/>
        <p:nvPr/>
      </p:nvGrpSpPr>
      <p:grpSpPr>
        <a:xfrm>
          <a:off x="0" y="0"/>
          <a:ext cx="0" cy="0"/>
          <a:chOff x="0" y="0"/>
          <a:chExt cx="0" cy="0"/>
        </a:xfrm>
      </p:grpSpPr>
      <p:sp>
        <p:nvSpPr>
          <p:cNvPr id="152" name="Google Shape;152;p17"/>
          <p:cNvSpPr txBox="1"/>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panose="020B0604020202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3" name="Google Shape;153;p17"/>
          <p:cNvSpPr txBox="1"/>
          <p:nvPr>
            <p:ph type="body" idx="1"/>
          </p:nvPr>
        </p:nvSpPr>
        <p:spPr>
          <a:xfrm>
            <a:off x="387334" y="2206953"/>
            <a:ext cx="5541093" cy="404199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154" name="Google Shape;154;p17"/>
          <p:cNvSpPr txBox="1"/>
          <p:nvPr>
            <p:ph type="body" idx="2"/>
          </p:nvPr>
        </p:nvSpPr>
        <p:spPr>
          <a:xfrm>
            <a:off x="6181954" y="2208394"/>
            <a:ext cx="5541093" cy="405063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155" name="Google Shape;155;p17"/>
          <p:cNvSpPr txBox="1"/>
          <p:nvPr>
            <p:ph type="body" idx="3"/>
          </p:nvPr>
        </p:nvSpPr>
        <p:spPr>
          <a:xfrm>
            <a:off x="387335" y="1542648"/>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156" name="Google Shape;156;p17"/>
          <p:cNvSpPr txBox="1"/>
          <p:nvPr>
            <p:ph type="body" idx="4"/>
          </p:nvPr>
        </p:nvSpPr>
        <p:spPr>
          <a:xfrm>
            <a:off x="6182332" y="1533439"/>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latin typeface="Arial" panose="020B0604020202020204"/>
                <a:ea typeface="Arial" panose="020B0604020202020204"/>
                <a:cs typeface="Arial" panose="020B0604020202020204"/>
                <a:sym typeface="Arial" panose="020B0604020202020204"/>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4-Contents">
  <p:cSld name="4-Contents">
    <p:spTree>
      <p:nvGrpSpPr>
        <p:cNvPr id="157" name="Shape 157"/>
        <p:cNvGrpSpPr/>
        <p:nvPr/>
      </p:nvGrpSpPr>
      <p:grpSpPr>
        <a:xfrm>
          <a:off x="0" y="0"/>
          <a:ext cx="0" cy="0"/>
          <a:chOff x="0" y="0"/>
          <a:chExt cx="0" cy="0"/>
        </a:xfrm>
      </p:grpSpPr>
      <p:sp>
        <p:nvSpPr>
          <p:cNvPr id="158" name="Google Shape;158;p18"/>
          <p:cNvSpPr txBox="1"/>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9" name="Google Shape;159;p18"/>
          <p:cNvSpPr txBox="1"/>
          <p:nvPr>
            <p:ph type="body" idx="1"/>
          </p:nvPr>
        </p:nvSpPr>
        <p:spPr>
          <a:xfrm>
            <a:off x="292348"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160" name="Google Shape;160;p18"/>
          <p:cNvSpPr txBox="1"/>
          <p:nvPr>
            <p:ph type="body" idx="2"/>
          </p:nvPr>
        </p:nvSpPr>
        <p:spPr>
          <a:xfrm>
            <a:off x="292348"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304800" algn="l">
              <a:spcBef>
                <a:spcPts val="600"/>
              </a:spcBef>
              <a:spcAft>
                <a:spcPts val="0"/>
              </a:spcAft>
              <a:buSzPts val="1200"/>
              <a:buChar char="–"/>
              <a:defRPr sz="12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161" name="Google Shape;161;p18"/>
          <p:cNvSpPr txBox="1"/>
          <p:nvPr>
            <p:ph type="body" idx="3"/>
          </p:nvPr>
        </p:nvSpPr>
        <p:spPr>
          <a:xfrm>
            <a:off x="6217054"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162" name="Google Shape;162;p18"/>
          <p:cNvSpPr txBox="1"/>
          <p:nvPr>
            <p:ph type="body" idx="4"/>
          </p:nvPr>
        </p:nvSpPr>
        <p:spPr>
          <a:xfrm>
            <a:off x="6217054"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163" name="Google Shape;163;p18"/>
          <p:cNvSpPr txBox="1"/>
          <p:nvPr>
            <p:ph type="body" idx="5"/>
          </p:nvPr>
        </p:nvSpPr>
        <p:spPr>
          <a:xfrm>
            <a:off x="292348"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164" name="Google Shape;164;p18"/>
          <p:cNvSpPr txBox="1"/>
          <p:nvPr>
            <p:ph type="body" idx="6"/>
          </p:nvPr>
        </p:nvSpPr>
        <p:spPr>
          <a:xfrm>
            <a:off x="292348"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165" name="Google Shape;165;p18"/>
          <p:cNvSpPr txBox="1"/>
          <p:nvPr>
            <p:ph type="body" idx="7"/>
          </p:nvPr>
        </p:nvSpPr>
        <p:spPr>
          <a:xfrm>
            <a:off x="6217054"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166" name="Google Shape;166;p18"/>
          <p:cNvSpPr txBox="1"/>
          <p:nvPr>
            <p:ph type="body" idx="8"/>
          </p:nvPr>
        </p:nvSpPr>
        <p:spPr>
          <a:xfrm>
            <a:off x="6217054"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re seul">
  <p:cSld name="Titre seul">
    <p:spTree>
      <p:nvGrpSpPr>
        <p:cNvPr id="167" name="Shape 167"/>
        <p:cNvGrpSpPr/>
        <p:nvPr/>
      </p:nvGrpSpPr>
      <p:grpSpPr>
        <a:xfrm>
          <a:off x="0" y="0"/>
          <a:ext cx="0" cy="0"/>
          <a:chOff x="0" y="0"/>
          <a:chExt cx="0" cy="0"/>
        </a:xfrm>
      </p:grpSpPr>
      <p:sp>
        <p:nvSpPr>
          <p:cNvPr id="168" name="Google Shape;168;p19"/>
          <p:cNvSpPr txBox="1"/>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panose="020B0604020202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showMasterSp="0" matchingName="Vide">
  <p:cSld name="BLANK">
    <p:spTree>
      <p:nvGrpSpPr>
        <p:cNvPr id="169" name="Shape 169"/>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able">
  <p:cSld name="Title and Table">
    <p:spTree>
      <p:nvGrpSpPr>
        <p:cNvPr id="170" name="Shape 170"/>
        <p:cNvGrpSpPr/>
        <p:nvPr/>
      </p:nvGrpSpPr>
      <p:grpSpPr>
        <a:xfrm>
          <a:off x="0" y="0"/>
          <a:ext cx="0" cy="0"/>
          <a:chOff x="0" y="0"/>
          <a:chExt cx="0" cy="0"/>
        </a:xfrm>
      </p:grpSpPr>
      <p:sp>
        <p:nvSpPr>
          <p:cNvPr id="171" name="Google Shape;171;p21"/>
          <p:cNvSpPr txBox="1"/>
          <p:nvPr>
            <p:ph type="title"/>
          </p:nvPr>
        </p:nvSpPr>
        <p:spPr>
          <a:xfrm>
            <a:off x="321733" y="212730"/>
            <a:ext cx="11618976" cy="54927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2" name="Google Shape;172;p21"/>
          <p:cNvSpPr txBox="1"/>
          <p:nvPr>
            <p:ph type="dt" idx="10"/>
          </p:nvPr>
        </p:nvSpPr>
        <p:spPr>
          <a:xfrm>
            <a:off x="4572000" y="6533673"/>
            <a:ext cx="3544277" cy="1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73" name="Google Shape;173;p21"/>
          <p:cNvSpPr txBox="1"/>
          <p:nvPr>
            <p:ph type="sldNum" idx="12"/>
          </p:nvPr>
        </p:nvSpPr>
        <p:spPr>
          <a:xfrm>
            <a:off x="11941908" y="6732599"/>
            <a:ext cx="242277" cy="1031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re et contenu">
  <p:cSld name="Titre et contenu">
    <p:spTree>
      <p:nvGrpSpPr>
        <p:cNvPr id="174" name="Shape 174"/>
        <p:cNvGrpSpPr/>
        <p:nvPr/>
      </p:nvGrpSpPr>
      <p:grpSpPr>
        <a:xfrm>
          <a:off x="0" y="0"/>
          <a:ext cx="0" cy="0"/>
          <a:chOff x="0" y="0"/>
          <a:chExt cx="0" cy="0"/>
        </a:xfrm>
      </p:grpSpPr>
      <p:sp>
        <p:nvSpPr>
          <p:cNvPr id="175" name="Google Shape;175;p22"/>
          <p:cNvSpPr txBox="1"/>
          <p:nvPr>
            <p:ph type="body" idx="1"/>
          </p:nvPr>
        </p:nvSpPr>
        <p:spPr>
          <a:xfrm>
            <a:off x="227348" y="1815352"/>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176" name="Google Shape;176;p22"/>
          <p:cNvSpPr txBox="1"/>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40" name="Shape 40"/>
        <p:cNvGrpSpPr/>
        <p:nvPr/>
      </p:nvGrpSpPr>
      <p:grpSpPr>
        <a:xfrm>
          <a:off x="0" y="0"/>
          <a:ext cx="0" cy="0"/>
          <a:chOff x="0" y="0"/>
          <a:chExt cx="0" cy="0"/>
        </a:xfrm>
      </p:grpSpPr>
      <p:sp>
        <p:nvSpPr>
          <p:cNvPr id="41" name="Google Shape;41;p4"/>
          <p:cNvSpPr txBox="1"/>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2" name="Google Shape;42;p4"/>
          <p:cNvSpPr txBox="1"/>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Title, subtitle and content ">
  <p:cSld name="1_Title, subtitle and content ">
    <p:spTree>
      <p:nvGrpSpPr>
        <p:cNvPr id="177" name="Shape 177"/>
        <p:cNvGrpSpPr/>
        <p:nvPr/>
      </p:nvGrpSpPr>
      <p:grpSpPr>
        <a:xfrm>
          <a:off x="0" y="0"/>
          <a:ext cx="0" cy="0"/>
          <a:chOff x="0" y="0"/>
          <a:chExt cx="0" cy="0"/>
        </a:xfrm>
      </p:grpSpPr>
      <p:sp>
        <p:nvSpPr>
          <p:cNvPr id="178" name="Google Shape;178;p23"/>
          <p:cNvSpPr txBox="1"/>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9" name="Google Shape;179;p23"/>
          <p:cNvSpPr txBox="1"/>
          <p:nvPr>
            <p:ph type="body" idx="1"/>
          </p:nvPr>
        </p:nvSpPr>
        <p:spPr>
          <a:xfrm>
            <a:off x="227348" y="1815351"/>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180" name="Google Shape;180;p23"/>
          <p:cNvSpPr txBox="1"/>
          <p:nvPr>
            <p:ph type="body" idx="2"/>
          </p:nvPr>
        </p:nvSpPr>
        <p:spPr>
          <a:xfrm>
            <a:off x="227349" y="1148607"/>
            <a:ext cx="11700000"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81" name="Shape 181"/>
        <p:cNvGrpSpPr/>
        <p:nvPr/>
      </p:nvGrpSpPr>
      <p:grpSpPr>
        <a:xfrm>
          <a:off x="0" y="0"/>
          <a:ext cx="0" cy="0"/>
          <a:chOff x="0" y="0"/>
          <a:chExt cx="0" cy="0"/>
        </a:xfrm>
      </p:grpSpPr>
      <p:sp>
        <p:nvSpPr>
          <p:cNvPr id="182" name="Google Shape;182;p24"/>
          <p:cNvSpPr txBox="1"/>
          <p:nvPr>
            <p:ph type="body" idx="1"/>
          </p:nvPr>
        </p:nvSpPr>
        <p:spPr>
          <a:xfrm>
            <a:off x="227349"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183" name="Google Shape;183;p24"/>
          <p:cNvSpPr txBox="1"/>
          <p:nvPr>
            <p:ph type="body" idx="2"/>
          </p:nvPr>
        </p:nvSpPr>
        <p:spPr>
          <a:xfrm>
            <a:off x="227349"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184" name="Google Shape;184;p24"/>
          <p:cNvSpPr txBox="1"/>
          <p:nvPr>
            <p:ph type="body" idx="3"/>
          </p:nvPr>
        </p:nvSpPr>
        <p:spPr>
          <a:xfrm>
            <a:off x="6474016"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185" name="Google Shape;185;p24"/>
          <p:cNvSpPr txBox="1"/>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6" name="Google Shape;186;p24"/>
          <p:cNvSpPr txBox="1"/>
          <p:nvPr>
            <p:ph type="body" idx="4"/>
          </p:nvPr>
        </p:nvSpPr>
        <p:spPr>
          <a:xfrm>
            <a:off x="6474016"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87" name="Shape 187"/>
        <p:cNvGrpSpPr/>
        <p:nvPr/>
      </p:nvGrpSpPr>
      <p:grpSpPr>
        <a:xfrm>
          <a:off x="0" y="0"/>
          <a:ext cx="0" cy="0"/>
          <a:chOff x="0" y="0"/>
          <a:chExt cx="0" cy="0"/>
        </a:xfrm>
      </p:grpSpPr>
      <p:sp>
        <p:nvSpPr>
          <p:cNvPr id="188" name="Google Shape;188;p25"/>
          <p:cNvSpPr txBox="1"/>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9" name="Google Shape;189;p25"/>
          <p:cNvSpPr txBox="1"/>
          <p:nvPr>
            <p:ph type="body" idx="1"/>
          </p:nvPr>
        </p:nvSpPr>
        <p:spPr>
          <a:xfrm>
            <a:off x="227350"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190" name="Google Shape;190;p25"/>
          <p:cNvSpPr txBox="1"/>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panose="020B0604020202020204"/>
                <a:ea typeface="Arial" panose="020B0604020202020204"/>
                <a:cs typeface="Arial" panose="020B0604020202020204"/>
                <a:sym typeface="Arial" panose="020B0604020202020204"/>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191" name="Google Shape;191;p25"/>
          <p:cNvSpPr txBox="1"/>
          <p:nvPr>
            <p:ph type="body" idx="3"/>
          </p:nvPr>
        </p:nvSpPr>
        <p:spPr>
          <a:xfrm>
            <a:off x="4313358"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192" name="Google Shape;192;p25"/>
          <p:cNvSpPr txBox="1"/>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panose="020B0604020202020204"/>
                <a:ea typeface="Arial" panose="020B0604020202020204"/>
                <a:cs typeface="Arial" panose="020B0604020202020204"/>
                <a:sym typeface="Arial" panose="020B0604020202020204"/>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193" name="Google Shape;193;p25"/>
          <p:cNvSpPr txBox="1"/>
          <p:nvPr>
            <p:ph type="body" idx="5"/>
          </p:nvPr>
        </p:nvSpPr>
        <p:spPr>
          <a:xfrm>
            <a:off x="8384125"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194" name="Google Shape;194;p25"/>
          <p:cNvSpPr txBox="1"/>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panose="020B0604020202020204"/>
                <a:ea typeface="Arial" panose="020B0604020202020204"/>
                <a:cs typeface="Arial" panose="020B0604020202020204"/>
                <a:sym typeface="Arial" panose="020B0604020202020204"/>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95" name="Shape 195"/>
        <p:cNvGrpSpPr/>
        <p:nvPr/>
      </p:nvGrpSpPr>
      <p:grpSpPr>
        <a:xfrm>
          <a:off x="0" y="0"/>
          <a:ext cx="0" cy="0"/>
          <a:chOff x="0" y="0"/>
          <a:chExt cx="0" cy="0"/>
        </a:xfrm>
      </p:grpSpPr>
      <p:sp>
        <p:nvSpPr>
          <p:cNvPr id="196" name="Google Shape;196;p26"/>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97" name="Google Shape;197;p26"/>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98" name="Google Shape;198;p26"/>
          <p:cNvSpPr txBox="1"/>
          <p:nvPr>
            <p:ph type="title"/>
          </p:nvPr>
        </p:nvSpPr>
        <p:spPr>
          <a:xfrm>
            <a:off x="974872" y="0"/>
            <a:ext cx="10377711"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9" name="Google Shape;199;p26"/>
          <p:cNvSpPr txBox="1"/>
          <p:nvPr>
            <p:ph type="body" idx="1"/>
          </p:nvPr>
        </p:nvSpPr>
        <p:spPr>
          <a:xfrm>
            <a:off x="227347" y="1815351"/>
            <a:ext cx="11700000" cy="446760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200" name="Google Shape;200;p26"/>
          <p:cNvSpPr txBox="1"/>
          <p:nvPr>
            <p:ph type="body" idx="2"/>
          </p:nvPr>
        </p:nvSpPr>
        <p:spPr>
          <a:xfrm>
            <a:off x="974872" y="1148607"/>
            <a:ext cx="10940903"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201" name="Google Shape;201;p26"/>
          <p:cNvSpPr txBox="1"/>
          <p:nvPr>
            <p:ph type="body" idx="3"/>
          </p:nvPr>
        </p:nvSpPr>
        <p:spPr>
          <a:xfrm>
            <a:off x="0" y="48742"/>
            <a:ext cx="914400" cy="914400"/>
          </a:xfrm>
          <a:prstGeom prst="rect">
            <a:avLst/>
          </a:prstGeom>
          <a:noFill/>
          <a:ln>
            <a:noFill/>
          </a:ln>
        </p:spPr>
        <p:txBody>
          <a:bodyPr spcFirstLastPara="1" wrap="square" lIns="108000" tIns="72000" rIns="72000" bIns="72000" anchor="ctr" anchorCtr="0">
            <a:normAutofit/>
          </a:bodyPr>
          <a:lstStyle>
            <a:lvl1pPr marL="457200" lvl="0" indent="-228600" algn="ctr">
              <a:lnSpc>
                <a:spcPct val="90000"/>
              </a:lnSpc>
              <a:spcBef>
                <a:spcPts val="1000"/>
              </a:spcBef>
              <a:spcAft>
                <a:spcPts val="0"/>
              </a:spcAft>
              <a:buSzPts val="4000"/>
              <a:buFont typeface="Arial" panose="020B0604020202020204"/>
              <a:buNone/>
              <a:defRPr sz="4000">
                <a:solidFill>
                  <a:schemeClr val="lt1"/>
                </a:solidFill>
                <a:latin typeface="Verdana" panose="020B0604030504040204"/>
                <a:ea typeface="Verdana" panose="020B0604030504040204"/>
                <a:cs typeface="Verdana" panose="020B0604030504040204"/>
                <a:sym typeface="Verdana" panose="020B0604030504040204"/>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Titre seul">
  <p:cSld name="1_Titre seul">
    <p:spTree>
      <p:nvGrpSpPr>
        <p:cNvPr id="202" name="Shape 202"/>
        <p:cNvGrpSpPr/>
        <p:nvPr/>
      </p:nvGrpSpPr>
      <p:grpSpPr>
        <a:xfrm>
          <a:off x="0" y="0"/>
          <a:ext cx="0" cy="0"/>
          <a:chOff x="0" y="0"/>
          <a:chExt cx="0" cy="0"/>
        </a:xfrm>
      </p:grpSpPr>
      <p:sp>
        <p:nvSpPr>
          <p:cNvPr id="203" name="Google Shape;203;p27"/>
          <p:cNvSpPr txBox="1"/>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Vide">
  <p:cSld name="1_Vide">
    <p:spTree>
      <p:nvGrpSpPr>
        <p:cNvPr id="204" name="Shape 204"/>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205" name="Shape 205"/>
        <p:cNvGrpSpPr/>
        <p:nvPr/>
      </p:nvGrpSpPr>
      <p:grpSpPr>
        <a:xfrm>
          <a:off x="0" y="0"/>
          <a:ext cx="0" cy="0"/>
          <a:chOff x="0" y="0"/>
          <a:chExt cx="0" cy="0"/>
        </a:xfrm>
      </p:grpSpPr>
      <p:sp>
        <p:nvSpPr>
          <p:cNvPr id="206" name="Google Shape;206;p29"/>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207" name="Google Shape;207;p29"/>
          <p:cNvSpPr txBox="1"/>
          <p:nvPr>
            <p:ph type="body" idx="1"/>
          </p:nvPr>
        </p:nvSpPr>
        <p:spPr>
          <a:xfrm>
            <a:off x="783129" y="5278426"/>
            <a:ext cx="3296647" cy="331986"/>
          </a:xfrm>
          <a:prstGeom prst="rect">
            <a:avLst/>
          </a:prstGeom>
          <a:noFill/>
          <a:ln>
            <a:noFill/>
          </a:ln>
        </p:spPr>
        <p:txBody>
          <a:bodyPr spcFirstLastPara="1" wrap="square" lIns="108000" tIns="72000" rIns="72000" bIns="72000" anchor="ctr" anchorCtr="0">
            <a:noAutofit/>
          </a:bodyPr>
          <a:lstStyle>
            <a:lvl1pPr marL="457200" lvl="0" indent="-330200" algn="l">
              <a:lnSpc>
                <a:spcPct val="90000"/>
              </a:lnSpc>
              <a:spcBef>
                <a:spcPts val="0"/>
              </a:spcBef>
              <a:spcAft>
                <a:spcPts val="0"/>
              </a:spcAft>
              <a:buSzPts val="1600"/>
              <a:buChar char="▪"/>
              <a:defRPr sz="16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208" name="Google Shape;208;p29"/>
          <p:cNvSpPr txBox="1"/>
          <p:nvPr>
            <p:ph type="body" idx="2"/>
          </p:nvPr>
        </p:nvSpPr>
        <p:spPr>
          <a:xfrm>
            <a:off x="783129" y="3916350"/>
            <a:ext cx="3296647" cy="412363"/>
          </a:xfrm>
          <a:prstGeom prst="rect">
            <a:avLst/>
          </a:prstGeom>
          <a:noFill/>
          <a:ln>
            <a:noFill/>
          </a:ln>
        </p:spPr>
        <p:txBody>
          <a:bodyPr spcFirstLastPara="1" wrap="square" lIns="108000" tIns="72000" rIns="72000" bIns="72000" anchor="ctr" anchorCtr="0">
            <a:noAutofit/>
          </a:bodyPr>
          <a:lstStyle>
            <a:lvl1pPr marL="457200" lvl="0" indent="-355600" algn="l">
              <a:lnSpc>
                <a:spcPct val="90000"/>
              </a:lnSpc>
              <a:spcBef>
                <a:spcPts val="0"/>
              </a:spcBef>
              <a:spcAft>
                <a:spcPts val="0"/>
              </a:spcAft>
              <a:buSzPts val="2000"/>
              <a:buChar char="▪"/>
              <a:defRPr sz="20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209" name="Google Shape;209;p29"/>
          <p:cNvSpPr txBox="1"/>
          <p:nvPr>
            <p:ph type="body" idx="3"/>
          </p:nvPr>
        </p:nvSpPr>
        <p:spPr>
          <a:xfrm>
            <a:off x="782081" y="4344097"/>
            <a:ext cx="3304144" cy="894840"/>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210" name="Google Shape;210;p29"/>
          <p:cNvSpPr txBox="1"/>
          <p:nvPr>
            <p:ph type="body" idx="4"/>
          </p:nvPr>
        </p:nvSpPr>
        <p:spPr>
          <a:xfrm>
            <a:off x="782081" y="5601397"/>
            <a:ext cx="3297695" cy="71386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211" name="Google Shape;211;p29"/>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ubtitle and content ">
  <p:cSld name="Title, subtitle and content ">
    <p:spTree>
      <p:nvGrpSpPr>
        <p:cNvPr id="43" name="Shape 43"/>
        <p:cNvGrpSpPr/>
        <p:nvPr/>
      </p:nvGrpSpPr>
      <p:grpSpPr>
        <a:xfrm>
          <a:off x="0" y="0"/>
          <a:ext cx="0" cy="0"/>
          <a:chOff x="0" y="0"/>
          <a:chExt cx="0" cy="0"/>
        </a:xfrm>
      </p:grpSpPr>
      <p:sp>
        <p:nvSpPr>
          <p:cNvPr id="44" name="Google Shape;44;p5"/>
          <p:cNvSpPr txBox="1"/>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5"/>
          <p:cNvSpPr txBox="1"/>
          <p:nvPr>
            <p:ph type="body" idx="1"/>
          </p:nvPr>
        </p:nvSpPr>
        <p:spPr>
          <a:xfrm>
            <a:off x="227348" y="1815351"/>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6" name="Google Shape;46;p5"/>
          <p:cNvSpPr txBox="1"/>
          <p:nvPr>
            <p:ph type="body" idx="2"/>
          </p:nvPr>
        </p:nvSpPr>
        <p:spPr>
          <a:xfrm>
            <a:off x="227349" y="1148607"/>
            <a:ext cx="11700000"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47" name="Shape 47"/>
        <p:cNvGrpSpPr/>
        <p:nvPr/>
      </p:nvGrpSpPr>
      <p:grpSpPr>
        <a:xfrm>
          <a:off x="0" y="0"/>
          <a:ext cx="0" cy="0"/>
          <a:chOff x="0" y="0"/>
          <a:chExt cx="0" cy="0"/>
        </a:xfrm>
      </p:grpSpPr>
      <p:sp>
        <p:nvSpPr>
          <p:cNvPr id="48" name="Google Shape;48;p6"/>
          <p:cNvSpPr txBox="1"/>
          <p:nvPr>
            <p:ph type="body" idx="1"/>
          </p:nvPr>
        </p:nvSpPr>
        <p:spPr>
          <a:xfrm>
            <a:off x="227349"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9" name="Google Shape;49;p6"/>
          <p:cNvSpPr txBox="1"/>
          <p:nvPr>
            <p:ph type="body" idx="2"/>
          </p:nvPr>
        </p:nvSpPr>
        <p:spPr>
          <a:xfrm>
            <a:off x="227349"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0" name="Google Shape;50;p6"/>
          <p:cNvSpPr txBox="1"/>
          <p:nvPr>
            <p:ph type="body" idx="3"/>
          </p:nvPr>
        </p:nvSpPr>
        <p:spPr>
          <a:xfrm>
            <a:off x="6474016"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pic>
        <p:nvPicPr>
          <p:cNvPr id="51" name="Google Shape;51;p6"/>
          <p:cNvPicPr preferRelativeResize="0"/>
          <p:nvPr/>
        </p:nvPicPr>
        <p:blipFill rotWithShape="1">
          <a:blip r:embed="rId2"/>
          <a:srcRect l="81836" t="-4713" b="16530"/>
          <a:stretch>
            <a:fillRect/>
          </a:stretch>
        </p:blipFill>
        <p:spPr>
          <a:xfrm>
            <a:off x="11491419" y="164829"/>
            <a:ext cx="424356" cy="459624"/>
          </a:xfrm>
          <a:prstGeom prst="rect">
            <a:avLst/>
          </a:prstGeom>
          <a:noFill/>
          <a:ln>
            <a:noFill/>
          </a:ln>
        </p:spPr>
      </p:pic>
      <p:sp>
        <p:nvSpPr>
          <p:cNvPr id="52" name="Google Shape;52;p6"/>
          <p:cNvSpPr txBox="1"/>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6"/>
          <p:cNvSpPr txBox="1"/>
          <p:nvPr>
            <p:ph type="body" idx="4"/>
          </p:nvPr>
        </p:nvSpPr>
        <p:spPr>
          <a:xfrm>
            <a:off x="6474016"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54" name="Shape 54"/>
        <p:cNvGrpSpPr/>
        <p:nvPr/>
      </p:nvGrpSpPr>
      <p:grpSpPr>
        <a:xfrm>
          <a:off x="0" y="0"/>
          <a:ext cx="0" cy="0"/>
          <a:chOff x="0" y="0"/>
          <a:chExt cx="0" cy="0"/>
        </a:xfrm>
      </p:grpSpPr>
      <p:sp>
        <p:nvSpPr>
          <p:cNvPr id="55" name="Google Shape;55;p7"/>
          <p:cNvSpPr txBox="1"/>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7"/>
          <p:cNvSpPr txBox="1"/>
          <p:nvPr>
            <p:ph type="body" idx="1"/>
          </p:nvPr>
        </p:nvSpPr>
        <p:spPr>
          <a:xfrm>
            <a:off x="227350"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7" name="Google Shape;57;p7"/>
          <p:cNvSpPr txBox="1"/>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panose="020B0604030504040204"/>
                <a:ea typeface="Verdana" panose="020B0604030504040204"/>
                <a:cs typeface="Verdana" panose="020B0604030504040204"/>
                <a:sym typeface="Verdana" panose="020B0604030504040204"/>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8" name="Google Shape;58;p7"/>
          <p:cNvSpPr txBox="1"/>
          <p:nvPr>
            <p:ph type="body" idx="3"/>
          </p:nvPr>
        </p:nvSpPr>
        <p:spPr>
          <a:xfrm>
            <a:off x="4313358"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9" name="Google Shape;59;p7"/>
          <p:cNvSpPr txBox="1"/>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panose="020B0604030504040204"/>
                <a:ea typeface="Verdana" panose="020B0604030504040204"/>
                <a:cs typeface="Verdana" panose="020B0604030504040204"/>
                <a:sym typeface="Verdana" panose="020B0604030504040204"/>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60" name="Google Shape;60;p7"/>
          <p:cNvSpPr txBox="1"/>
          <p:nvPr>
            <p:ph type="body" idx="5"/>
          </p:nvPr>
        </p:nvSpPr>
        <p:spPr>
          <a:xfrm>
            <a:off x="8384125"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61" name="Google Shape;61;p7"/>
          <p:cNvSpPr txBox="1"/>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panose="020B0604030504040204"/>
                <a:ea typeface="Verdana" panose="020B0604030504040204"/>
                <a:cs typeface="Verdana" panose="020B0604030504040204"/>
                <a:sym typeface="Verdana" panose="020B0604030504040204"/>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62" name="Shape 62"/>
        <p:cNvGrpSpPr/>
        <p:nvPr/>
      </p:nvGrpSpPr>
      <p:grpSpPr>
        <a:xfrm>
          <a:off x="0" y="0"/>
          <a:ext cx="0" cy="0"/>
          <a:chOff x="0" y="0"/>
          <a:chExt cx="0" cy="0"/>
        </a:xfrm>
      </p:grpSpPr>
      <p:sp>
        <p:nvSpPr>
          <p:cNvPr id="63" name="Google Shape;63;p8"/>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a:ea typeface="Verdana" panose="020B0604030504040204"/>
              <a:cs typeface="Verdana" panose="020B0604030504040204"/>
              <a:sym typeface="Verdana" panose="020B0604030504040204"/>
            </a:endParaRPr>
          </a:p>
        </p:txBody>
      </p:sp>
      <p:sp>
        <p:nvSpPr>
          <p:cNvPr id="64" name="Google Shape;64;p8"/>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65" name="Google Shape;65;p8"/>
          <p:cNvSpPr txBox="1"/>
          <p:nvPr>
            <p:ph type="title"/>
          </p:nvPr>
        </p:nvSpPr>
        <p:spPr>
          <a:xfrm>
            <a:off x="974872" y="0"/>
            <a:ext cx="10377711"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8"/>
          <p:cNvSpPr txBox="1"/>
          <p:nvPr>
            <p:ph type="body" idx="1"/>
          </p:nvPr>
        </p:nvSpPr>
        <p:spPr>
          <a:xfrm>
            <a:off x="227347" y="1815351"/>
            <a:ext cx="11700000" cy="4467600"/>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67" name="Google Shape;67;p8"/>
          <p:cNvSpPr txBox="1"/>
          <p:nvPr>
            <p:ph type="body" idx="2"/>
          </p:nvPr>
        </p:nvSpPr>
        <p:spPr>
          <a:xfrm>
            <a:off x="974872" y="1148607"/>
            <a:ext cx="10940903"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68" name="Google Shape;68;p8"/>
          <p:cNvSpPr txBox="1"/>
          <p:nvPr>
            <p:ph type="body" idx="3"/>
          </p:nvPr>
        </p:nvSpPr>
        <p:spPr>
          <a:xfrm>
            <a:off x="0" y="48742"/>
            <a:ext cx="914400" cy="914400"/>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Clr>
                <a:schemeClr val="lt1"/>
              </a:buClr>
              <a:buSzPts val="4000"/>
              <a:buFont typeface="Arial" panose="020B0604020202020204"/>
              <a:buNone/>
              <a:defRPr sz="4000">
                <a:solidFill>
                  <a:schemeClr val="lt1"/>
                </a:solidFill>
                <a:latin typeface="Verdana" panose="020B0604030504040204"/>
                <a:ea typeface="Verdana" panose="020B0604030504040204"/>
                <a:cs typeface="Verdana" panose="020B0604030504040204"/>
                <a:sym typeface="Verdana" panose="020B0604030504040204"/>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69" name="Shape 69"/>
        <p:cNvGrpSpPr/>
        <p:nvPr/>
      </p:nvGrpSpPr>
      <p:grpSpPr>
        <a:xfrm>
          <a:off x="0" y="0"/>
          <a:ext cx="0" cy="0"/>
          <a:chOff x="0" y="0"/>
          <a:chExt cx="0" cy="0"/>
        </a:xfrm>
      </p:grpSpPr>
      <p:sp>
        <p:nvSpPr>
          <p:cNvPr id="70" name="Google Shape;70;p9"/>
          <p:cNvSpPr txBox="1"/>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71" name="Shape 71"/>
        <p:cNvGrpSpPr/>
        <p:nvPr/>
      </p:nvGrpSpPr>
      <p:grpSpPr>
        <a:xfrm>
          <a:off x="0" y="0"/>
          <a:ext cx="0" cy="0"/>
          <a:chOff x="0" y="0"/>
          <a:chExt cx="0" cy="0"/>
        </a:xfrm>
      </p:grpSpPr>
      <p:sp>
        <p:nvSpPr>
          <p:cNvPr id="72" name="Google Shape;72;p10"/>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a:ea typeface="Verdana" panose="020B0604030504040204"/>
              <a:cs typeface="Verdana" panose="020B0604030504040204"/>
              <a:sym typeface="Verdana" panose="020B0604030504040204"/>
            </a:endParaRPr>
          </a:p>
        </p:txBody>
      </p:sp>
      <p:sp>
        <p:nvSpPr>
          <p:cNvPr id="73" name="Google Shape;73;p10"/>
          <p:cNvSpPr txBox="1"/>
          <p:nvPr>
            <p:ph type="body" idx="1"/>
          </p:nvPr>
        </p:nvSpPr>
        <p:spPr>
          <a:xfrm>
            <a:off x="783129" y="5278426"/>
            <a:ext cx="3296647" cy="331986"/>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1600"/>
              <a:buNone/>
              <a:defRPr sz="16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4" name="Google Shape;74;p10"/>
          <p:cNvSpPr txBox="1"/>
          <p:nvPr>
            <p:ph type="body" idx="2"/>
          </p:nvPr>
        </p:nvSpPr>
        <p:spPr>
          <a:xfrm>
            <a:off x="783129" y="3916350"/>
            <a:ext cx="3296647" cy="412363"/>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2000"/>
              <a:buNone/>
              <a:defRPr sz="20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5" name="Google Shape;75;p10"/>
          <p:cNvSpPr txBox="1"/>
          <p:nvPr>
            <p:ph type="body" idx="3"/>
          </p:nvPr>
        </p:nvSpPr>
        <p:spPr>
          <a:xfrm>
            <a:off x="782081" y="4344097"/>
            <a:ext cx="3304144" cy="894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6" name="Google Shape;76;p10"/>
          <p:cNvSpPr txBox="1"/>
          <p:nvPr>
            <p:ph type="body" idx="4"/>
          </p:nvPr>
        </p:nvSpPr>
        <p:spPr>
          <a:xfrm>
            <a:off x="782081" y="5601397"/>
            <a:ext cx="3297695" cy="71386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7" name="Google Shape;77;p10"/>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a:ea typeface="Verdana" panose="020B0604030504040204"/>
              <a:cs typeface="Verdana" panose="020B0604030504040204"/>
              <a:sym typeface="Verdana" panose="020B060403050404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losing1">
  <p:cSld name="Closing1">
    <p:spTree>
      <p:nvGrpSpPr>
        <p:cNvPr id="78" name="Shape 78"/>
        <p:cNvGrpSpPr/>
        <p:nvPr/>
      </p:nvGrpSpPr>
      <p:grpSpPr>
        <a:xfrm>
          <a:off x="0" y="0"/>
          <a:ext cx="0" cy="0"/>
          <a:chOff x="0" y="0"/>
          <a:chExt cx="0" cy="0"/>
        </a:xfrm>
      </p:grpSpPr>
      <p:sp>
        <p:nvSpPr>
          <p:cNvPr id="79" name="Google Shape;79;p11"/>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a:ea typeface="Verdana" panose="020B0604030504040204"/>
              <a:cs typeface="Verdana" panose="020B0604030504040204"/>
              <a:sym typeface="Verdana" panose="020B0604030504040204"/>
            </a:endParaRPr>
          </a:p>
        </p:txBody>
      </p:sp>
      <p:sp>
        <p:nvSpPr>
          <p:cNvPr id="80" name="Google Shape;80;p11"/>
          <p:cNvSpPr/>
          <p:nvPr/>
        </p:nvSpPr>
        <p:spPr>
          <a:xfrm>
            <a:off x="-1243012" y="-2656920"/>
            <a:ext cx="10768012" cy="11443496"/>
          </a:xfrm>
          <a:custGeom>
            <a:avLst/>
            <a:gdLst/>
            <a:ahLst/>
            <a:cxnLst/>
            <a:rect l="l" t="t" r="r" b="b"/>
            <a:pathLst>
              <a:path w="3407" h="3621" extrusionOk="0">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grpSp>
        <p:nvGrpSpPr>
          <p:cNvPr id="81" name="Google Shape;81;p11"/>
          <p:cNvGrpSpPr/>
          <p:nvPr/>
        </p:nvGrpSpPr>
        <p:grpSpPr>
          <a:xfrm>
            <a:off x="4979035" y="2404110"/>
            <a:ext cx="735013" cy="682321"/>
            <a:chOff x="5662614" y="3032124"/>
            <a:chExt cx="863600" cy="801689"/>
          </a:xfrm>
        </p:grpSpPr>
        <p:sp>
          <p:nvSpPr>
            <p:cNvPr id="82" name="Google Shape;82;p11"/>
            <p:cNvSpPr/>
            <p:nvPr/>
          </p:nvSpPr>
          <p:spPr>
            <a:xfrm>
              <a:off x="5959476" y="3368675"/>
              <a:ext cx="566738" cy="465138"/>
            </a:xfrm>
            <a:custGeom>
              <a:avLst/>
              <a:gdLst/>
              <a:ahLst/>
              <a:cxnLst/>
              <a:rect l="l" t="t" r="r" b="b"/>
              <a:pathLst>
                <a:path w="149" h="122" extrusionOk="0">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83" name="Google Shape;83;p11"/>
            <p:cNvSpPr/>
            <p:nvPr/>
          </p:nvSpPr>
          <p:spPr>
            <a:xfrm>
              <a:off x="5662614" y="3032124"/>
              <a:ext cx="863600" cy="736599"/>
            </a:xfrm>
            <a:custGeom>
              <a:avLst/>
              <a:gdLst/>
              <a:ahLst/>
              <a:cxnLst/>
              <a:rect l="l" t="t" r="r" b="b"/>
              <a:pathLst>
                <a:path w="227" h="193" extrusionOk="0">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grpSp>
      <p:pic>
        <p:nvPicPr>
          <p:cNvPr id="84" name="Google Shape;84;p11" descr="D:\My Work\Template\Icons\Social Media\LinkedIN.png">
            <a:hlinkClick r:id="rId2"/>
          </p:cNvPr>
          <p:cNvPicPr preferRelativeResize="0"/>
          <p:nvPr/>
        </p:nvPicPr>
        <p:blipFill rotWithShape="1">
          <a:blip r:embed="rId3"/>
          <a:srcRect/>
          <a:stretch>
            <a:fillRect/>
          </a:stretch>
        </p:blipFill>
        <p:spPr>
          <a:xfrm>
            <a:off x="798415" y="3979258"/>
            <a:ext cx="333195" cy="333195"/>
          </a:xfrm>
          <a:prstGeom prst="rect">
            <a:avLst/>
          </a:prstGeom>
          <a:noFill/>
          <a:ln>
            <a:noFill/>
          </a:ln>
        </p:spPr>
      </p:pic>
      <p:pic>
        <p:nvPicPr>
          <p:cNvPr id="85" name="Google Shape;85;p11" descr="D:\My Work\Template\Icons\Social Media\SlideShare.png">
            <a:hlinkClick r:id="rId4"/>
          </p:cNvPr>
          <p:cNvPicPr preferRelativeResize="0"/>
          <p:nvPr/>
        </p:nvPicPr>
        <p:blipFill rotWithShape="1">
          <a:blip r:embed="rId5"/>
          <a:srcRect/>
          <a:stretch>
            <a:fillRect/>
          </a:stretch>
        </p:blipFill>
        <p:spPr>
          <a:xfrm>
            <a:off x="1181792" y="3979258"/>
            <a:ext cx="333195" cy="333195"/>
          </a:xfrm>
          <a:prstGeom prst="rect">
            <a:avLst/>
          </a:prstGeom>
          <a:noFill/>
          <a:ln>
            <a:noFill/>
          </a:ln>
        </p:spPr>
      </p:pic>
      <p:pic>
        <p:nvPicPr>
          <p:cNvPr id="86" name="Google Shape;86;p11" descr="D:\My Work\Template\Icons\Social Media\Twitter.png">
            <a:hlinkClick r:id="rId6"/>
          </p:cNvPr>
          <p:cNvPicPr preferRelativeResize="0"/>
          <p:nvPr/>
        </p:nvPicPr>
        <p:blipFill rotWithShape="1">
          <a:blip r:embed="rId7"/>
          <a:srcRect/>
          <a:stretch>
            <a:fillRect/>
          </a:stretch>
        </p:blipFill>
        <p:spPr>
          <a:xfrm>
            <a:off x="1565169" y="3979258"/>
            <a:ext cx="333195" cy="333195"/>
          </a:xfrm>
          <a:prstGeom prst="rect">
            <a:avLst/>
          </a:prstGeom>
          <a:noFill/>
          <a:ln>
            <a:noFill/>
          </a:ln>
        </p:spPr>
      </p:pic>
      <p:pic>
        <p:nvPicPr>
          <p:cNvPr id="87" name="Google Shape;87;p11" descr="D:\My Work\Template\Icons\Social Media\YouTube.png">
            <a:hlinkClick r:id="rId8"/>
          </p:cNvPr>
          <p:cNvPicPr preferRelativeResize="0"/>
          <p:nvPr/>
        </p:nvPicPr>
        <p:blipFill rotWithShape="1">
          <a:blip r:embed="rId9"/>
          <a:srcRect/>
          <a:stretch>
            <a:fillRect/>
          </a:stretch>
        </p:blipFill>
        <p:spPr>
          <a:xfrm>
            <a:off x="1948545" y="3979258"/>
            <a:ext cx="333195" cy="333195"/>
          </a:xfrm>
          <a:prstGeom prst="rect">
            <a:avLst/>
          </a:prstGeom>
          <a:noFill/>
          <a:ln>
            <a:noFill/>
          </a:ln>
        </p:spPr>
      </p:pic>
      <p:pic>
        <p:nvPicPr>
          <p:cNvPr id="88" name="Google Shape;88;p11" descr="D:\My Work\Template\Icons\Social Media\Facebook.png">
            <a:hlinkClick r:id="rId10"/>
          </p:cNvPr>
          <p:cNvPicPr preferRelativeResize="0"/>
          <p:nvPr/>
        </p:nvPicPr>
        <p:blipFill rotWithShape="1">
          <a:blip r:embed="rId11"/>
          <a:srcRect/>
          <a:stretch>
            <a:fillRect/>
          </a:stretch>
        </p:blipFill>
        <p:spPr>
          <a:xfrm>
            <a:off x="415038" y="3979258"/>
            <a:ext cx="333195" cy="333195"/>
          </a:xfrm>
          <a:prstGeom prst="rect">
            <a:avLst/>
          </a:prstGeom>
          <a:noFill/>
          <a:ln>
            <a:noFill/>
          </a:ln>
        </p:spPr>
      </p:pic>
      <p:sp>
        <p:nvSpPr>
          <p:cNvPr id="89" name="Google Shape;89;p11"/>
          <p:cNvSpPr/>
          <p:nvPr/>
        </p:nvSpPr>
        <p:spPr>
          <a:xfrm>
            <a:off x="415038" y="5640913"/>
            <a:ext cx="4198620" cy="569387"/>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800">
                <a:solidFill>
                  <a:schemeClr val="lt1"/>
                </a:solidFill>
                <a:latin typeface="Verdana" panose="020B0604030504040204"/>
                <a:ea typeface="Verdana" panose="020B0604030504040204"/>
                <a:cs typeface="Verdana" panose="020B0604030504040204"/>
                <a:sym typeface="Verdana" panose="020B0604030504040204"/>
              </a:rPr>
              <a:t>This message contains information that may be privileged or confidential and is the property of the Capgemini Group.</a:t>
            </a:r>
            <a:br>
              <a:rPr lang="en-US" sz="800">
                <a:solidFill>
                  <a:schemeClr val="lt1"/>
                </a:solidFill>
                <a:latin typeface="Verdana" panose="020B0604030504040204"/>
                <a:ea typeface="Verdana" panose="020B0604030504040204"/>
                <a:cs typeface="Verdana" panose="020B0604030504040204"/>
                <a:sym typeface="Verdana" panose="020B0604030504040204"/>
              </a:rPr>
            </a:br>
            <a:r>
              <a:rPr lang="en-US" sz="800">
                <a:solidFill>
                  <a:schemeClr val="lt1"/>
                </a:solidFill>
                <a:latin typeface="Arial" panose="020B0604020202020204"/>
                <a:ea typeface="Arial" panose="020B0604020202020204"/>
                <a:cs typeface="Arial" panose="020B0604020202020204"/>
                <a:sym typeface="Arial" panose="020B0604020202020204"/>
              </a:rPr>
              <a:t>Copyright © 2019 Capgemini. All rights reserved.</a:t>
            </a:r>
            <a:endParaRPr sz="800">
              <a:solidFill>
                <a:schemeClr val="lt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600"/>
              </a:spcBef>
              <a:spcAft>
                <a:spcPts val="0"/>
              </a:spcAft>
              <a:buClr>
                <a:schemeClr val="lt1"/>
              </a:buClr>
              <a:buSzPts val="800"/>
              <a:buFont typeface="Arial" panose="020B0604020202020204"/>
              <a:buNone/>
            </a:pPr>
            <a:r>
              <a:rPr lang="en-US" sz="800">
                <a:solidFill>
                  <a:schemeClr val="lt1"/>
                </a:solidFill>
                <a:latin typeface="Arial" panose="020B0604020202020204"/>
                <a:ea typeface="Arial" panose="020B0604020202020204"/>
                <a:cs typeface="Arial" panose="020B0604020202020204"/>
                <a:sym typeface="Arial" panose="020B0604020202020204"/>
              </a:rPr>
              <a:t>Rightshore</a:t>
            </a:r>
            <a:r>
              <a:rPr lang="en-US" sz="800" baseline="30000">
                <a:solidFill>
                  <a:schemeClr val="lt1"/>
                </a:solidFill>
                <a:latin typeface="Arial" panose="020B0604020202020204"/>
                <a:ea typeface="Arial" panose="020B0604020202020204"/>
                <a:cs typeface="Arial" panose="020B0604020202020204"/>
                <a:sym typeface="Arial" panose="020B0604020202020204"/>
              </a:rPr>
              <a:t>®</a:t>
            </a:r>
            <a:r>
              <a:rPr lang="en-US" sz="800">
                <a:solidFill>
                  <a:schemeClr val="lt1"/>
                </a:solidFill>
                <a:latin typeface="Arial" panose="020B0604020202020204"/>
                <a:ea typeface="Arial" panose="020B0604020202020204"/>
                <a:cs typeface="Arial" panose="020B0604020202020204"/>
                <a:sym typeface="Arial" panose="020B0604020202020204"/>
              </a:rPr>
              <a:t> is a trademark belonging to Capgemini.</a:t>
            </a:r>
            <a:endParaRPr sz="800">
              <a:solidFill>
                <a:schemeClr val="lt1"/>
              </a:solidFill>
              <a:latin typeface="Arial" panose="020B0604020202020204"/>
              <a:ea typeface="Arial" panose="020B0604020202020204"/>
              <a:cs typeface="Arial" panose="020B0604020202020204"/>
              <a:sym typeface="Arial" panose="020B0604020202020204"/>
            </a:endParaRPr>
          </a:p>
        </p:txBody>
      </p:sp>
      <p:sp>
        <p:nvSpPr>
          <p:cNvPr id="90" name="Google Shape;90;p11"/>
          <p:cNvSpPr/>
          <p:nvPr/>
        </p:nvSpPr>
        <p:spPr>
          <a:xfrm>
            <a:off x="6536184" y="5933302"/>
            <a:ext cx="5219699" cy="276999"/>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600">
                <a:solidFill>
                  <a:schemeClr val="dk1"/>
                </a:solidFill>
                <a:latin typeface="Verdana" panose="020B0604030504040204"/>
                <a:ea typeface="Verdana" panose="020B0604030504040204"/>
                <a:cs typeface="Verdana" panose="020B0604030504040204"/>
                <a:sym typeface="Verdana" panose="020B060403050404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endParaRPr sz="600">
              <a:solidFill>
                <a:schemeClr val="dk1"/>
              </a:solidFill>
              <a:latin typeface="Verdana" panose="020B0604030504040204"/>
              <a:ea typeface="Verdana" panose="020B0604030504040204"/>
              <a:cs typeface="Verdana" panose="020B0604030504040204"/>
              <a:sym typeface="Verdana" panose="020B0604030504040204"/>
            </a:endParaRPr>
          </a:p>
        </p:txBody>
      </p:sp>
      <p:pic>
        <p:nvPicPr>
          <p:cNvPr id="91" name="Google Shape;91;p11"/>
          <p:cNvPicPr preferRelativeResize="0"/>
          <p:nvPr/>
        </p:nvPicPr>
        <p:blipFill rotWithShape="1">
          <a:blip r:embed="rId12"/>
          <a:srcRect/>
          <a:stretch>
            <a:fillRect/>
          </a:stretch>
        </p:blipFill>
        <p:spPr>
          <a:xfrm>
            <a:off x="407572" y="4434172"/>
            <a:ext cx="2560320" cy="201012"/>
          </a:xfrm>
          <a:prstGeom prst="rect">
            <a:avLst/>
          </a:prstGeom>
          <a:noFill/>
          <a:ln>
            <a:noFill/>
          </a:ln>
        </p:spPr>
      </p:pic>
      <p:sp>
        <p:nvSpPr>
          <p:cNvPr id="92" name="Google Shape;92;p11"/>
          <p:cNvSpPr/>
          <p:nvPr/>
        </p:nvSpPr>
        <p:spPr>
          <a:xfrm>
            <a:off x="6536184" y="2886346"/>
            <a:ext cx="5247829" cy="770384"/>
          </a:xfrm>
          <a:prstGeom prst="rect">
            <a:avLst/>
          </a:prstGeom>
          <a:noFill/>
          <a:ln>
            <a:noFill/>
          </a:ln>
        </p:spPr>
        <p:txBody>
          <a:bodyPr spcFirstLastPara="1" wrap="square" lIns="0" tIns="0" rIns="0" bIns="0" anchor="t" anchorCtr="0">
            <a:noAutofit/>
          </a:bodyPr>
          <a:lstStyle/>
          <a:p>
            <a:pPr marL="0" marR="0" lvl="0" indent="0" algn="just" rtl="0">
              <a:lnSpc>
                <a:spcPct val="133000"/>
              </a:lnSpc>
              <a:spcBef>
                <a:spcPts val="0"/>
              </a:spcBef>
              <a:spcAft>
                <a:spcPts val="0"/>
              </a:spcAft>
              <a:buNone/>
            </a:pPr>
            <a:r>
              <a:rPr lang="en-US" sz="900">
                <a:solidFill>
                  <a:schemeClr val="dk1"/>
                </a:solidFill>
                <a:latin typeface="Verdana" panose="020B0604030504040204"/>
                <a:ea typeface="Verdana" panose="020B0604030504040204"/>
                <a:cs typeface="Verdana" panose="020B0604030504040204"/>
                <a:sym typeface="Verdana" panose="020B0604030504040204"/>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2018 global revenues of EUR 13.2 billion.</a:t>
            </a:r>
            <a:endParaRPr sz="9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93" name="Google Shape;93;p11"/>
          <p:cNvSpPr/>
          <p:nvPr/>
        </p:nvSpPr>
        <p:spPr>
          <a:xfrm>
            <a:off x="6536184" y="2507082"/>
            <a:ext cx="2219960" cy="229615"/>
          </a:xfrm>
          <a:prstGeom prst="rect">
            <a:avLst/>
          </a:prstGeom>
          <a:noFill/>
          <a:ln>
            <a:noFill/>
          </a:ln>
        </p:spPr>
        <p:txBody>
          <a:bodyPr spcFirstLastPara="1" wrap="square" lIns="0" tIns="0" rIns="0" bIns="0" anchor="t" anchorCtr="0">
            <a:spAutoFit/>
          </a:bodyPr>
          <a:lstStyle/>
          <a:p>
            <a:pPr marL="0" marR="0" lvl="0" indent="0" algn="l" rtl="0">
              <a:lnSpc>
                <a:spcPct val="143000"/>
              </a:lnSpc>
              <a:spcBef>
                <a:spcPts val="0"/>
              </a:spcBef>
              <a:spcAft>
                <a:spcPts val="0"/>
              </a:spcAft>
              <a:buNone/>
            </a:pPr>
            <a:r>
              <a:rPr lang="en-US" sz="1400">
                <a:solidFill>
                  <a:schemeClr val="accent1"/>
                </a:solidFill>
                <a:latin typeface="Verdana" panose="020B0604030504040204"/>
                <a:ea typeface="Verdana" panose="020B0604030504040204"/>
                <a:cs typeface="Verdana" panose="020B0604030504040204"/>
                <a:sym typeface="Verdana" panose="020B0604030504040204"/>
              </a:rPr>
              <a:t>About Capgemini</a:t>
            </a:r>
            <a:endParaRPr sz="1400">
              <a:solidFill>
                <a:schemeClr val="accent1"/>
              </a:solidFill>
              <a:latin typeface="Verdana" panose="020B0604030504040204"/>
              <a:ea typeface="Verdana" panose="020B0604030504040204"/>
              <a:cs typeface="Verdana" panose="020B0604030504040204"/>
              <a:sym typeface="Verdana" panose="020B0604030504040204"/>
            </a:endParaRPr>
          </a:p>
        </p:txBody>
      </p:sp>
      <p:sp>
        <p:nvSpPr>
          <p:cNvPr id="94" name="Google Shape;94;p11">
            <a:hlinkClick r:id="rId13"/>
          </p:cNvPr>
          <p:cNvSpPr/>
          <p:nvPr/>
        </p:nvSpPr>
        <p:spPr>
          <a:xfrm>
            <a:off x="6536184" y="4367906"/>
            <a:ext cx="2057400" cy="40729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900">
                <a:solidFill>
                  <a:schemeClr val="dk1"/>
                </a:solidFill>
                <a:latin typeface="Verdana" panose="020B0604030504040204"/>
                <a:ea typeface="Verdana" panose="020B0604030504040204"/>
                <a:cs typeface="Verdana" panose="020B0604030504040204"/>
                <a:sym typeface="Verdana" panose="020B0604030504040204"/>
              </a:rPr>
              <a:t>Learn more about us at</a:t>
            </a:r>
            <a:br>
              <a:rPr lang="en-US" sz="900">
                <a:solidFill>
                  <a:schemeClr val="dk1"/>
                </a:solidFill>
                <a:latin typeface="Verdana" panose="020B0604030504040204"/>
                <a:ea typeface="Verdana" panose="020B0604030504040204"/>
                <a:cs typeface="Verdana" panose="020B0604030504040204"/>
                <a:sym typeface="Verdana" panose="020B0604030504040204"/>
              </a:rPr>
            </a:br>
            <a:r>
              <a:rPr lang="en-US" sz="1400">
                <a:solidFill>
                  <a:schemeClr val="accent2"/>
                </a:solidFill>
                <a:latin typeface="Verdana" panose="020B0604030504040204"/>
                <a:ea typeface="Verdana" panose="020B0604030504040204"/>
                <a:cs typeface="Verdana" panose="020B0604030504040204"/>
                <a:sym typeface="Verdana" panose="020B0604030504040204"/>
              </a:rPr>
              <a:t>www.capgemini.com </a:t>
            </a:r>
            <a:endParaRPr sz="1400">
              <a:solidFill>
                <a:schemeClr val="accent2"/>
              </a:solidFill>
              <a:latin typeface="Verdana" panose="020B0604030504040204"/>
              <a:ea typeface="Verdana" panose="020B0604030504040204"/>
              <a:cs typeface="Verdana" panose="020B0604030504040204"/>
              <a:sym typeface="Verdana" panose="020B060403050404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7" Type="http://schemas.openxmlformats.org/officeDocument/2006/relationships/theme" Target="../theme/theme2.xml"/><Relationship Id="rId16" Type="http://schemas.openxmlformats.org/officeDocument/2006/relationships/slideLayout" Target="../slideLayouts/slideLayout26.xml"/><Relationship Id="rId15" Type="http://schemas.openxmlformats.org/officeDocument/2006/relationships/slideLayout" Target="../slideLayouts/slideLayout25.xml"/><Relationship Id="rId14" Type="http://schemas.openxmlformats.org/officeDocument/2006/relationships/slideLayout" Target="../slideLayouts/slideLayout24.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9" name="Shape 9"/>
        <p:cNvGrpSpPr/>
        <p:nvPr/>
      </p:nvGrpSpPr>
      <p:grpSpPr>
        <a:xfrm>
          <a:off x="0" y="0"/>
          <a:ext cx="0" cy="0"/>
          <a:chOff x="0" y="0"/>
          <a:chExt cx="0" cy="0"/>
        </a:xfrm>
      </p:grpSpPr>
      <p:grpSp>
        <p:nvGrpSpPr>
          <p:cNvPr id="10" name="Google Shape;10;p2"/>
          <p:cNvGrpSpPr/>
          <p:nvPr/>
        </p:nvGrpSpPr>
        <p:grpSpPr>
          <a:xfrm>
            <a:off x="11501102" y="171573"/>
            <a:ext cx="419436" cy="388988"/>
            <a:chOff x="11501102" y="171573"/>
            <a:chExt cx="419436" cy="388988"/>
          </a:xfrm>
        </p:grpSpPr>
        <p:sp>
          <p:nvSpPr>
            <p:cNvPr id="11" name="Google Shape;11;p2"/>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12" name="Google Shape;12;p2"/>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grpSp>
      <p:sp>
        <p:nvSpPr>
          <p:cNvPr id="13" name="Google Shape;13;p2"/>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Verdana" panose="020B0604030504040204"/>
                <a:ea typeface="Verdana" panose="020B0604030504040204"/>
                <a:cs typeface="Verdana" panose="020B0604030504040204"/>
                <a:sym typeface="Verdana" panose="020B0604030504040204"/>
              </a:rPr>
            </a:fld>
            <a:endParaRPr sz="800">
              <a:solidFill>
                <a:srgbClr val="A5A5A5"/>
              </a:solidFill>
              <a:latin typeface="Verdana" panose="020B0604030504040204"/>
              <a:ea typeface="Verdana" panose="020B0604030504040204"/>
              <a:cs typeface="Verdana" panose="020B0604030504040204"/>
              <a:sym typeface="Verdana" panose="020B0604030504040204"/>
            </a:endParaRPr>
          </a:p>
        </p:txBody>
      </p:sp>
      <p:sp>
        <p:nvSpPr>
          <p:cNvPr id="14" name="Google Shape;14;p2"/>
          <p:cNvSpPr txBox="1"/>
          <p:nvPr/>
        </p:nvSpPr>
        <p:spPr>
          <a:xfrm>
            <a:off x="9017223" y="6650661"/>
            <a:ext cx="2664297" cy="123111"/>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A5A5A5"/>
              </a:buClr>
              <a:buSzPts val="800"/>
              <a:buFont typeface="Arial" panose="020B0604020202020204"/>
              <a:buNone/>
            </a:pPr>
            <a:r>
              <a:rPr lang="en-US" sz="800" b="0" u="none">
                <a:solidFill>
                  <a:srgbClr val="A5A5A5"/>
                </a:solidFill>
                <a:latin typeface="Verdana" panose="020B0604030504040204"/>
                <a:ea typeface="Verdana" panose="020B0604030504040204"/>
                <a:cs typeface="Verdana" panose="020B0604030504040204"/>
                <a:sym typeface="Verdana" panose="020B0604030504040204"/>
              </a:rPr>
              <a:t>© Capgemini 2017. All rights reserved  </a:t>
            </a:r>
            <a:r>
              <a:rPr lang="en-US" sz="800" b="0" u="none">
                <a:solidFill>
                  <a:schemeClr val="accent2"/>
                </a:solidFill>
                <a:latin typeface="Verdana" panose="020B0604030504040204"/>
                <a:ea typeface="Verdana" panose="020B0604030504040204"/>
                <a:cs typeface="Verdana" panose="020B0604030504040204"/>
                <a:sym typeface="Verdana" panose="020B0604030504040204"/>
              </a:rPr>
              <a:t>|</a:t>
            </a:r>
            <a:endParaRPr sz="800" b="0" u="none">
              <a:solidFill>
                <a:schemeClr val="accent2"/>
              </a:solidFill>
              <a:latin typeface="Verdana" panose="020B0604030504040204"/>
              <a:ea typeface="Verdana" panose="020B0604030504040204"/>
              <a:cs typeface="Verdana" panose="020B0604030504040204"/>
              <a:sym typeface="Verdana" panose="020B0604030504040204"/>
            </a:endParaRPr>
          </a:p>
        </p:txBody>
      </p:sp>
      <p:sp>
        <p:nvSpPr>
          <p:cNvPr id="15" name="Google Shape;15;p2"/>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panose="020B0604020202020204"/>
              <a:buNone/>
            </a:pPr>
            <a:r>
              <a:rPr lang="en-US" sz="800" b="0" u="none">
                <a:solidFill>
                  <a:srgbClr val="A5A5A5"/>
                </a:solidFill>
                <a:latin typeface="Verdana" panose="020B0604030504040204"/>
                <a:ea typeface="Verdana" panose="020B0604030504040204"/>
                <a:cs typeface="Verdana" panose="020B0604030504040204"/>
                <a:sym typeface="Verdana" panose="020B0604030504040204"/>
              </a:rPr>
              <a:t>Presentation Title | Author | Date</a:t>
            </a:r>
            <a:endParaRPr sz="800" b="0" u="none">
              <a:solidFill>
                <a:srgbClr val="A5A5A5"/>
              </a:solidFill>
              <a:latin typeface="Verdana" panose="020B0604030504040204"/>
              <a:ea typeface="Verdana" panose="020B0604030504040204"/>
              <a:cs typeface="Verdana" panose="020B0604030504040204"/>
              <a:sym typeface="Verdana" panose="020B0604030504040204"/>
            </a:endParaRPr>
          </a:p>
        </p:txBody>
      </p:sp>
      <p:sp>
        <p:nvSpPr>
          <p:cNvPr id="16" name="Google Shape;16;p2"/>
          <p:cNvSpPr txBox="1"/>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marR="0" lvl="0" indent="-228600" algn="l" rtl="0">
              <a:lnSpc>
                <a:spcPct val="90000"/>
              </a:lnSpc>
              <a:spcBef>
                <a:spcPts val="1000"/>
              </a:spcBef>
              <a:spcAft>
                <a:spcPts val="0"/>
              </a:spcAft>
              <a:buClr>
                <a:schemeClr val="dk1"/>
              </a:buClr>
              <a:buSzPts val="2000"/>
              <a:buFont typeface="Arial" panose="020B0604020202020204"/>
              <a:buNone/>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42900" algn="l" rtl="0">
              <a:lnSpc>
                <a:spcPct val="90000"/>
              </a:lnSpc>
              <a:spcBef>
                <a:spcPts val="500"/>
              </a:spcBef>
              <a:spcAft>
                <a:spcPts val="0"/>
              </a:spcAft>
              <a:buClr>
                <a:schemeClr val="accent1"/>
              </a:buClr>
              <a:buSzPts val="1800"/>
              <a:buFont typeface="Noto Sans Symbols"/>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30200" algn="l" rtl="0">
              <a:lnSpc>
                <a:spcPct val="90000"/>
              </a:lnSpc>
              <a:spcBef>
                <a:spcPts val="500"/>
              </a:spcBef>
              <a:spcAft>
                <a:spcPts val="0"/>
              </a:spcAft>
              <a:buClr>
                <a:schemeClr val="accent2"/>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17500" algn="l" rtl="0">
              <a:lnSpc>
                <a:spcPct val="90000"/>
              </a:lnSpc>
              <a:spcBef>
                <a:spcPts val="500"/>
              </a:spcBef>
              <a:spcAft>
                <a:spcPts val="0"/>
              </a:spcAft>
              <a:buClr>
                <a:schemeClr val="accent3"/>
              </a:buClr>
              <a:buSzPts val="1400"/>
              <a:buFont typeface="Verdana" panose="020B0604030504040204"/>
              <a:buChar char="‒"/>
              <a:defRPr sz="1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17500" algn="l" rtl="0">
              <a:lnSpc>
                <a:spcPct val="90000"/>
              </a:lnSpc>
              <a:spcBef>
                <a:spcPts val="500"/>
              </a:spcBef>
              <a:spcAft>
                <a:spcPts val="0"/>
              </a:spcAft>
              <a:buClr>
                <a:schemeClr val="accent5"/>
              </a:buClr>
              <a:buSzPts val="1400"/>
              <a:buFont typeface="Arial" panose="020B0604020202020204"/>
              <a:buChar char="•"/>
              <a:defRPr sz="1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p:txBody>
      </p:sp>
      <p:sp>
        <p:nvSpPr>
          <p:cNvPr id="17" name="Google Shape;17;p2"/>
          <p:cNvSpPr txBox="1"/>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accent1"/>
              </a:buClr>
              <a:buSzPts val="3000"/>
              <a:buFont typeface="Verdana" panose="020B0604030504040204"/>
              <a:buNone/>
              <a:defRPr sz="3000" b="0" i="0" u="none" strike="noStrike" cap="none">
                <a:solidFill>
                  <a:schemeClr val="accent1"/>
                </a:solidFill>
                <a:latin typeface="Verdana" panose="020B0604030504040204"/>
                <a:ea typeface="Verdana" panose="020B0604030504040204"/>
                <a:cs typeface="Verdana" panose="020B0604030504040204"/>
                <a:sym typeface="Verdana" panose="020B060403050404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05" name="Shape 105"/>
        <p:cNvGrpSpPr/>
        <p:nvPr/>
      </p:nvGrpSpPr>
      <p:grpSpPr>
        <a:xfrm>
          <a:off x="0" y="0"/>
          <a:ext cx="0" cy="0"/>
          <a:chOff x="0" y="0"/>
          <a:chExt cx="0" cy="0"/>
        </a:xfrm>
      </p:grpSpPr>
      <p:sp>
        <p:nvSpPr>
          <p:cNvPr id="106" name="Google Shape;106;p13"/>
          <p:cNvSpPr txBox="1"/>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marR="0" lvl="0" algn="l" rtl="0">
              <a:lnSpc>
                <a:spcPct val="85000"/>
              </a:lnSpc>
              <a:spcBef>
                <a:spcPts val="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7" name="Google Shape;107;p13"/>
          <p:cNvSpPr txBox="1"/>
          <p:nvPr>
            <p:ph type="body" idx="1"/>
          </p:nvPr>
        </p:nvSpPr>
        <p:spPr>
          <a:xfrm>
            <a:off x="398028" y="1501977"/>
            <a:ext cx="11616154" cy="4636540"/>
          </a:xfrm>
          <a:prstGeom prst="rect">
            <a:avLst/>
          </a:prstGeom>
          <a:noFill/>
          <a:ln>
            <a:noFill/>
          </a:ln>
        </p:spPr>
        <p:txBody>
          <a:bodyPr spcFirstLastPara="1" wrap="square" lIns="108000" tIns="72000" rIns="72000" bIns="72000" anchor="t" anchorCtr="0">
            <a:noAutofit/>
          </a:bodyPr>
          <a:lstStyle>
            <a:lvl1pPr marL="457200" marR="0" lvl="0" indent="-368300" algn="l" rtl="0">
              <a:lnSpc>
                <a:spcPct val="90000"/>
              </a:lnSpc>
              <a:spcBef>
                <a:spcPts val="0"/>
              </a:spcBef>
              <a:spcAft>
                <a:spcPts val="0"/>
              </a:spcAft>
              <a:buClr>
                <a:schemeClr val="accent5"/>
              </a:buClr>
              <a:buSzPts val="2200"/>
              <a:buFont typeface="Noto Sans Symbols"/>
              <a:buChar char="▪"/>
              <a:defRPr sz="2200" b="0" i="0" u="none" strike="noStrike" cap="none">
                <a:solidFill>
                  <a:srgbClr val="4D4541"/>
                </a:solidFill>
                <a:latin typeface="Arial" panose="020B0604020202020204"/>
                <a:ea typeface="Arial" panose="020B0604020202020204"/>
                <a:cs typeface="Arial" panose="020B0604020202020204"/>
                <a:sym typeface="Arial" panose="020B0604020202020204"/>
              </a:defRPr>
            </a:lvl1pPr>
            <a:lvl2pPr marL="914400" marR="0" lvl="1" indent="-342900" algn="l" rtl="0">
              <a:lnSpc>
                <a:spcPct val="90000"/>
              </a:lnSpc>
              <a:spcBef>
                <a:spcPts val="600"/>
              </a:spcBef>
              <a:spcAft>
                <a:spcPts val="0"/>
              </a:spcAft>
              <a:buClr>
                <a:schemeClr val="accent3"/>
              </a:buClr>
              <a:buSzPts val="1800"/>
              <a:buFont typeface="Noto Sans Symbols"/>
              <a:buChar char="▪"/>
              <a:defRPr sz="1800" b="0" i="0" u="none" strike="noStrike" cap="none">
                <a:solidFill>
                  <a:srgbClr val="4D4541"/>
                </a:solidFill>
                <a:latin typeface="Arial" panose="020B0604020202020204"/>
                <a:ea typeface="Arial" panose="020B0604020202020204"/>
                <a:cs typeface="Arial" panose="020B0604020202020204"/>
                <a:sym typeface="Arial" panose="020B0604020202020204"/>
              </a:defRPr>
            </a:lvl2pPr>
            <a:lvl3pPr marL="1371600" marR="0" lvl="2" indent="-330200" algn="l" rtl="0">
              <a:lnSpc>
                <a:spcPct val="90000"/>
              </a:lnSpc>
              <a:spcBef>
                <a:spcPts val="600"/>
              </a:spcBef>
              <a:spcAft>
                <a:spcPts val="0"/>
              </a:spcAft>
              <a:buClr>
                <a:schemeClr val="accent2"/>
              </a:buClr>
              <a:buSzPts val="1600"/>
              <a:buFont typeface="Arial" panose="020B0604020202020204"/>
              <a:buChar char="•"/>
              <a:defRPr sz="1600" b="0" i="0" u="none" strike="noStrike" cap="none">
                <a:solidFill>
                  <a:srgbClr val="4D4541"/>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90000"/>
              </a:lnSpc>
              <a:spcBef>
                <a:spcPts val="600"/>
              </a:spcBef>
              <a:spcAft>
                <a:spcPts val="0"/>
              </a:spcAft>
              <a:buClr>
                <a:schemeClr val="lt2"/>
              </a:buClr>
              <a:buSzPts val="1400"/>
              <a:buFont typeface="Arial" panose="020B0604020202020204"/>
              <a:buChar char="–"/>
              <a:defRPr sz="1400" b="0" i="0" u="none" strike="noStrike" cap="none">
                <a:solidFill>
                  <a:srgbClr val="4D4541"/>
                </a:solidFill>
                <a:latin typeface="Arial" panose="020B0604020202020204"/>
                <a:ea typeface="Arial" panose="020B0604020202020204"/>
                <a:cs typeface="Arial" panose="020B0604020202020204"/>
                <a:sym typeface="Arial" panose="020B0604020202020204"/>
              </a:defRPr>
            </a:lvl4pPr>
            <a:lvl5pPr marL="2286000" marR="0" lvl="4" indent="-336550" algn="l" rtl="0">
              <a:spcBef>
                <a:spcPts val="600"/>
              </a:spcBef>
              <a:spcAft>
                <a:spcPts val="0"/>
              </a:spcAft>
              <a:buClr>
                <a:srgbClr val="B1B1B1"/>
              </a:buClr>
              <a:buSzPts val="1700"/>
              <a:buFont typeface="Arial" panose="020B0604020202020204"/>
              <a:buChar char="–"/>
              <a:defRPr sz="1700" b="0" i="0" u="none" strike="noStrike" cap="none">
                <a:solidFill>
                  <a:srgbClr val="494949"/>
                </a:solidFill>
                <a:latin typeface="Arial" panose="020B0604020202020204"/>
                <a:ea typeface="Arial" panose="020B0604020202020204"/>
                <a:cs typeface="Arial" panose="020B0604020202020204"/>
                <a:sym typeface="Arial" panose="020B060402020202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08" name="Google Shape;108;p13"/>
          <p:cNvSpPr/>
          <p:nvPr/>
        </p:nvSpPr>
        <p:spPr>
          <a:xfrm>
            <a:off x="9" y="676402"/>
            <a:ext cx="12191999" cy="728122"/>
          </a:xfrm>
          <a:custGeom>
            <a:avLst/>
            <a:gdLst/>
            <a:ahLst/>
            <a:cxnLst/>
            <a:rect l="l" t="t" r="r" b="b"/>
            <a:pathLst>
              <a:path w="3118" h="205" extrusionOk="0">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a:noFill/>
          </a:ln>
          <a:effectLst>
            <a:outerShdw blurRad="50800" dist="25400" dir="5400000" algn="t" rotWithShape="0">
              <a:srgbClr val="000000">
                <a:alpha val="30980"/>
              </a:srgbClr>
            </a:outerShdw>
          </a:effectLst>
        </p:spPr>
        <p:txBody>
          <a:bodyPr spcFirstLastPara="1" wrap="square" lIns="99550" tIns="49775" rIns="99550" bIns="49775"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cxnSp>
        <p:nvCxnSpPr>
          <p:cNvPr id="109" name="Google Shape;109;p13"/>
          <p:cNvCxnSpPr/>
          <p:nvPr/>
        </p:nvCxnSpPr>
        <p:spPr>
          <a:xfrm rot="10800000">
            <a:off x="9" y="6362700"/>
            <a:ext cx="12191999" cy="0"/>
          </a:xfrm>
          <a:prstGeom prst="straightConnector1">
            <a:avLst/>
          </a:prstGeom>
          <a:noFill/>
          <a:ln w="9525" cap="flat" cmpd="sng">
            <a:solidFill>
              <a:schemeClr val="accent5"/>
            </a:solidFill>
            <a:prstDash val="solid"/>
            <a:round/>
            <a:headEnd type="none" w="sm" len="sm"/>
            <a:tailEnd type="none" w="sm" len="sm"/>
          </a:ln>
        </p:spPr>
      </p:cxnSp>
      <p:grpSp>
        <p:nvGrpSpPr>
          <p:cNvPr id="110" name="Google Shape;110;p13"/>
          <p:cNvGrpSpPr/>
          <p:nvPr/>
        </p:nvGrpSpPr>
        <p:grpSpPr>
          <a:xfrm>
            <a:off x="11501102" y="171573"/>
            <a:ext cx="419436" cy="388988"/>
            <a:chOff x="11501102" y="171573"/>
            <a:chExt cx="419436" cy="388988"/>
          </a:xfrm>
        </p:grpSpPr>
        <p:sp>
          <p:nvSpPr>
            <p:cNvPr id="111" name="Google Shape;111;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12" name="Google Shape;112;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113" name="Google Shape;113;p13"/>
          <p:cNvSpPr/>
          <p:nvPr/>
        </p:nvSpPr>
        <p:spPr>
          <a:xfrm>
            <a:off x="8297642" y="6623414"/>
            <a:ext cx="3274639" cy="183503"/>
          </a:xfrm>
          <a:prstGeom prst="rect">
            <a:avLst/>
          </a:prstGeom>
          <a:noFill/>
          <a:ln>
            <a:noFill/>
          </a:ln>
        </p:spPr>
        <p:txBody>
          <a:bodyPr spcFirstLastPara="1" wrap="square" lIns="35975" tIns="35975" rIns="35975" bIns="35975" anchor="b" anchorCtr="0">
            <a:noAutofit/>
          </a:bodyPr>
          <a:lstStyle/>
          <a:p>
            <a:pPr marL="0" marR="0" lvl="0" indent="0" algn="r" rtl="0">
              <a:lnSpc>
                <a:spcPct val="90000"/>
              </a:lnSpc>
              <a:spcBef>
                <a:spcPts val="0"/>
              </a:spcBef>
              <a:spcAft>
                <a:spcPts val="0"/>
              </a:spcAft>
              <a:buClr>
                <a:schemeClr val="dk2"/>
              </a:buClr>
              <a:buSzPts val="700"/>
              <a:buFont typeface="Arial" panose="020B0604020202020204"/>
              <a:buNone/>
            </a:pPr>
            <a:r>
              <a:rPr lang="en-US" sz="700" b="0" i="0">
                <a:solidFill>
                  <a:schemeClr val="dk2"/>
                </a:solidFill>
                <a:latin typeface="Arial" panose="020B0604020202020204"/>
                <a:ea typeface="Arial" panose="020B0604020202020204"/>
                <a:cs typeface="Arial" panose="020B0604020202020204"/>
                <a:sym typeface="Arial" panose="020B0604020202020204"/>
              </a:rPr>
              <a:t>Copyright © Capgemini 2018. All Rights Reserved</a:t>
            </a:r>
            <a:endParaRPr sz="700" b="0" i="0">
              <a:solidFill>
                <a:schemeClr val="dk2"/>
              </a:solidFill>
              <a:latin typeface="Arial" panose="020B0604020202020204"/>
              <a:ea typeface="Arial" panose="020B0604020202020204"/>
              <a:cs typeface="Arial" panose="020B0604020202020204"/>
              <a:sym typeface="Arial" panose="020B0604020202020204"/>
            </a:endParaRPr>
          </a:p>
        </p:txBody>
      </p:sp>
      <p:grpSp>
        <p:nvGrpSpPr>
          <p:cNvPr id="114" name="Google Shape;114;p13"/>
          <p:cNvGrpSpPr/>
          <p:nvPr/>
        </p:nvGrpSpPr>
        <p:grpSpPr>
          <a:xfrm>
            <a:off x="11501102" y="171573"/>
            <a:ext cx="419436" cy="388988"/>
            <a:chOff x="11501102" y="171573"/>
            <a:chExt cx="419436" cy="388988"/>
          </a:xfrm>
        </p:grpSpPr>
        <p:sp>
          <p:nvSpPr>
            <p:cNvPr id="115" name="Google Shape;115;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16" name="Google Shape;116;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117" name="Google Shape;117;p13"/>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Arial" panose="020B0604020202020204"/>
                <a:ea typeface="Arial" panose="020B0604020202020204"/>
                <a:cs typeface="Arial" panose="020B0604020202020204"/>
                <a:sym typeface="Arial" panose="020B0604020202020204"/>
              </a:rPr>
            </a:fld>
            <a:endParaRPr sz="800">
              <a:solidFill>
                <a:srgbClr val="A5A5A5"/>
              </a:solidFill>
              <a:latin typeface="Arial" panose="020B0604020202020204"/>
              <a:ea typeface="Arial" panose="020B0604020202020204"/>
              <a:cs typeface="Arial" panose="020B0604020202020204"/>
              <a:sym typeface="Arial" panose="020B0604020202020204"/>
            </a:endParaRPr>
          </a:p>
        </p:txBody>
      </p:sp>
      <p:sp>
        <p:nvSpPr>
          <p:cNvPr id="118" name="Google Shape;118;p13"/>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panose="020B0604020202020204"/>
              <a:buNone/>
            </a:pPr>
            <a:r>
              <a:rPr lang="en-US" sz="800">
                <a:solidFill>
                  <a:srgbClr val="A5A5A5"/>
                </a:solidFill>
                <a:latin typeface="Arial" panose="020B0604020202020204"/>
                <a:ea typeface="Arial" panose="020B0604020202020204"/>
                <a:cs typeface="Arial" panose="020B0604020202020204"/>
                <a:sym typeface="Arial" panose="020B0604020202020204"/>
              </a:rPr>
              <a:t>PresentationTitle | Author | Date</a:t>
            </a:r>
            <a:endParaRPr sz="800">
              <a:solidFill>
                <a:srgbClr val="A5A5A5"/>
              </a:solidFill>
              <a:latin typeface="Arial" panose="020B0604020202020204"/>
              <a:ea typeface="Arial" panose="020B0604020202020204"/>
              <a:cs typeface="Arial" panose="020B0604020202020204"/>
              <a:sym typeface="Arial" panose="020B0604020202020204"/>
            </a:endParaRPr>
          </a:p>
        </p:txBody>
      </p:sp>
      <p:grpSp>
        <p:nvGrpSpPr>
          <p:cNvPr id="119" name="Google Shape;119;p13"/>
          <p:cNvGrpSpPr/>
          <p:nvPr/>
        </p:nvGrpSpPr>
        <p:grpSpPr>
          <a:xfrm>
            <a:off x="12355040" y="33161"/>
            <a:ext cx="360000" cy="1800000"/>
            <a:chOff x="12355040" y="33161"/>
            <a:chExt cx="360000" cy="1800000"/>
          </a:xfrm>
        </p:grpSpPr>
        <p:sp>
          <p:nvSpPr>
            <p:cNvPr id="120" name="Google Shape;120;p13"/>
            <p:cNvSpPr/>
            <p:nvPr/>
          </p:nvSpPr>
          <p:spPr>
            <a:xfrm>
              <a:off x="12355040" y="33161"/>
              <a:ext cx="360000" cy="360000"/>
            </a:xfrm>
            <a:prstGeom prst="rect">
              <a:avLst/>
            </a:prstGeom>
            <a:solidFill>
              <a:srgbClr val="0070A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1" name="Google Shape;121;p13"/>
            <p:cNvSpPr/>
            <p:nvPr/>
          </p:nvSpPr>
          <p:spPr>
            <a:xfrm>
              <a:off x="12355040" y="393161"/>
              <a:ext cx="360000" cy="360000"/>
            </a:xfrm>
            <a:prstGeom prst="rect">
              <a:avLst/>
            </a:prstGeom>
            <a:solidFill>
              <a:schemeClr val="accent2"/>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2" name="Google Shape;122;p13"/>
            <p:cNvSpPr/>
            <p:nvPr/>
          </p:nvSpPr>
          <p:spPr>
            <a:xfrm>
              <a:off x="12355040" y="753161"/>
              <a:ext cx="360000" cy="360000"/>
            </a:xfrm>
            <a:prstGeom prst="rect">
              <a:avLst/>
            </a:prstGeom>
            <a:solidFill>
              <a:srgbClr val="2B0A3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3" name="Google Shape;123;p13"/>
            <p:cNvSpPr/>
            <p:nvPr/>
          </p:nvSpPr>
          <p:spPr>
            <a:xfrm>
              <a:off x="12355040" y="1113161"/>
              <a:ext cx="360000" cy="36000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4" name="Google Shape;124;p13"/>
            <p:cNvSpPr/>
            <p:nvPr/>
          </p:nvSpPr>
          <p:spPr>
            <a:xfrm>
              <a:off x="12355040" y="1473161"/>
              <a:ext cx="360000" cy="360000"/>
            </a:xfrm>
            <a:prstGeom prst="rect">
              <a:avLst/>
            </a:prstGeom>
            <a:solidFill>
              <a:schemeClr val="accent5"/>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grpSp>
      <p:grpSp>
        <p:nvGrpSpPr>
          <p:cNvPr id="125" name="Google Shape;125;p13"/>
          <p:cNvGrpSpPr/>
          <p:nvPr/>
        </p:nvGrpSpPr>
        <p:grpSpPr>
          <a:xfrm>
            <a:off x="12355040" y="1954479"/>
            <a:ext cx="360000" cy="4875772"/>
            <a:chOff x="12355040" y="1954479"/>
            <a:chExt cx="360000" cy="4875772"/>
          </a:xfrm>
        </p:grpSpPr>
        <p:sp>
          <p:nvSpPr>
            <p:cNvPr id="126" name="Google Shape;126;p13"/>
            <p:cNvSpPr/>
            <p:nvPr/>
          </p:nvSpPr>
          <p:spPr>
            <a:xfrm>
              <a:off x="12355040" y="1954479"/>
              <a:ext cx="360000" cy="360000"/>
            </a:xfrm>
            <a:prstGeom prst="rect">
              <a:avLst/>
            </a:prstGeom>
            <a:solidFill>
              <a:srgbClr val="80B8D6"/>
            </a:solidFill>
            <a:ln>
              <a:noFill/>
            </a:ln>
          </p:spPr>
          <p:txBody>
            <a:bodyPr spcFirstLastPara="1" wrap="square" lIns="0" tIns="0" rIns="0" bIns="0" anchor="ctr" anchorCtr="0">
              <a:noAutofit/>
            </a:bodyPr>
            <a:lstStyle/>
            <a:p>
              <a:pPr marL="59055"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7" name="Google Shape;127;p13"/>
            <p:cNvSpPr/>
            <p:nvPr/>
          </p:nvSpPr>
          <p:spPr>
            <a:xfrm>
              <a:off x="12355040" y="2301846"/>
              <a:ext cx="360000" cy="360000"/>
            </a:xfrm>
            <a:prstGeom prst="rect">
              <a:avLst/>
            </a:prstGeom>
            <a:solidFill>
              <a:srgbClr val="88D5ED"/>
            </a:solidFill>
            <a:ln>
              <a:noFill/>
            </a:ln>
          </p:spPr>
          <p:txBody>
            <a:bodyPr spcFirstLastPara="1" wrap="square" lIns="0" tIns="0" rIns="0" bIns="0" anchor="ctr" anchorCtr="0">
              <a:noAutofit/>
            </a:bodyPr>
            <a:lstStyle/>
            <a:p>
              <a:pPr marL="59055"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8" name="Google Shape;128;p13"/>
            <p:cNvSpPr/>
            <p:nvPr/>
          </p:nvSpPr>
          <p:spPr>
            <a:xfrm>
              <a:off x="12355040" y="5080782"/>
              <a:ext cx="360000" cy="360000"/>
            </a:xfrm>
            <a:prstGeom prst="rect">
              <a:avLst/>
            </a:prstGeom>
            <a:solidFill>
              <a:srgbClr val="6D64C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9" name="Google Shape;129;p13"/>
            <p:cNvSpPr/>
            <p:nvPr/>
          </p:nvSpPr>
          <p:spPr>
            <a:xfrm>
              <a:off x="12355040" y="6470251"/>
              <a:ext cx="360000" cy="360000"/>
            </a:xfrm>
            <a:prstGeom prst="rect">
              <a:avLst/>
            </a:prstGeom>
            <a:solidFill>
              <a:srgbClr val="FF632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0" name="Google Shape;130;p13"/>
            <p:cNvSpPr/>
            <p:nvPr/>
          </p:nvSpPr>
          <p:spPr>
            <a:xfrm>
              <a:off x="12355040" y="4038681"/>
              <a:ext cx="360000" cy="360000"/>
            </a:xfrm>
            <a:prstGeom prst="rect">
              <a:avLst/>
            </a:prstGeom>
            <a:solidFill>
              <a:srgbClr val="C8FF16"/>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1" name="Google Shape;131;p13"/>
            <p:cNvSpPr/>
            <p:nvPr/>
          </p:nvSpPr>
          <p:spPr>
            <a:xfrm>
              <a:off x="12355040" y="4733415"/>
              <a:ext cx="360000" cy="360000"/>
            </a:xfrm>
            <a:prstGeom prst="rect">
              <a:avLst/>
            </a:prstGeom>
            <a:solidFill>
              <a:srgbClr val="7E39BA"/>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2" name="Google Shape;132;p13"/>
            <p:cNvSpPr/>
            <p:nvPr/>
          </p:nvSpPr>
          <p:spPr>
            <a:xfrm>
              <a:off x="12355040" y="3691314"/>
              <a:ext cx="360000" cy="360000"/>
            </a:xfrm>
            <a:prstGeom prst="rect">
              <a:avLst/>
            </a:prstGeom>
            <a:solidFill>
              <a:srgbClr val="00C37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3" name="Google Shape;133;p13"/>
            <p:cNvSpPr/>
            <p:nvPr/>
          </p:nvSpPr>
          <p:spPr>
            <a:xfrm>
              <a:off x="12355040" y="2649213"/>
              <a:ext cx="360000" cy="360000"/>
            </a:xfrm>
            <a:prstGeom prst="rect">
              <a:avLst/>
            </a:prstGeom>
            <a:solidFill>
              <a:srgbClr val="15636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4" name="Google Shape;134;p13"/>
            <p:cNvSpPr/>
            <p:nvPr/>
          </p:nvSpPr>
          <p:spPr>
            <a:xfrm>
              <a:off x="12355040" y="2996580"/>
              <a:ext cx="360000" cy="360000"/>
            </a:xfrm>
            <a:prstGeom prst="rect">
              <a:avLst/>
            </a:prstGeom>
            <a:solidFill>
              <a:srgbClr val="0F999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5" name="Google Shape;135;p13"/>
            <p:cNvSpPr/>
            <p:nvPr/>
          </p:nvSpPr>
          <p:spPr>
            <a:xfrm>
              <a:off x="12355040" y="3343947"/>
              <a:ext cx="360000" cy="360000"/>
            </a:xfrm>
            <a:prstGeom prst="rect">
              <a:avLst/>
            </a:prstGeom>
            <a:solidFill>
              <a:srgbClr val="01D1D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6" name="Google Shape;136;p13"/>
            <p:cNvSpPr/>
            <p:nvPr/>
          </p:nvSpPr>
          <p:spPr>
            <a:xfrm>
              <a:off x="12355040" y="6122883"/>
              <a:ext cx="360000" cy="360000"/>
            </a:xfrm>
            <a:prstGeom prst="rect">
              <a:avLst/>
            </a:prstGeom>
            <a:solidFill>
              <a:srgbClr val="FF7E83"/>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7" name="Google Shape;137;p13"/>
            <p:cNvSpPr/>
            <p:nvPr/>
          </p:nvSpPr>
          <p:spPr>
            <a:xfrm>
              <a:off x="12355040" y="5775516"/>
              <a:ext cx="360000" cy="360000"/>
            </a:xfrm>
            <a:prstGeom prst="rect">
              <a:avLst/>
            </a:prstGeom>
            <a:solidFill>
              <a:srgbClr val="CB298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8" name="Google Shape;138;p13"/>
            <p:cNvSpPr/>
            <p:nvPr/>
          </p:nvSpPr>
          <p:spPr>
            <a:xfrm>
              <a:off x="12355040" y="5428149"/>
              <a:ext cx="360000" cy="360000"/>
            </a:xfrm>
            <a:prstGeom prst="rect">
              <a:avLst/>
            </a:prstGeom>
            <a:solidFill>
              <a:srgbClr val="86086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9" name="Google Shape;139;p13"/>
            <p:cNvSpPr/>
            <p:nvPr/>
          </p:nvSpPr>
          <p:spPr>
            <a:xfrm>
              <a:off x="12355040" y="4386048"/>
              <a:ext cx="360000" cy="360000"/>
            </a:xfrm>
            <a:prstGeom prst="rect">
              <a:avLst/>
            </a:prstGeom>
            <a:solidFill>
              <a:srgbClr val="4701A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gr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xml"/><Relationship Id="rId6" Type="http://schemas.openxmlformats.org/officeDocument/2006/relationships/image" Target="../media/image13.jpeg"/><Relationship Id="rId5" Type="http://schemas.openxmlformats.org/officeDocument/2006/relationships/image" Target="../media/image12.png"/><Relationship Id="rId4" Type="http://schemas.openxmlformats.org/officeDocument/2006/relationships/hyperlink" Target="https://www.loom.com/share/9270a983ca764c1e876a0412032a6564" TargetMode="External"/><Relationship Id="rId3" Type="http://schemas.openxmlformats.org/officeDocument/2006/relationships/image" Target="../media/image11.png"/><Relationship Id="rId2" Type="http://schemas.openxmlformats.org/officeDocument/2006/relationships/hyperlink" Target="https://github.com/GSSKB/Flight-Booking-System.git" TargetMode="External"/><Relationship Id="rId1" Type="http://schemas.openxmlformats.org/officeDocument/2006/relationships/hyperlink" Target="mailto:saishashank150@gmail.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15" name="Shape 215"/>
        <p:cNvGrpSpPr/>
        <p:nvPr/>
      </p:nvGrpSpPr>
      <p:grpSpPr>
        <a:xfrm>
          <a:off x="0" y="0"/>
          <a:ext cx="0" cy="0"/>
          <a:chOff x="0" y="0"/>
          <a:chExt cx="0" cy="0"/>
        </a:xfrm>
      </p:grpSpPr>
      <p:sp>
        <p:nvSpPr>
          <p:cNvPr id="216" name="Google Shape;216;p1"/>
          <p:cNvSpPr txBox="1"/>
          <p:nvPr>
            <p:ph type="body" idx="1"/>
          </p:nvPr>
        </p:nvSpPr>
        <p:spPr>
          <a:xfrm>
            <a:off x="4839335" y="2829560"/>
            <a:ext cx="4008120" cy="3091815"/>
          </a:xfrm>
          <a:prstGeom prst="rect">
            <a:avLst/>
          </a:prstGeom>
          <a:noFill/>
          <a:ln>
            <a:noFill/>
          </a:ln>
        </p:spPr>
        <p:txBody>
          <a:bodyPr spcFirstLastPara="1" wrap="square" lIns="0" tIns="0" rIns="0" bIns="0" anchor="t" anchorCtr="0">
            <a:noAutofit/>
          </a:bodyPr>
          <a:lstStyle/>
          <a:p>
            <a:pPr marL="0" lvl="0" indent="0" algn="l" rtl="0">
              <a:lnSpc>
                <a:spcPct val="114000"/>
              </a:lnSpc>
              <a:spcBef>
                <a:spcPts val="0"/>
              </a:spcBef>
              <a:spcAft>
                <a:spcPts val="0"/>
              </a:spcAft>
              <a:buClr>
                <a:schemeClr val="dk1"/>
              </a:buClr>
              <a:buSzPts val="1000"/>
              <a:buNone/>
            </a:pPr>
            <a:r>
              <a:rPr lang="en-US" sz="1200" b="1"/>
              <a:t>Online Flight Booking System                  Video link</a:t>
            </a:r>
            <a:endParaRPr sz="1200" b="1"/>
          </a:p>
          <a:p>
            <a:pPr marL="0" lvl="0" indent="0" algn="just" rtl="0">
              <a:lnSpc>
                <a:spcPct val="114000"/>
              </a:lnSpc>
              <a:spcBef>
                <a:spcPts val="1000"/>
              </a:spcBef>
              <a:spcAft>
                <a:spcPts val="0"/>
              </a:spcAft>
              <a:buClr>
                <a:schemeClr val="dk1"/>
              </a:buClr>
              <a:buSzPts val="1000"/>
              <a:buNone/>
            </a:pPr>
            <a:r>
              <a:rPr lang="en-US" sz="1200"/>
              <a:t>Completed case study on Online Flight Booking System along with API Gateway, Swagger, payment, JWT Based Authentication ,responsive UI with HTML5, CSS, Bootstrap and Angular used as User Interface. This application enables  a customer to book a flight reservation in advance and can cancel the booking or Check in into the flight and also an admin can perform various administrative operations like Airport management, Flight Management and Customer management.</a:t>
            </a:r>
            <a:endParaRPr lang="en-US" sz="1200"/>
          </a:p>
          <a:p>
            <a:pPr marL="0" lvl="0" indent="0" algn="just" rtl="0">
              <a:lnSpc>
                <a:spcPct val="114000"/>
              </a:lnSpc>
              <a:spcBef>
                <a:spcPts val="1000"/>
              </a:spcBef>
              <a:spcAft>
                <a:spcPts val="0"/>
              </a:spcAft>
              <a:buClr>
                <a:schemeClr val="dk1"/>
              </a:buClr>
              <a:buSzPts val="1000"/>
              <a:buNone/>
            </a:pPr>
            <a:r>
              <a:rPr lang="en-US" sz="1200" b="1"/>
              <a:t>Technologies used:</a:t>
            </a:r>
            <a:endParaRPr sz="1200" b="1"/>
          </a:p>
          <a:p>
            <a:pPr marL="171450" lvl="0" indent="-171450" algn="l" rtl="0">
              <a:lnSpc>
                <a:spcPct val="114000"/>
              </a:lnSpc>
              <a:spcBef>
                <a:spcPts val="1000"/>
              </a:spcBef>
              <a:spcAft>
                <a:spcPts val="0"/>
              </a:spcAft>
              <a:buClr>
                <a:schemeClr val="dk1"/>
              </a:buClr>
              <a:buSzPts val="1000"/>
              <a:buFont typeface="Arial" panose="020B0604020202020204" pitchFamily="34" charset="0"/>
              <a:buChar char="•"/>
            </a:pPr>
            <a:r>
              <a:rPr lang="en-US" sz="1200" b="1"/>
              <a:t>ANGULAR </a:t>
            </a:r>
            <a:endParaRPr lang="en-US" sz="1200" b="1"/>
          </a:p>
          <a:p>
            <a:pPr marL="171450" lvl="0" indent="-171450" algn="l" rtl="0">
              <a:lnSpc>
                <a:spcPct val="114000"/>
              </a:lnSpc>
              <a:spcBef>
                <a:spcPts val="1000"/>
              </a:spcBef>
              <a:spcAft>
                <a:spcPts val="0"/>
              </a:spcAft>
              <a:buClr>
                <a:schemeClr val="dk1"/>
              </a:buClr>
              <a:buSzPts val="1000"/>
              <a:buFont typeface="Arial" panose="020B0604020202020204" pitchFamily="34" charset="0"/>
              <a:buChar char="•"/>
            </a:pPr>
            <a:r>
              <a:rPr lang="en-US" sz="1200" b="1"/>
              <a:t>ASP.NET CORE </a:t>
            </a:r>
            <a:endParaRPr lang="en-US" sz="1200" b="1"/>
          </a:p>
          <a:p>
            <a:pPr marL="171450" lvl="0" indent="-171450" algn="l" rtl="0">
              <a:lnSpc>
                <a:spcPct val="114000"/>
              </a:lnSpc>
              <a:spcBef>
                <a:spcPts val="1000"/>
              </a:spcBef>
              <a:spcAft>
                <a:spcPts val="0"/>
              </a:spcAft>
              <a:buClr>
                <a:schemeClr val="dk1"/>
              </a:buClr>
              <a:buSzPts val="1000"/>
              <a:buFont typeface="Arial" panose="020B0604020202020204" pitchFamily="34" charset="0"/>
              <a:buChar char="•"/>
            </a:pPr>
            <a:r>
              <a:rPr lang="en-US" sz="1200" b="1"/>
              <a:t>Microsoft SQL Server</a:t>
            </a:r>
            <a:endParaRPr lang="en-US" sz="1200" b="1"/>
          </a:p>
          <a:p>
            <a:pPr marL="171450" lvl="0" indent="-171450" algn="l" rtl="0">
              <a:lnSpc>
                <a:spcPct val="114000"/>
              </a:lnSpc>
              <a:spcBef>
                <a:spcPts val="1000"/>
              </a:spcBef>
              <a:spcAft>
                <a:spcPts val="0"/>
              </a:spcAft>
              <a:buClr>
                <a:schemeClr val="dk1"/>
              </a:buClr>
              <a:buSzPts val="1000"/>
              <a:buNone/>
            </a:pPr>
            <a:endParaRPr b="1"/>
          </a:p>
          <a:p>
            <a:pPr marL="0" lvl="0" indent="0" algn="l" rtl="0">
              <a:lnSpc>
                <a:spcPct val="114000"/>
              </a:lnSpc>
              <a:spcBef>
                <a:spcPts val="1000"/>
              </a:spcBef>
              <a:spcAft>
                <a:spcPts val="0"/>
              </a:spcAft>
              <a:buClr>
                <a:schemeClr val="dk1"/>
              </a:buClr>
              <a:buSzPts val="1000"/>
              <a:buNone/>
            </a:pPr>
          </a:p>
          <a:p>
            <a:pPr marL="0" lvl="0" indent="0" algn="l" rtl="0">
              <a:lnSpc>
                <a:spcPct val="114000"/>
              </a:lnSpc>
              <a:spcBef>
                <a:spcPts val="1000"/>
              </a:spcBef>
              <a:spcAft>
                <a:spcPts val="0"/>
              </a:spcAft>
              <a:buClr>
                <a:schemeClr val="dk1"/>
              </a:buClr>
              <a:buSzPts val="1000"/>
              <a:buNone/>
            </a:pPr>
          </a:p>
          <a:p>
            <a:pPr marL="0" lvl="0" indent="0" algn="l" rtl="0">
              <a:lnSpc>
                <a:spcPct val="114000"/>
              </a:lnSpc>
              <a:spcBef>
                <a:spcPts val="1000"/>
              </a:spcBef>
              <a:spcAft>
                <a:spcPts val="0"/>
              </a:spcAft>
              <a:buClr>
                <a:schemeClr val="dk1"/>
              </a:buClr>
              <a:buSzPts val="1000"/>
              <a:buNone/>
            </a:pPr>
          </a:p>
          <a:p>
            <a:pPr marL="0" lvl="0" indent="0" algn="l" rtl="0">
              <a:lnSpc>
                <a:spcPct val="114000"/>
              </a:lnSpc>
              <a:spcBef>
                <a:spcPts val="1000"/>
              </a:spcBef>
              <a:spcAft>
                <a:spcPts val="0"/>
              </a:spcAft>
              <a:buClr>
                <a:schemeClr val="dk1"/>
              </a:buClr>
              <a:buSzPts val="1000"/>
              <a:buNone/>
            </a:pPr>
          </a:p>
          <a:p>
            <a:pPr marL="0" lvl="0" indent="0" algn="l" rtl="0">
              <a:lnSpc>
                <a:spcPct val="114000"/>
              </a:lnSpc>
              <a:spcBef>
                <a:spcPts val="1000"/>
              </a:spcBef>
              <a:spcAft>
                <a:spcPts val="0"/>
              </a:spcAft>
              <a:buClr>
                <a:schemeClr val="dk1"/>
              </a:buClr>
              <a:buSzPts val="1000"/>
              <a:buNone/>
            </a:pPr>
          </a:p>
          <a:p>
            <a:pPr marL="0" lvl="0" indent="0" algn="l" rtl="0">
              <a:lnSpc>
                <a:spcPct val="114000"/>
              </a:lnSpc>
              <a:spcBef>
                <a:spcPts val="1000"/>
              </a:spcBef>
              <a:spcAft>
                <a:spcPts val="0"/>
              </a:spcAft>
              <a:buClr>
                <a:schemeClr val="dk1"/>
              </a:buClr>
              <a:buSzPts val="1000"/>
              <a:buNone/>
            </a:pPr>
          </a:p>
          <a:p>
            <a:pPr marL="0" lvl="0" indent="0" algn="l" rtl="0">
              <a:lnSpc>
                <a:spcPct val="114000"/>
              </a:lnSpc>
              <a:spcBef>
                <a:spcPts val="1000"/>
              </a:spcBef>
              <a:spcAft>
                <a:spcPts val="0"/>
              </a:spcAft>
              <a:buClr>
                <a:schemeClr val="dk1"/>
              </a:buClr>
              <a:buSzPts val="1000"/>
              <a:buNone/>
            </a:pPr>
          </a:p>
          <a:p>
            <a:pPr marL="0" lvl="0" indent="0" algn="l" rtl="0">
              <a:lnSpc>
                <a:spcPct val="114000"/>
              </a:lnSpc>
              <a:spcBef>
                <a:spcPts val="1000"/>
              </a:spcBef>
              <a:spcAft>
                <a:spcPts val="0"/>
              </a:spcAft>
              <a:buClr>
                <a:schemeClr val="dk1"/>
              </a:buClr>
              <a:buSzPts val="1000"/>
              <a:buNone/>
            </a:pPr>
          </a:p>
          <a:p>
            <a:pPr marL="0" lvl="0" indent="0" algn="l" rtl="0">
              <a:lnSpc>
                <a:spcPct val="114000"/>
              </a:lnSpc>
              <a:spcBef>
                <a:spcPts val="1000"/>
              </a:spcBef>
              <a:spcAft>
                <a:spcPts val="0"/>
              </a:spcAft>
              <a:buClr>
                <a:schemeClr val="dk1"/>
              </a:buClr>
              <a:buSzPts val="1000"/>
              <a:buNone/>
            </a:pPr>
          </a:p>
          <a:p>
            <a:pPr marL="0" lvl="0" indent="0" algn="l" rtl="0">
              <a:lnSpc>
                <a:spcPct val="114000"/>
              </a:lnSpc>
              <a:spcBef>
                <a:spcPts val="1000"/>
              </a:spcBef>
              <a:spcAft>
                <a:spcPts val="0"/>
              </a:spcAft>
              <a:buClr>
                <a:schemeClr val="dk1"/>
              </a:buClr>
              <a:buSzPts val="1000"/>
              <a:buNone/>
            </a:pPr>
          </a:p>
          <a:p>
            <a:pPr marL="0" lvl="0" indent="0" algn="l" rtl="0">
              <a:lnSpc>
                <a:spcPct val="114000"/>
              </a:lnSpc>
              <a:spcBef>
                <a:spcPts val="1000"/>
              </a:spcBef>
              <a:spcAft>
                <a:spcPts val="0"/>
              </a:spcAft>
              <a:buClr>
                <a:schemeClr val="dk1"/>
              </a:buClr>
              <a:buSzPts val="1000"/>
              <a:buNone/>
            </a:pPr>
          </a:p>
          <a:p>
            <a:pPr marL="0" lvl="0" indent="0" algn="l" rtl="0">
              <a:lnSpc>
                <a:spcPct val="114000"/>
              </a:lnSpc>
              <a:spcBef>
                <a:spcPts val="1000"/>
              </a:spcBef>
              <a:spcAft>
                <a:spcPts val="0"/>
              </a:spcAft>
              <a:buClr>
                <a:schemeClr val="dk1"/>
              </a:buClr>
              <a:buSzPts val="1000"/>
              <a:buNone/>
            </a:pPr>
            <a:endParaRPr b="1"/>
          </a:p>
          <a:p>
            <a:pPr marL="0" lvl="0" indent="0" algn="l" rtl="0">
              <a:lnSpc>
                <a:spcPct val="114000"/>
              </a:lnSpc>
              <a:spcBef>
                <a:spcPts val="1000"/>
              </a:spcBef>
              <a:spcAft>
                <a:spcPts val="0"/>
              </a:spcAft>
              <a:buClr>
                <a:schemeClr val="dk1"/>
              </a:buClr>
              <a:buSzPts val="1000"/>
              <a:buNone/>
            </a:pPr>
            <a:br>
              <a:rPr lang="en-US"/>
            </a:br>
            <a:br>
              <a:rPr lang="en-US"/>
            </a:br>
            <a:endParaRPr lang="en-US"/>
          </a:p>
        </p:txBody>
      </p:sp>
      <p:sp>
        <p:nvSpPr>
          <p:cNvPr id="217" name="Google Shape;217;p1"/>
          <p:cNvSpPr txBox="1"/>
          <p:nvPr>
            <p:ph type="body" idx="3"/>
          </p:nvPr>
        </p:nvSpPr>
        <p:spPr>
          <a:xfrm>
            <a:off x="2468563" y="665163"/>
            <a:ext cx="6056312" cy="322262"/>
          </a:xfrm>
          <a:prstGeom prst="rect">
            <a:avLst/>
          </a:prstGeom>
          <a:noFill/>
          <a:ln>
            <a:noFill/>
          </a:ln>
        </p:spPr>
        <p:txBody>
          <a:bodyPr spcFirstLastPara="1" wrap="square" lIns="0" tIns="0" rIns="0" bIns="0" anchor="t" anchorCtr="0">
            <a:noAutofit/>
          </a:bodyPr>
          <a:lstStyle/>
          <a:p>
            <a:pPr marL="0" lvl="0" indent="0" algn="l" rtl="0">
              <a:lnSpc>
                <a:spcPct val="157000"/>
              </a:lnSpc>
              <a:spcBef>
                <a:spcPts val="0"/>
              </a:spcBef>
              <a:spcAft>
                <a:spcPts val="0"/>
              </a:spcAft>
              <a:buClr>
                <a:schemeClr val="lt1"/>
              </a:buClr>
              <a:buSzPts val="1400"/>
              <a:buNone/>
            </a:pPr>
            <a:r>
              <a:rPr lang="en-US"/>
              <a:t>Analyst/Software Engineer</a:t>
            </a:r>
            <a:endParaRPr lang="en-US"/>
          </a:p>
          <a:p>
            <a:pPr marL="0" lvl="0" indent="0" algn="l" rtl="0">
              <a:lnSpc>
                <a:spcPct val="157000"/>
              </a:lnSpc>
              <a:spcBef>
                <a:spcPts val="0"/>
              </a:spcBef>
              <a:spcAft>
                <a:spcPts val="0"/>
              </a:spcAft>
              <a:buClr>
                <a:schemeClr val="lt1"/>
              </a:buClr>
              <a:buSzPts val="1400"/>
              <a:buNone/>
            </a:pPr>
            <a:r>
              <a:rPr lang="en-US"/>
              <a:t>ITransform L&amp;D Left Shift Batch</a:t>
            </a:r>
            <a:endParaRPr lang="en-US"/>
          </a:p>
          <a:p>
            <a:pPr marL="0" lvl="0" indent="0" algn="l" rtl="0">
              <a:lnSpc>
                <a:spcPct val="157000"/>
              </a:lnSpc>
              <a:spcBef>
                <a:spcPts val="600"/>
              </a:spcBef>
              <a:spcAft>
                <a:spcPts val="0"/>
              </a:spcAft>
              <a:buClr>
                <a:schemeClr val="lt1"/>
              </a:buClr>
              <a:buSzPts val="1400"/>
              <a:buNone/>
            </a:pPr>
            <a:endParaRPr lang="en-US"/>
          </a:p>
          <a:p>
            <a:pPr marL="0" lvl="0" indent="0" algn="l" rtl="0">
              <a:lnSpc>
                <a:spcPct val="157000"/>
              </a:lnSpc>
              <a:spcBef>
                <a:spcPts val="600"/>
              </a:spcBef>
              <a:spcAft>
                <a:spcPts val="0"/>
              </a:spcAft>
              <a:buClr>
                <a:schemeClr val="lt1"/>
              </a:buClr>
              <a:buSzPts val="1400"/>
              <a:buNone/>
            </a:pPr>
            <a:endParaRPr lang="en-US"/>
          </a:p>
        </p:txBody>
      </p:sp>
      <p:sp>
        <p:nvSpPr>
          <p:cNvPr id="218" name="Google Shape;218;p1"/>
          <p:cNvSpPr txBox="1"/>
          <p:nvPr>
            <p:ph type="body" idx="4"/>
          </p:nvPr>
        </p:nvSpPr>
        <p:spPr>
          <a:xfrm>
            <a:off x="3680143" y="1306830"/>
            <a:ext cx="2374900" cy="203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sz="1400"/>
              <a:t>Mumbai</a:t>
            </a:r>
            <a:endParaRPr lang="en-US" sz="1400"/>
          </a:p>
        </p:txBody>
      </p:sp>
      <p:sp>
        <p:nvSpPr>
          <p:cNvPr id="219" name="Google Shape;219;p1"/>
          <p:cNvSpPr txBox="1"/>
          <p:nvPr>
            <p:ph type="body" idx="6"/>
          </p:nvPr>
        </p:nvSpPr>
        <p:spPr>
          <a:xfrm>
            <a:off x="3299460" y="1603375"/>
            <a:ext cx="4364355" cy="25908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u="sng">
                <a:solidFill>
                  <a:schemeClr val="hlink"/>
                </a:solidFill>
              </a:rPr>
              <a:t>GUNUPUDI-SARATH-SAI-KRISHNA.BABU@CAPGEMINI</a:t>
            </a:r>
            <a:r>
              <a:rPr lang="en-US" u="sng">
                <a:solidFill>
                  <a:schemeClr val="hlink"/>
                </a:solidFill>
                <a:hlinkClick r:id="rId1"/>
              </a:rPr>
              <a:t>.com</a:t>
            </a:r>
            <a:endParaRPr lang="en-US" u="sng">
              <a:solidFill>
                <a:schemeClr val="hlink"/>
              </a:solidFill>
            </a:endParaRPr>
          </a:p>
          <a:p>
            <a:pPr marL="0" lvl="0" indent="0" algn="l" rtl="0">
              <a:lnSpc>
                <a:spcPct val="90000"/>
              </a:lnSpc>
              <a:spcBef>
                <a:spcPts val="1000"/>
              </a:spcBef>
              <a:spcAft>
                <a:spcPts val="0"/>
              </a:spcAft>
              <a:buClr>
                <a:schemeClr val="lt1"/>
              </a:buClr>
              <a:buSzPts val="1100"/>
              <a:buNone/>
            </a:pPr>
          </a:p>
        </p:txBody>
      </p:sp>
      <p:sp>
        <p:nvSpPr>
          <p:cNvPr id="220" name="Google Shape;220;p1"/>
          <p:cNvSpPr txBox="1"/>
          <p:nvPr>
            <p:ph type="body" idx="7"/>
          </p:nvPr>
        </p:nvSpPr>
        <p:spPr>
          <a:xfrm>
            <a:off x="3352483" y="1828483"/>
            <a:ext cx="2382837" cy="330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a:t>+91 9966861649</a:t>
            </a:r>
            <a:endParaRPr lang="en-US"/>
          </a:p>
        </p:txBody>
      </p:sp>
      <p:sp>
        <p:nvSpPr>
          <p:cNvPr id="221" name="Google Shape;221;p1"/>
          <p:cNvSpPr txBox="1"/>
          <p:nvPr>
            <p:ph type="body" idx="8"/>
          </p:nvPr>
        </p:nvSpPr>
        <p:spPr>
          <a:xfrm>
            <a:off x="518736" y="2773544"/>
            <a:ext cx="3978346" cy="3894772"/>
          </a:xfrm>
          <a:prstGeom prst="rect">
            <a:avLst/>
          </a:prstGeom>
          <a:noFill/>
          <a:ln>
            <a:noFill/>
          </a:ln>
        </p:spPr>
        <p:txBody>
          <a:bodyPr spcFirstLastPara="1" wrap="square" lIns="0" tIns="0" rIns="0" bIns="0" anchor="t" anchorCtr="0">
            <a:noAutofit/>
          </a:bodyPr>
          <a:lstStyle/>
          <a:p>
            <a:pPr marL="0" lvl="0" indent="0" algn="l" rtl="0">
              <a:lnSpc>
                <a:spcPct val="114000"/>
              </a:lnSpc>
              <a:spcBef>
                <a:spcPts val="0"/>
              </a:spcBef>
              <a:spcAft>
                <a:spcPts val="0"/>
              </a:spcAft>
              <a:buClr>
                <a:schemeClr val="dk1"/>
              </a:buClr>
              <a:buSzPts val="1100"/>
              <a:buNone/>
            </a:pPr>
            <a:r>
              <a:rPr lang="en-US" sz="1200" b="1"/>
              <a:t>Full Stack Developer</a:t>
            </a:r>
            <a:endParaRPr sz="1200" b="1"/>
          </a:p>
          <a:p>
            <a:pPr marL="171450" lvl="0" indent="-171450" algn="l" rtl="0">
              <a:lnSpc>
                <a:spcPct val="114000"/>
              </a:lnSpc>
              <a:spcBef>
                <a:spcPts val="1000"/>
              </a:spcBef>
              <a:spcAft>
                <a:spcPts val="0"/>
              </a:spcAft>
              <a:buClr>
                <a:schemeClr val="dk1"/>
              </a:buClr>
              <a:buSzPts val="1000"/>
              <a:buFont typeface="Arial" panose="020B0604020202020204"/>
              <a:buChar char="•"/>
            </a:pPr>
            <a:r>
              <a:rPr lang="en-US" sz="1200"/>
              <a:t>Understanding of </a:t>
            </a:r>
            <a:r>
              <a:rPr lang="en-US" sz="1200" b="1"/>
              <a:t>RDMS</a:t>
            </a:r>
            <a:r>
              <a:rPr lang="en-US" sz="1200"/>
              <a:t> concepts using </a:t>
            </a:r>
            <a:r>
              <a:rPr lang="en-US" sz="1200" b="1"/>
              <a:t>SQL Server.</a:t>
            </a:r>
            <a:endParaRPr sz="1200" b="1"/>
          </a:p>
          <a:p>
            <a:pPr marL="171450" lvl="0" indent="-171450" algn="l" rtl="0">
              <a:lnSpc>
                <a:spcPct val="114000"/>
              </a:lnSpc>
              <a:spcBef>
                <a:spcPts val="1000"/>
              </a:spcBef>
              <a:spcAft>
                <a:spcPts val="0"/>
              </a:spcAft>
              <a:buClr>
                <a:schemeClr val="dk1"/>
              </a:buClr>
              <a:buSzPts val="1000"/>
              <a:buFont typeface="Arial" panose="020B0604020202020204"/>
              <a:buChar char="•"/>
            </a:pPr>
            <a:r>
              <a:rPr lang="en-US" sz="1200"/>
              <a:t>Practical understanding of </a:t>
            </a:r>
            <a:r>
              <a:rPr lang="en-US" sz="1200" b="1"/>
              <a:t>C# </a:t>
            </a:r>
            <a:r>
              <a:rPr lang="en-US" sz="1200"/>
              <a:t>and </a:t>
            </a:r>
            <a:r>
              <a:rPr lang="en-US" sz="1200" b="1"/>
              <a:t>SQL</a:t>
            </a:r>
            <a:r>
              <a:rPr lang="en-US" sz="1200"/>
              <a:t> concepts using </a:t>
            </a:r>
            <a:r>
              <a:rPr lang="en-US" sz="1200" b="1"/>
              <a:t>Visual Studio </a:t>
            </a:r>
            <a:r>
              <a:rPr lang="en-US" sz="1200"/>
              <a:t>and </a:t>
            </a:r>
            <a:r>
              <a:rPr lang="en-US" sz="1200" b="1"/>
              <a:t>SQL Server.</a:t>
            </a:r>
            <a:endParaRPr sz="1200" b="1"/>
          </a:p>
          <a:p>
            <a:pPr marL="171450" lvl="0" indent="-171450" algn="l" rtl="0">
              <a:lnSpc>
                <a:spcPct val="114000"/>
              </a:lnSpc>
              <a:spcBef>
                <a:spcPts val="1000"/>
              </a:spcBef>
              <a:spcAft>
                <a:spcPts val="0"/>
              </a:spcAft>
              <a:buClr>
                <a:schemeClr val="dk1"/>
              </a:buClr>
              <a:buSzPts val="1000"/>
              <a:buFont typeface="Arial" panose="020B0604020202020204"/>
              <a:buChar char="•"/>
            </a:pPr>
            <a:r>
              <a:rPr lang="en-US" sz="1200"/>
              <a:t>Hands on experience in developing applications using </a:t>
            </a:r>
            <a:r>
              <a:rPr lang="en-US" sz="1200" b="1"/>
              <a:t>.NET Framework</a:t>
            </a:r>
            <a:r>
              <a:rPr lang="en-US" sz="1200"/>
              <a:t>, </a:t>
            </a:r>
            <a:r>
              <a:rPr lang="en-US" sz="1200" b="1"/>
              <a:t>ADO.NET Core, ASP.NET and JWT based authentication.</a:t>
            </a:r>
            <a:endParaRPr lang="en-US" sz="1200" b="1"/>
          </a:p>
          <a:p>
            <a:pPr marL="171450" lvl="0" indent="-171450" algn="l" rtl="0">
              <a:lnSpc>
                <a:spcPct val="114000"/>
              </a:lnSpc>
              <a:spcBef>
                <a:spcPts val="1000"/>
              </a:spcBef>
              <a:spcAft>
                <a:spcPts val="0"/>
              </a:spcAft>
              <a:buClr>
                <a:schemeClr val="dk1"/>
              </a:buClr>
              <a:buSzPts val="1000"/>
              <a:buFont typeface="Arial" panose="020B0604020202020204"/>
              <a:buChar char="•"/>
            </a:pPr>
            <a:r>
              <a:rPr lang="en-US" sz="1200"/>
              <a:t>Understanding of </a:t>
            </a:r>
            <a:r>
              <a:rPr lang="en-US" sz="1200" b="1"/>
              <a:t>HTML5</a:t>
            </a:r>
            <a:r>
              <a:rPr lang="en-US" sz="1200"/>
              <a:t> , </a:t>
            </a:r>
            <a:r>
              <a:rPr lang="en-US" sz="1200" b="1"/>
              <a:t>CSS </a:t>
            </a:r>
            <a:r>
              <a:rPr lang="en-US" sz="1200"/>
              <a:t>and</a:t>
            </a:r>
            <a:r>
              <a:rPr lang="en-US" sz="1200" b="1"/>
              <a:t> Angular Cli</a:t>
            </a:r>
            <a:endParaRPr sz="1200" b="1"/>
          </a:p>
          <a:p>
            <a:pPr marL="171450" lvl="0" indent="-171450" algn="l" rtl="0">
              <a:lnSpc>
                <a:spcPct val="114000"/>
              </a:lnSpc>
              <a:spcBef>
                <a:spcPts val="1000"/>
              </a:spcBef>
              <a:spcAft>
                <a:spcPts val="0"/>
              </a:spcAft>
              <a:buClr>
                <a:schemeClr val="dk1"/>
              </a:buClr>
              <a:buSzPts val="1000"/>
              <a:buFont typeface="Arial" panose="020B0604020202020204"/>
              <a:buChar char="•"/>
            </a:pPr>
            <a:r>
              <a:rPr lang="en-US" sz="1200"/>
              <a:t>Trained under iTransform</a:t>
            </a:r>
            <a:endParaRPr lang="en-US" sz="1200"/>
          </a:p>
          <a:p>
            <a:pPr marL="0" lvl="0" indent="0" algn="l" rtl="0">
              <a:lnSpc>
                <a:spcPct val="114000"/>
              </a:lnSpc>
              <a:spcBef>
                <a:spcPts val="1000"/>
              </a:spcBef>
              <a:spcAft>
                <a:spcPts val="0"/>
              </a:spcAft>
              <a:buClr>
                <a:schemeClr val="dk1"/>
              </a:buClr>
              <a:buSzPts val="1000"/>
              <a:buNone/>
            </a:pPr>
          </a:p>
          <a:p>
            <a:pPr marL="0" lvl="0" indent="0" algn="l" rtl="0">
              <a:lnSpc>
                <a:spcPct val="114000"/>
              </a:lnSpc>
              <a:spcBef>
                <a:spcPts val="1000"/>
              </a:spcBef>
              <a:spcAft>
                <a:spcPts val="0"/>
              </a:spcAft>
              <a:buClr>
                <a:schemeClr val="dk1"/>
              </a:buClr>
              <a:buSzPts val="1000"/>
              <a:buNone/>
            </a:pPr>
          </a:p>
        </p:txBody>
      </p:sp>
      <p:sp>
        <p:nvSpPr>
          <p:cNvPr id="222" name="Google Shape;222;p1"/>
          <p:cNvSpPr txBox="1"/>
          <p:nvPr>
            <p:ph type="body" idx="2"/>
          </p:nvPr>
        </p:nvSpPr>
        <p:spPr>
          <a:xfrm>
            <a:off x="2468563" y="290513"/>
            <a:ext cx="6223000" cy="30638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2100"/>
              <a:buNone/>
            </a:pPr>
            <a:r>
              <a:rPr lang="en-US"/>
              <a:t>Sarath Sai Krishna Babu Gunupudi</a:t>
            </a:r>
            <a:endParaRPr lang="en-US"/>
          </a:p>
        </p:txBody>
      </p:sp>
      <p:pic>
        <p:nvPicPr>
          <p:cNvPr id="223" name="Google Shape;223;p1">
            <a:hlinkClick r:id="rId2"/>
          </p:cNvPr>
          <p:cNvPicPr preferRelativeResize="0"/>
          <p:nvPr/>
        </p:nvPicPr>
        <p:blipFill rotWithShape="1">
          <a:blip r:embed="rId3"/>
          <a:srcRect l="23582" t="2057" r="24331" b="4875"/>
          <a:stretch>
            <a:fillRect/>
          </a:stretch>
        </p:blipFill>
        <p:spPr>
          <a:xfrm>
            <a:off x="457200" y="5943917"/>
            <a:ext cx="471487" cy="471488"/>
          </a:xfrm>
          <a:prstGeom prst="rect">
            <a:avLst/>
          </a:prstGeom>
          <a:noFill/>
          <a:ln>
            <a:noFill/>
          </a:ln>
        </p:spPr>
      </p:pic>
      <p:pic>
        <p:nvPicPr>
          <p:cNvPr id="224" name="Google Shape;224;p1" descr="Movie, play, video icon">
            <a:hlinkClick r:id="rId4"/>
          </p:cNvPr>
          <p:cNvPicPr preferRelativeResize="0"/>
          <p:nvPr/>
        </p:nvPicPr>
        <p:blipFill rotWithShape="1">
          <a:blip r:embed="rId5"/>
          <a:srcRect/>
          <a:stretch>
            <a:fillRect/>
          </a:stretch>
        </p:blipFill>
        <p:spPr>
          <a:xfrm>
            <a:off x="7724775" y="2773680"/>
            <a:ext cx="473075" cy="471488"/>
          </a:xfrm>
          <a:prstGeom prst="rect">
            <a:avLst/>
          </a:prstGeom>
          <a:noFill/>
          <a:ln>
            <a:noFill/>
          </a:ln>
        </p:spPr>
      </p:pic>
      <p:sp>
        <p:nvSpPr>
          <p:cNvPr id="225" name="Google Shape;225;p1"/>
          <p:cNvSpPr txBox="1"/>
          <p:nvPr/>
        </p:nvSpPr>
        <p:spPr>
          <a:xfrm>
            <a:off x="3067686" y="1903253"/>
            <a:ext cx="2381250" cy="437515"/>
          </a:xfrm>
          <a:prstGeom prst="rect">
            <a:avLst/>
          </a:prstGeom>
          <a:noFill/>
          <a:ln>
            <a:noFill/>
          </a:ln>
        </p:spPr>
        <p:txBody>
          <a:bodyPr spcFirstLastPara="1" wrap="square" lIns="0" tIns="0" rIns="0" bIns="0" anchor="t" anchorCtr="0">
            <a:noAutofit/>
          </a:bodyPr>
          <a:lstStyle/>
          <a:p>
            <a:pPr marL="0" marR="0" lvl="0" indent="0" algn="l" rtl="0">
              <a:lnSpc>
                <a:spcPct val="200000"/>
              </a:lnSpc>
              <a:spcBef>
                <a:spcPts val="0"/>
              </a:spcBef>
              <a:spcAft>
                <a:spcPts val="0"/>
              </a:spcAft>
              <a:buClr>
                <a:srgbClr val="FFFFFF"/>
              </a:buClr>
              <a:buSzPts val="1100"/>
              <a:buFont typeface="Arial" panose="020B0604020202020204"/>
              <a:buNone/>
            </a:pPr>
            <a:r>
              <a:rPr lang="en-US" sz="1100" b="0" i="0" u="none" strike="noStrike" cap="none">
                <a:solidFill>
                  <a:srgbClr val="FFFFFF"/>
                </a:solidFill>
                <a:latin typeface="Verdana" panose="020B0604030504040204"/>
                <a:ea typeface="Verdana" panose="020B0604030504040204"/>
                <a:cs typeface="Verdana" panose="020B0604030504040204"/>
                <a:sym typeface="Verdana" panose="020B0604030504040204"/>
              </a:rPr>
              <a:t>A4</a:t>
            </a:r>
            <a:endParaRPr sz="1100" b="0" i="0" u="none" strike="noStrike" cap="none">
              <a:solidFill>
                <a:srgbClr val="FFFFFF"/>
              </a:solidFill>
              <a:latin typeface="Verdana" panose="020B0604030504040204"/>
              <a:ea typeface="Verdana" panose="020B0604030504040204"/>
              <a:cs typeface="Verdana" panose="020B0604030504040204"/>
              <a:sym typeface="Verdana" panose="020B0604030504040204"/>
            </a:endParaRPr>
          </a:p>
        </p:txBody>
      </p:sp>
      <p:sp>
        <p:nvSpPr>
          <p:cNvPr id="226" name="Google Shape;226;p1"/>
          <p:cNvSpPr/>
          <p:nvPr/>
        </p:nvSpPr>
        <p:spPr>
          <a:xfrm>
            <a:off x="9368473" y="514001"/>
            <a:ext cx="2540634" cy="1385570"/>
          </a:xfrm>
          <a:prstGeom prst="rect">
            <a:avLst/>
          </a:prstGeom>
          <a:noFill/>
          <a:ln>
            <a:noFill/>
          </a:ln>
        </p:spPr>
        <p:txBody>
          <a:bodyPr spcFirstLastPara="1" wrap="square" lIns="91425" tIns="45700" rIns="91425" bIns="45700" anchor="t" anchorCtr="0">
            <a:spAutoFit/>
          </a:bodyPr>
          <a:lstStyle/>
          <a:p>
            <a:pPr marL="0" marR="0" lvl="0" indent="0" algn="l" rtl="0">
              <a:lnSpc>
                <a:spcPct val="114000"/>
              </a:lnSpc>
              <a:spcBef>
                <a:spcPts val="0"/>
              </a:spcBef>
              <a:spcAft>
                <a:spcPts val="0"/>
              </a:spcAft>
              <a:buClr>
                <a:srgbClr val="000000"/>
              </a:buClr>
              <a:buSzPts val="1000"/>
              <a:buFont typeface="Verdana" panose="020B0604030504040204"/>
              <a:buNone/>
            </a:pPr>
            <a:r>
              <a:rPr lang="en-US" sz="1000" b="0" i="0" u="none" strike="noStrike" cap="none">
                <a:solidFill>
                  <a:srgbClr val="000000"/>
                </a:solidFill>
                <a:latin typeface="Verdana" panose="020B0604030504040204"/>
                <a:ea typeface="Verdana" panose="020B0604030504040204"/>
                <a:cs typeface="Verdana" panose="020B0604030504040204"/>
                <a:sym typeface="Verdana" panose="020B0604030504040204"/>
              </a:rPr>
              <a:t>Bachelor of Technlogy, Electronics and </a:t>
            </a:r>
            <a:r>
              <a:rPr lang="en-US" sz="1000">
                <a:solidFill>
                  <a:srgbClr val="000000"/>
                </a:solidFill>
                <a:latin typeface="Verdana" panose="020B0604030504040204"/>
                <a:ea typeface="Verdana" panose="020B0604030504040204"/>
                <a:cs typeface="Verdana" panose="020B0604030504040204"/>
                <a:sym typeface="Verdana" panose="020B0604030504040204"/>
              </a:rPr>
              <a:t>Communications</a:t>
            </a:r>
            <a:r>
              <a:rPr lang="en-US" sz="1000" b="0" i="0" u="none" strike="noStrike" cap="none">
                <a:solidFill>
                  <a:srgbClr val="000000"/>
                </a:solidFill>
                <a:latin typeface="Verdana" panose="020B0604030504040204"/>
                <a:ea typeface="Verdana" panose="020B0604030504040204"/>
                <a:cs typeface="Verdana" panose="020B0604030504040204"/>
                <a:sym typeface="Verdana" panose="020B0604030504040204"/>
              </a:rPr>
              <a:t> : 2019 - 2022</a:t>
            </a:r>
            <a:endParaRPr lang="en-US" sz="10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p>
            <a:pPr marL="0" marR="0" lvl="0" indent="0" algn="l" rtl="0">
              <a:lnSpc>
                <a:spcPct val="114000"/>
              </a:lnSpc>
              <a:spcBef>
                <a:spcPts val="0"/>
              </a:spcBef>
              <a:spcAft>
                <a:spcPts val="0"/>
              </a:spcAft>
              <a:buClr>
                <a:srgbClr val="000000"/>
              </a:buClr>
              <a:buSzPts val="1000"/>
              <a:buFont typeface="Verdana" panose="020B0604030504040204"/>
              <a:buNone/>
            </a:pPr>
            <a:endParaRPr lang="en-US" sz="10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p>
            <a:pPr marL="0" marR="0" lvl="0" indent="0" algn="l" rtl="0">
              <a:lnSpc>
                <a:spcPct val="114000"/>
              </a:lnSpc>
              <a:spcBef>
                <a:spcPts val="0"/>
              </a:spcBef>
              <a:spcAft>
                <a:spcPts val="0"/>
              </a:spcAft>
              <a:buClr>
                <a:srgbClr val="000000"/>
              </a:buClr>
              <a:buSzPts val="1000"/>
              <a:buFont typeface="Verdana" panose="020B0604030504040204"/>
              <a:buNone/>
            </a:pPr>
            <a:r>
              <a:rPr lang="en-US" b="1" i="0" u="none" strike="noStrike" cap="none">
                <a:solidFill>
                  <a:schemeClr val="accent1"/>
                </a:solidFill>
                <a:latin typeface="Verdana" panose="020B0604030504040204"/>
                <a:ea typeface="Verdana" panose="020B0604030504040204"/>
                <a:cs typeface="Verdana" panose="020B0604030504040204"/>
                <a:sym typeface="Verdana" panose="020B0604030504040204"/>
              </a:rPr>
              <a:t>Certification:</a:t>
            </a:r>
            <a:endParaRPr lang="en-US" b="1" i="0" u="none" strike="noStrike" cap="none">
              <a:solidFill>
                <a:schemeClr val="accent1"/>
              </a:solidFill>
              <a:latin typeface="Verdana" panose="020B0604030504040204"/>
              <a:ea typeface="Verdana" panose="020B0604030504040204"/>
              <a:cs typeface="Verdana" panose="020B0604030504040204"/>
              <a:sym typeface="Verdana" panose="020B0604030504040204"/>
            </a:endParaRPr>
          </a:p>
          <a:p>
            <a:pPr marL="0" marR="0" lvl="0" indent="0" algn="l" rtl="0">
              <a:lnSpc>
                <a:spcPct val="114000"/>
              </a:lnSpc>
              <a:spcBef>
                <a:spcPts val="0"/>
              </a:spcBef>
              <a:spcAft>
                <a:spcPts val="0"/>
              </a:spcAft>
              <a:buClr>
                <a:srgbClr val="000000"/>
              </a:buClr>
              <a:buSzPts val="1000"/>
              <a:buFont typeface="Verdana" panose="020B0604030504040204"/>
              <a:buNone/>
            </a:pPr>
            <a:r>
              <a:rPr lang="en-US" sz="1000" b="0" i="0" u="none" strike="noStrike" cap="none">
                <a:solidFill>
                  <a:srgbClr val="000000"/>
                </a:solidFill>
                <a:latin typeface="Verdana" panose="020B0604030504040204"/>
                <a:ea typeface="Verdana" panose="020B0604030504040204"/>
                <a:cs typeface="Verdana" panose="020B0604030504040204"/>
                <a:sym typeface="Verdana" panose="020B0604030504040204"/>
              </a:rPr>
              <a:t>AZ-900-Microsoft Azure Fundamentals</a:t>
            </a:r>
            <a:endParaRPr lang="en-US" sz="10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p>
            <a:pPr marL="0" marR="0" lvl="0" indent="0" algn="l" rtl="0">
              <a:lnSpc>
                <a:spcPct val="114000"/>
              </a:lnSpc>
              <a:spcBef>
                <a:spcPts val="0"/>
              </a:spcBef>
              <a:spcAft>
                <a:spcPts val="0"/>
              </a:spcAft>
              <a:buClr>
                <a:srgbClr val="000000"/>
              </a:buClr>
              <a:buSzPts val="1000"/>
              <a:buFont typeface="Verdana" panose="020B0604030504040204"/>
              <a:buNone/>
            </a:pPr>
            <a:endParaRPr sz="10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p:txBody>
      </p:sp>
      <p:sp>
        <p:nvSpPr>
          <p:cNvPr id="227" name="Google Shape;227;p1"/>
          <p:cNvSpPr/>
          <p:nvPr/>
        </p:nvSpPr>
        <p:spPr>
          <a:xfrm>
            <a:off x="9368790" y="1732915"/>
            <a:ext cx="937895" cy="3054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70AD"/>
              </a:buClr>
              <a:buSzPts val="1000"/>
              <a:buFont typeface="Verdana" panose="020B0604030504040204"/>
              <a:buNone/>
            </a:pPr>
            <a:r>
              <a:rPr lang="en-US" b="1" i="0" u="none" strike="noStrike" cap="none">
                <a:solidFill>
                  <a:srgbClr val="0070AD"/>
                </a:solidFill>
                <a:latin typeface="Verdana" panose="020B0604030504040204"/>
                <a:ea typeface="Verdana" panose="020B0604030504040204"/>
                <a:cs typeface="Verdana" panose="020B0604030504040204"/>
                <a:sym typeface="Verdana" panose="020B0604030504040204"/>
              </a:rPr>
              <a:t>Skills</a:t>
            </a:r>
            <a:endParaRPr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p:txBody>
      </p:sp>
      <p:graphicFrame>
        <p:nvGraphicFramePr>
          <p:cNvPr id="228" name="Google Shape;228;p1"/>
          <p:cNvGraphicFramePr/>
          <p:nvPr/>
        </p:nvGraphicFramePr>
        <p:xfrm>
          <a:off x="9276080" y="2098675"/>
          <a:ext cx="2895835" cy="4168140"/>
        </p:xfrm>
        <a:graphic>
          <a:graphicData uri="http://schemas.openxmlformats.org/drawingml/2006/table">
            <a:tbl>
              <a:tblPr firstRow="1" bandRow="1">
                <a:noFill/>
                <a:tableStyleId>{22A935C4-CE16-4639-A7A8-DB9EAE59FC44}</a:tableStyleId>
              </a:tblPr>
              <a:tblGrid>
                <a:gridCol w="1359535"/>
                <a:gridCol w="1536300"/>
              </a:tblGrid>
              <a:tr h="996950">
                <a:tc>
                  <a:txBody>
                    <a:bodyPr/>
                    <a:lstStyle/>
                    <a:p>
                      <a:pPr marL="0" marR="0" lvl="0" indent="0" algn="l" rtl="0">
                        <a:spcBef>
                          <a:spcPts val="0"/>
                        </a:spcBef>
                        <a:spcAft>
                          <a:spcPts val="0"/>
                        </a:spcAft>
                        <a:buNone/>
                      </a:pPr>
                      <a:r>
                        <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C#</a:t>
                      </a:r>
                      <a:endParaRPr sz="11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panose="020B0604030504040204"/>
                        <a:buNone/>
                      </a:pPr>
                      <a:r>
                        <a:rPr lang="en-US" sz="1100" b="0" u="none" strike="noStrike" cap="none"/>
                        <a:t>Basics, OOPS, Exception Handling ,Arrays ,Collection and Generics,</a:t>
                      </a:r>
                      <a:endParaRPr sz="1100" b="0" u="none" strike="noStrike" cap="none"/>
                    </a:p>
                    <a:p>
                      <a:pPr marL="0" marR="0" lvl="0" indent="0" algn="l" rtl="0">
                        <a:lnSpc>
                          <a:spcPct val="100000"/>
                        </a:lnSpc>
                        <a:spcBef>
                          <a:spcPts val="0"/>
                        </a:spcBef>
                        <a:spcAft>
                          <a:spcPts val="0"/>
                        </a:spcAft>
                        <a:buClr>
                          <a:schemeClr val="dk1"/>
                        </a:buClr>
                        <a:buSzPts val="1100"/>
                        <a:buFont typeface="Verdana" panose="020B0604030504040204"/>
                        <a:buNone/>
                      </a:pPr>
                      <a:endParaRPr sz="1100" b="0" u="none" strike="noStrike" cap="none"/>
                    </a:p>
                  </a:txBody>
                  <a:tcPr marL="91450" marR="91450" marT="45725" marB="45725"/>
                </a:tc>
              </a:tr>
              <a:tr h="818625">
                <a:tc>
                  <a:txBody>
                    <a:bodyPr/>
                    <a:lstStyle/>
                    <a:p>
                      <a:pPr marL="0" marR="0" lvl="0" indent="0" algn="l" rtl="0">
                        <a:spcBef>
                          <a:spcPts val="0"/>
                        </a:spcBef>
                        <a:spcAft>
                          <a:spcPts val="0"/>
                        </a:spcAft>
                        <a:buNone/>
                      </a:pPr>
                      <a:r>
                        <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.NET Framework</a:t>
                      </a:r>
                      <a:endParaRPr sz="11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tc>
                  <a:txBody>
                    <a:bodyPr/>
                    <a:lstStyle/>
                    <a:p>
                      <a:pPr marL="0" marR="0" lvl="0" indent="0" algn="l" rtl="0">
                        <a:spcBef>
                          <a:spcPts val="0"/>
                        </a:spcBef>
                        <a:spcAft>
                          <a:spcPts val="0"/>
                        </a:spcAft>
                        <a:buNone/>
                      </a:pPr>
                      <a:r>
                        <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ADO.NET,ASP.NET with MVC5 and WEB API,Entity Framework</a:t>
                      </a:r>
                      <a:endParaRPr sz="11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tr>
              <a:tr h="278325">
                <a:tc>
                  <a:txBody>
                    <a:bodyPr/>
                    <a:lstStyle/>
                    <a:p>
                      <a:pPr marL="0" marR="0" lvl="0" indent="0" algn="l" rtl="0">
                        <a:spcBef>
                          <a:spcPts val="0"/>
                        </a:spcBef>
                        <a:spcAft>
                          <a:spcPts val="0"/>
                        </a:spcAft>
                        <a:buNone/>
                      </a:pPr>
                      <a:r>
                        <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Ado.net</a:t>
                      </a:r>
                      <a:endParaRPr sz="11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tc>
                  <a:txBody>
                    <a:bodyPr/>
                    <a:lstStyle/>
                    <a:p>
                      <a:pPr marL="0" marR="0" lvl="0" indent="0" algn="l" rtl="0">
                        <a:spcBef>
                          <a:spcPts val="0"/>
                        </a:spcBef>
                        <a:spcAft>
                          <a:spcPts val="0"/>
                        </a:spcAft>
                        <a:buNone/>
                      </a:pPr>
                      <a:r>
                        <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Basic Architecture</a:t>
                      </a:r>
                      <a:endParaRPr sz="11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tr>
              <a:tr h="278325">
                <a:tc>
                  <a:txBody>
                    <a:bodyPr/>
                    <a:lstStyle/>
                    <a:p>
                      <a:pPr marL="0" marR="0" lvl="0" indent="0" algn="l" rtl="0">
                        <a:lnSpc>
                          <a:spcPct val="100000"/>
                        </a:lnSpc>
                        <a:spcBef>
                          <a:spcPts val="0"/>
                        </a:spcBef>
                        <a:spcAft>
                          <a:spcPts val="0"/>
                        </a:spcAft>
                        <a:buClr>
                          <a:srgbClr val="000000"/>
                        </a:buClr>
                        <a:buSzPts val="1100"/>
                        <a:buFont typeface="Verdana" panose="020B0604030504040204"/>
                        <a:buNone/>
                      </a:pPr>
                      <a:r>
                        <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Database</a:t>
                      </a:r>
                      <a:endParaRPr sz="11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tc>
                  <a:txBody>
                    <a:bodyPr/>
                    <a:lstStyle/>
                    <a:p>
                      <a:pPr marL="0" marR="0" lvl="0" indent="0" algn="l" rtl="0">
                        <a:spcBef>
                          <a:spcPts val="0"/>
                        </a:spcBef>
                        <a:spcAft>
                          <a:spcPts val="0"/>
                        </a:spcAft>
                        <a:buNone/>
                      </a:pPr>
                      <a:r>
                        <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 SQL</a:t>
                      </a:r>
                      <a:endParaRPr sz="11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tr>
              <a:tr h="409300">
                <a:tc>
                  <a:txBody>
                    <a:bodyPr/>
                    <a:lstStyle/>
                    <a:p>
                      <a:pPr marL="0" marR="0" lvl="0" indent="0" algn="l" rtl="0">
                        <a:lnSpc>
                          <a:spcPct val="100000"/>
                        </a:lnSpc>
                        <a:spcBef>
                          <a:spcPts val="0"/>
                        </a:spcBef>
                        <a:spcAft>
                          <a:spcPts val="0"/>
                        </a:spcAft>
                        <a:buClr>
                          <a:schemeClr val="dk1"/>
                        </a:buClr>
                        <a:buSzPts val="1100"/>
                        <a:buFont typeface="Verdana" panose="020B0604030504040204"/>
                        <a:buNone/>
                      </a:pPr>
                      <a:r>
                        <a:rPr lang="en-US" sz="1100" u="none" strike="noStrike" cap="none"/>
                        <a:t>Tools</a:t>
                      </a:r>
                      <a:endParaRPr sz="1100" u="none" strike="noStrike" cap="none"/>
                    </a:p>
                    <a:p>
                      <a:pPr marL="0" marR="0" lvl="0" indent="0" algn="l" rtl="0">
                        <a:spcBef>
                          <a:spcPts val="0"/>
                        </a:spcBef>
                        <a:spcAft>
                          <a:spcPts val="0"/>
                        </a:spcAft>
                        <a:buNone/>
                      </a:pPr>
                      <a:endParaRPr sz="8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panose="020B0604030504040204"/>
                        <a:buNone/>
                      </a:pPr>
                      <a:r>
                        <a:rPr lang="en-US" sz="1100">
                          <a:solidFill>
                            <a:schemeClr val="dk1"/>
                          </a:solidFill>
                        </a:rPr>
                        <a:t>GIT,Swagger</a:t>
                      </a:r>
                      <a:endParaRPr sz="1100">
                        <a:solidFill>
                          <a:schemeClr val="dk1"/>
                        </a:solidFill>
                      </a:endParaRPr>
                    </a:p>
                  </a:txBody>
                  <a:tcPr marL="91450" marR="91450" marT="45725" marB="45725"/>
                </a:tc>
              </a:tr>
              <a:tr h="458425">
                <a:tc>
                  <a:txBody>
                    <a:bodyPr/>
                    <a:lstStyle/>
                    <a:p>
                      <a:pPr marL="0" marR="0" lvl="0" indent="0" algn="l" rtl="0">
                        <a:spcBef>
                          <a:spcPts val="0"/>
                        </a:spcBef>
                        <a:spcAft>
                          <a:spcPts val="0"/>
                        </a:spcAft>
                        <a:buNone/>
                      </a:pPr>
                      <a:r>
                        <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UI Technology</a:t>
                      </a:r>
                      <a:endParaRPr sz="11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panose="020B0604030504040204"/>
                        <a:buNone/>
                      </a:pPr>
                      <a:r>
                        <a:rPr lang="en-US" sz="1100">
                          <a:solidFill>
                            <a:schemeClr val="dk1"/>
                          </a:solidFill>
                        </a:rPr>
                        <a:t>HTML5 ,CSS &amp; Angular</a:t>
                      </a:r>
                      <a:endParaRPr sz="1100">
                        <a:solidFill>
                          <a:schemeClr val="dk1"/>
                        </a:solidFill>
                      </a:endParaRPr>
                    </a:p>
                  </a:txBody>
                  <a:tcPr marL="91450" marR="91450" marT="45725" marB="45725"/>
                </a:tc>
              </a:tr>
              <a:tr h="928175">
                <a:tc>
                  <a:txBody>
                    <a:bodyPr/>
                    <a:lstStyle/>
                    <a:p>
                      <a:pPr marL="0" marR="0" lvl="0" indent="0" algn="l" rtl="0">
                        <a:spcBef>
                          <a:spcPts val="0"/>
                        </a:spcBef>
                        <a:spcAft>
                          <a:spcPts val="0"/>
                        </a:spcAft>
                        <a:buNone/>
                      </a:pPr>
                      <a:r>
                        <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Add On Skills</a:t>
                      </a:r>
                      <a:endParaRPr sz="11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tc>
                  <a:txBody>
                    <a:bodyPr/>
                    <a:lstStyle/>
                    <a:p>
                      <a:pPr marL="0" marR="0" lvl="0" indent="0" algn="l" rtl="0">
                        <a:spcBef>
                          <a:spcPts val="0"/>
                        </a:spcBef>
                        <a:spcAft>
                          <a:spcPts val="0"/>
                        </a:spcAft>
                        <a:buNone/>
                      </a:pPr>
                      <a:r>
                        <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Communication Skills, Team Management</a:t>
                      </a:r>
                      <a:endParaRPr sz="11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tr>
            </a:tbl>
          </a:graphicData>
        </a:graphic>
      </p:graphicFrame>
      <p:pic>
        <p:nvPicPr>
          <p:cNvPr id="229" name="Google Shape;229;p1" descr="C:\Users\G.S.S KRISHNA BABU\Desktop\Placement\Resume\VTU11033.jpgVTU11033"/>
          <p:cNvPicPr preferRelativeResize="0"/>
          <p:nvPr/>
        </p:nvPicPr>
        <p:blipFill rotWithShape="1">
          <a:blip r:embed="rId6"/>
          <a:srcRect/>
          <a:stretch>
            <a:fillRect/>
          </a:stretch>
        </p:blipFill>
        <p:spPr>
          <a:xfrm>
            <a:off x="596963" y="76200"/>
            <a:ext cx="1683385" cy="2133599"/>
          </a:xfrm>
          <a:prstGeom prst="ellipse">
            <a:avLst/>
          </a:prstGeom>
          <a:noFill/>
          <a:ln>
            <a:noFill/>
          </a:ln>
        </p:spPr>
      </p:pic>
      <p:sp>
        <p:nvSpPr>
          <p:cNvPr id="230" name="Google Shape;230;p1"/>
          <p:cNvSpPr txBox="1"/>
          <p:nvPr/>
        </p:nvSpPr>
        <p:spPr>
          <a:xfrm>
            <a:off x="1097915" y="6052046"/>
            <a:ext cx="2819400"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Verdana" panose="020B0604030504040204"/>
                <a:ea typeface="Verdana" panose="020B0604030504040204"/>
                <a:cs typeface="Verdana" panose="020B0604030504040204"/>
                <a:sym typeface="Verdana" panose="020B0604030504040204"/>
              </a:rPr>
              <a:t>Check out my GitHub Repository</a:t>
            </a:r>
            <a:endParaRPr sz="1200">
              <a:solidFill>
                <a:schemeClr val="dk1"/>
              </a:solidFill>
              <a:latin typeface="Verdana" panose="020B0604030504040204"/>
              <a:ea typeface="Verdana" panose="020B0604030504040204"/>
              <a:cs typeface="Verdana" panose="020B0604030504040204"/>
              <a:sym typeface="Verdana" panose="020B0604030504040204"/>
            </a:endParaRPr>
          </a:p>
        </p:txBody>
      </p:sp>
    </p:spTree>
  </p:cSld>
  <p:clrMapOvr>
    <a:masterClrMapping/>
  </p:clrMapOvr>
</p:sld>
</file>

<file path=ppt/theme/theme1.xml><?xml version="1.0" encoding="utf-8"?>
<a:theme xmlns:a="http://schemas.openxmlformats.org/drawingml/2006/main" name="2_Capgemini Master">
  <a:themeElements>
    <a:clrScheme name="Personnalisé 1">
      <a:dk1>
        <a:srgbClr val="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G_2012_Template">
  <a:themeElements>
    <a:clrScheme name="Capgemini colors">
      <a:dk1>
        <a:srgbClr val="263147"/>
      </a:dk1>
      <a:lt1>
        <a:srgbClr val="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rgbClr val="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1496</Words>
  <Application>WPS Presentation</Application>
  <PresentationFormat/>
  <Paragraphs>86</Paragraphs>
  <Slides>1</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vt:i4>
      </vt:variant>
    </vt:vector>
  </HeadingPairs>
  <TitlesOfParts>
    <vt:vector size="12" baseType="lpstr">
      <vt:lpstr>Arial</vt:lpstr>
      <vt:lpstr>SimSun</vt:lpstr>
      <vt:lpstr>Wingdings</vt:lpstr>
      <vt:lpstr>Arial</vt:lpstr>
      <vt:lpstr>Verdana</vt:lpstr>
      <vt:lpstr>Noto Sans Symbols</vt:lpstr>
      <vt:lpstr>Segoe Print</vt:lpstr>
      <vt:lpstr>Microsoft YaHei</vt:lpstr>
      <vt:lpstr>Arial Unicode MS</vt:lpstr>
      <vt:lpstr>2_Capgemini Master</vt:lpstr>
      <vt:lpstr>1_CG_2012_Template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Bapat, Rashmi</dc:creator>
  <cp:lastModifiedBy>G.S.S KRISHNA BABU</cp:lastModifiedBy>
  <cp:revision>2</cp:revision>
  <dcterms:created xsi:type="dcterms:W3CDTF">2022-10-11T04:12:00Z</dcterms:created>
  <dcterms:modified xsi:type="dcterms:W3CDTF">2022-10-11T04:20:09Z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y fmtid="{D5CDD505-2E9C-101B-9397-08002B2CF9AE}" pid="3" name="KSOProductBuildVer">
    <vt:lpwstr>1033-11.2.0.11341</vt:lpwstr>
  </property>
  <property fmtid="{D5CDD505-2E9C-101B-9397-08002B2CF9AE}" pid="4" name="ICV">
    <vt:lpwstr>C8F46C318AD7422994D3F276AEEDB58E</vt:lpwstr>
  </property>
</Properties>
</file>