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72" r:id="rId5"/>
    <p:sldId id="273" r:id="rId6"/>
    <p:sldId id="274" r:id="rId7"/>
    <p:sldId id="271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93" autoAdjust="0"/>
  </p:normalViewPr>
  <p:slideViewPr>
    <p:cSldViewPr>
      <p:cViewPr varScale="1">
        <p:scale>
          <a:sx n="69" d="100"/>
          <a:sy n="69" d="100"/>
        </p:scale>
        <p:origin x="-96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14CE5-0891-4493-B13F-07183F41CA4C}" type="datetimeFigureOut">
              <a:rPr lang="en-GB" smtClean="0"/>
              <a:pPr/>
              <a:t>22/08/2018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84618-2765-4ECD-961A-245144FED4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3579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84618-2765-4ECD-961A-245144FED48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2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81328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rgbClr val="0072C6"/>
                </a:solidFill>
              </a:defRPr>
            </a:lvl1pPr>
          </a:lstStyle>
          <a:p>
            <a:fld id="{90755123-65BE-40B6-ACD3-1B128759174F}" type="datetime1">
              <a:rPr lang="en-GB" smtClean="0"/>
              <a:pPr/>
              <a:t>22/08/2018</a:t>
            </a:fld>
            <a:endParaRPr lang="en-GB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93296"/>
            <a:ext cx="3130593" cy="74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 descr="https://www.rcnbulletinjobs.co.uk/getasset/1f3e36e7-3381-4401-b3b5-1e5623f29fea/"/>
          <p:cNvPicPr>
            <a:picLocks noChangeAspect="1" noChangeArrowheads="1"/>
          </p:cNvPicPr>
          <p:nvPr userDrawn="1"/>
        </p:nvPicPr>
        <p:blipFill>
          <a:blip r:embed="rId3" cstate="print"/>
          <a:srcRect t="29400" b="30198"/>
          <a:stretch>
            <a:fillRect/>
          </a:stretch>
        </p:blipFill>
        <p:spPr bwMode="auto">
          <a:xfrm>
            <a:off x="144016" y="6166163"/>
            <a:ext cx="3203848" cy="647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2436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52DB-7AC5-4F0C-8A9C-4831B4542A45}" type="datetime1">
              <a:rPr lang="en-GB" smtClean="0"/>
              <a:pPr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490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E615-1933-48F0-82F4-232F326B3528}" type="datetime1">
              <a:rPr lang="en-GB" smtClean="0"/>
              <a:pPr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36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>
                <a:solidFill>
                  <a:srgbClr val="0072C6"/>
                </a:solidFill>
              </a:defRPr>
            </a:lvl1pPr>
            <a:lvl2pPr>
              <a:defRPr sz="2600">
                <a:solidFill>
                  <a:srgbClr val="0072C6"/>
                </a:solidFill>
              </a:defRPr>
            </a:lvl2pPr>
            <a:lvl3pPr>
              <a:defRPr>
                <a:solidFill>
                  <a:srgbClr val="0072C6"/>
                </a:solidFill>
              </a:defRPr>
            </a:lvl3pPr>
            <a:lvl4pPr>
              <a:defRPr>
                <a:solidFill>
                  <a:srgbClr val="0072C6"/>
                </a:solidFill>
              </a:defRPr>
            </a:lvl4pPr>
            <a:lvl5pPr>
              <a:defRPr>
                <a:solidFill>
                  <a:srgbClr val="0072C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81328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rgbClr val="0072C6"/>
                </a:solidFill>
              </a:defRPr>
            </a:lvl1pPr>
          </a:lstStyle>
          <a:p>
            <a:fld id="{2153A973-47EF-471F-84FB-2F6740222A02}" type="datetime1">
              <a:rPr lang="en-GB" smtClean="0"/>
              <a:pPr/>
              <a:t>22/08/2018</a:t>
            </a:fld>
            <a:endParaRPr lang="en-GB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93296"/>
            <a:ext cx="3130593" cy="74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s://www.rcnbulletinjobs.co.uk/getasset/1f3e36e7-3381-4401-b3b5-1e5623f29fea/"/>
          <p:cNvPicPr>
            <a:picLocks noChangeAspect="1" noChangeArrowheads="1"/>
          </p:cNvPicPr>
          <p:nvPr userDrawn="1"/>
        </p:nvPicPr>
        <p:blipFill>
          <a:blip r:embed="rId3" cstate="print"/>
          <a:srcRect t="29400" b="30198"/>
          <a:stretch>
            <a:fillRect/>
          </a:stretch>
        </p:blipFill>
        <p:spPr bwMode="auto">
          <a:xfrm>
            <a:off x="144016" y="6166163"/>
            <a:ext cx="3203848" cy="647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426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AC7-EC67-40F7-91A9-A8B793095BD8}" type="datetime1">
              <a:rPr lang="en-GB" smtClean="0"/>
              <a:pPr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907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1C81-9C05-48C4-A21B-119F332B86FE}" type="datetime1">
              <a:rPr lang="en-GB" smtClean="0"/>
              <a:pPr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8163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F3FA-BCD6-4A1C-9D82-BA26DCEDDDAC}" type="datetime1">
              <a:rPr lang="en-GB" smtClean="0"/>
              <a:pPr/>
              <a:t>22/08/2018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061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6581-55EA-4CF6-B452-3C59AE7973D8}" type="datetime1">
              <a:rPr lang="en-GB" smtClean="0"/>
              <a:pPr/>
              <a:t>22/08/2018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5899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6B1-53FC-486A-9131-39083AA56F5A}" type="datetime1">
              <a:rPr lang="en-GB" smtClean="0"/>
              <a:pPr/>
              <a:t>22/08/2018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9859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8887-232F-4114-AC66-81B53C9EDB0E}" type="datetime1">
              <a:rPr lang="en-GB" smtClean="0"/>
              <a:pPr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671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766D-9D80-4DF2-810E-B21534AF0D58}" type="datetime1">
              <a:rPr lang="en-GB" smtClean="0"/>
              <a:pPr/>
              <a:t>22/08/2018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160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4AA2-8625-41FB-867C-52DE719A04DB}" type="datetime1">
              <a:rPr lang="en-GB" smtClean="0"/>
              <a:pPr/>
              <a:t>22/08/2018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0764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Elective: Developing Software for Automated MR QC Tests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Neil Heraghty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5F9-3FFA-495B-95C4-6032CB0EB0BD}" type="datetime1">
              <a:rPr lang="en-GB" smtClean="0"/>
              <a:pPr/>
              <a:t>22/08/2018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371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22/08/2018</a:t>
            </a:fld>
            <a:endParaRPr lang="en-GB" dirty="0"/>
          </a:p>
        </p:txBody>
      </p:sp>
      <p:pic>
        <p:nvPicPr>
          <p:cNvPr id="5" name="Picture 4" descr="E:\Neil's Data\Neil's Work\Medical Physics\Elective\Coil_SNR_Tests\sample plot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798" y="62689"/>
            <a:ext cx="8220404" cy="616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75040" cy="4525963"/>
          </a:xfrm>
        </p:spPr>
        <p:txBody>
          <a:bodyPr/>
          <a:lstStyle/>
          <a:p>
            <a:r>
              <a:rPr lang="en-GB" dirty="0" smtClean="0"/>
              <a:t>Most coils have insufficient test data</a:t>
            </a:r>
          </a:p>
          <a:p>
            <a:endParaRPr lang="en-GB" dirty="0" smtClean="0"/>
          </a:p>
          <a:p>
            <a:r>
              <a:rPr lang="en-GB" dirty="0" smtClean="0"/>
              <a:t>Much of the data is redundant</a:t>
            </a:r>
          </a:p>
          <a:p>
            <a:endParaRPr lang="en-GB" dirty="0" smtClean="0"/>
          </a:p>
          <a:p>
            <a:r>
              <a:rPr lang="en-GB" dirty="0" smtClean="0"/>
              <a:t>The “good” data isn’t very consistent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22/08/2018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692696"/>
            <a:ext cx="2016224" cy="204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3140968"/>
            <a:ext cx="201622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needs to be generalised for other systems</a:t>
            </a:r>
          </a:p>
          <a:p>
            <a:endParaRPr lang="en-GB" dirty="0" smtClean="0"/>
          </a:p>
          <a:p>
            <a:r>
              <a:rPr lang="en-GB" dirty="0" smtClean="0"/>
              <a:t>Further analysis of coil-element SNR data</a:t>
            </a:r>
          </a:p>
          <a:p>
            <a:endParaRPr lang="en-GB" dirty="0" smtClean="0"/>
          </a:p>
          <a:p>
            <a:r>
              <a:rPr lang="en-GB" dirty="0" smtClean="0"/>
              <a:t>Integration of software to analyse QA images automatically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22/08/2018</a:t>
            </a:fld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Initial aim of project was to develop software for performing automated MR QC tests</a:t>
            </a:r>
          </a:p>
          <a:p>
            <a:endParaRPr lang="en-GB" dirty="0" smtClean="0"/>
          </a:p>
          <a:p>
            <a:r>
              <a:rPr lang="en-GB" dirty="0" smtClean="0"/>
              <a:t>Following initial work, </a:t>
            </a:r>
            <a:r>
              <a:rPr lang="en-GB" dirty="0" smtClean="0"/>
              <a:t>project was re-focussed towards analysing coil-QA image data</a:t>
            </a:r>
          </a:p>
          <a:p>
            <a:endParaRPr lang="en-GB" dirty="0" smtClean="0"/>
          </a:p>
          <a:p>
            <a:r>
              <a:rPr lang="en-GB" dirty="0" smtClean="0"/>
              <a:t>A test dataset has been used to develop Python code for this purpose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1ABE-ACAB-45D6-860F-7FA56B5A1418}" type="datetime1">
              <a:rPr lang="en-GB" smtClean="0"/>
              <a:pPr/>
              <a:t>22/08/2018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294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GMRI4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Siemens </a:t>
            </a:r>
            <a:r>
              <a:rPr lang="en-GB" dirty="0" err="1" smtClean="0"/>
              <a:t>Skyra</a:t>
            </a:r>
            <a:r>
              <a:rPr lang="en-GB" dirty="0" smtClean="0"/>
              <a:t> 3T 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Test data from August 2017 – June 2018</a:t>
            </a:r>
          </a:p>
          <a:p>
            <a:endParaRPr lang="en-GB" dirty="0" smtClean="0"/>
          </a:p>
          <a:p>
            <a:r>
              <a:rPr lang="en-GB" dirty="0" smtClean="0"/>
              <a:t>5,566 images in total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22/08/2018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88640"/>
            <a:ext cx="2390403" cy="238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88640"/>
            <a:ext cx="2323625" cy="2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Image result for MR coi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429000"/>
            <a:ext cx="3456384" cy="259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Neil's Data\Neil's Work\Medical Physics\Elective\Coil_SNR_Tests\GMRI4 graph 2-laye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" y="2457162"/>
            <a:ext cx="9000000" cy="19436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Neil's Data\Neil's Work\Medical Physics\Elective\Coil_SNR_Tests\GMRI4 graph 3-laye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" y="1858868"/>
            <a:ext cx="9000000" cy="3140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Neil's Data\Neil's Work\Medical Physics\Elective\Coil_SNR_Tests\GMRI4 graph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" y="2181080"/>
            <a:ext cx="9000000" cy="24958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SNR Test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22/08/2018</a:t>
            </a:fld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4320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96" y="1916832"/>
            <a:ext cx="4320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SNR Test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22/08/2018</a:t>
            </a:fld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4320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16832"/>
            <a:ext cx="4320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SNR Test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22/08/2018</a:t>
            </a:fld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0" y="1556792"/>
            <a:ext cx="4320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51920" y="50851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SNR = 38.35</a:t>
            </a:r>
            <a:endParaRPr lang="en-GB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132</Words>
  <Application>Microsoft Office PowerPoint</Application>
  <PresentationFormat>On-screen Show (4:3)</PresentationFormat>
  <Paragraphs>40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Elective: Developing Software for Automated MR QC Tests</vt:lpstr>
      <vt:lpstr>Introduction</vt:lpstr>
      <vt:lpstr>GMRI4 Data</vt:lpstr>
      <vt:lpstr>Slide 4</vt:lpstr>
      <vt:lpstr>Slide 5</vt:lpstr>
      <vt:lpstr>Slide 6</vt:lpstr>
      <vt:lpstr>SNR Test</vt:lpstr>
      <vt:lpstr>SNR Test</vt:lpstr>
      <vt:lpstr>SNR Test</vt:lpstr>
      <vt:lpstr>Slide 10</vt:lpstr>
      <vt:lpstr>Thoughts</vt:lpstr>
      <vt:lpstr>Further Work</vt:lpstr>
    </vt:vector>
  </TitlesOfParts>
  <Company>Kings College Hospital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Heraghty, Neil</dc:creator>
  <cp:lastModifiedBy>Neil</cp:lastModifiedBy>
  <cp:revision>55</cp:revision>
  <dcterms:created xsi:type="dcterms:W3CDTF">2016-01-28T15:54:48Z</dcterms:created>
  <dcterms:modified xsi:type="dcterms:W3CDTF">2018-08-22T15:58:17Z</dcterms:modified>
</cp:coreProperties>
</file>