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703" r:id="rId2"/>
    <p:sldMasterId id="2147483706" r:id="rId3"/>
    <p:sldMasterId id="2147483733" r:id="rId4"/>
  </p:sldMasterIdLst>
  <p:notesMasterIdLst>
    <p:notesMasterId r:id="rId9"/>
  </p:notesMasterIdLst>
  <p:sldIdLst>
    <p:sldId id="256" r:id="rId5"/>
    <p:sldId id="308" r:id="rId6"/>
    <p:sldId id="310" r:id="rId7"/>
    <p:sldId id="31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Josefin Sans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SemiBold" panose="020B0706030804020204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36EBE6-691E-47B1-B2EE-4B1932380648}">
          <p14:sldIdLst>
            <p14:sldId id="256"/>
            <p14:sldId id="308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1A1A"/>
    <a:srgbClr val="892828"/>
    <a:srgbClr val="FFFFFF"/>
    <a:srgbClr val="B5B5B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35683-3F75-7FFA-E0BA-129BE40706BE}" v="2" dt="2021-12-02T21:13:49.713"/>
    <p1510:client id="{2B14657E-86A0-7F9F-A797-D1BD5FE94AC4}" v="1" dt="2021-12-02T07:07:57.781"/>
    <p1510:client id="{6BC50CBE-E732-0DFD-C27F-CAE4CA71BA55}" v="20" dt="2021-12-01T18:37:34.801"/>
    <p1510:client id="{8CBC9C97-76CC-C5AE-1801-9751F78219A3}" v="154" dt="2021-12-02T19:25:46.357"/>
    <p1510:client id="{9C6F1766-B663-3DD0-99FC-92B41C3293BD}" v="18" dt="2021-12-02T21:05:35.403"/>
    <p1510:client id="{AAD618BA-00BA-91C0-3C82-D7AA20644733}" v="151" dt="2021-12-03T15:27:50.403"/>
    <p1510:client id="{C83A955A-ED8D-0392-E7BA-1EDC1ED4D8DB}" v="8" dt="2021-12-02T21:09:55.633"/>
    <p1510:client id="{CD3AF1E6-8D32-E509-0351-E97D2ADCE5E7}" v="18" dt="2021-12-03T14:39:41.023"/>
    <p1510:client id="{F5E1C985-6978-1CC8-424B-709B0C84002D}" v="4" dt="2022-03-20T13:59:39.912"/>
  </p1510:revLst>
</p1510:revInfo>
</file>

<file path=ppt/tableStyles.xml><?xml version="1.0" encoding="utf-8"?>
<a:tblStyleLst xmlns:a="http://schemas.openxmlformats.org/drawingml/2006/main" def="{AB127571-553C-4872-AC35-0ABE30CD8B0B}">
  <a:tblStyle styleId="{AB127571-553C-4872-AC35-0ABE30CD8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Иванов Дадаков" userId="S::iidadakov20@codingburgas.bg::f57c3307-bcba-4598-b9a2-0cc9c8074b74" providerId="AD" clId="Web-{AAD618BA-00BA-91C0-3C82-D7AA20644733}"/>
    <pc:docChg chg="modSld">
      <pc:chgData name="Иван Иванов Дадаков" userId="S::iidadakov20@codingburgas.bg::f57c3307-bcba-4598-b9a2-0cc9c8074b74" providerId="AD" clId="Web-{AAD618BA-00BA-91C0-3C82-D7AA20644733}" dt="2021-12-03T15:27:50.403" v="77"/>
      <pc:docMkLst>
        <pc:docMk/>
      </pc:docMkLst>
      <pc:sldChg chg="modSp">
        <pc:chgData name="Иван Иванов Дадаков" userId="S::iidadakov20@codingburgas.bg::f57c3307-bcba-4598-b9a2-0cc9c8074b74" providerId="AD" clId="Web-{AAD618BA-00BA-91C0-3C82-D7AA20644733}" dt="2021-12-03T15:27:50.403" v="77"/>
        <pc:sldMkLst>
          <pc:docMk/>
          <pc:sldMk cId="2871442006" sldId="306"/>
        </pc:sldMkLst>
        <pc:spChg chg="ord">
          <ac:chgData name="Иван Иванов Дадаков" userId="S::iidadakov20@codingburgas.bg::f57c3307-bcba-4598-b9a2-0cc9c8074b74" providerId="AD" clId="Web-{AAD618BA-00BA-91C0-3C82-D7AA20644733}" dt="2021-12-03T15:27:50.403" v="77"/>
          <ac:spMkLst>
            <pc:docMk/>
            <pc:sldMk cId="2871442006" sldId="306"/>
            <ac:spMk id="13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3:37.826" v="70"/>
          <ac:spMkLst>
            <pc:docMk/>
            <pc:sldMk cId="2871442006" sldId="306"/>
            <ac:spMk id="17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7:26.652" v="73" actId="20577"/>
          <ac:spMkLst>
            <pc:docMk/>
            <pc:sldMk cId="2871442006" sldId="306"/>
            <ac:spMk id="18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7:46.622" v="76" actId="20577"/>
          <ac:spMkLst>
            <pc:docMk/>
            <pc:sldMk cId="2871442006" sldId="306"/>
            <ac:spMk id="19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0:08.969" v="29" actId="20577"/>
          <ac:spMkLst>
            <pc:docMk/>
            <pc:sldMk cId="2871442006" sldId="306"/>
            <ac:spMk id="20" creationId="{00000000-0000-0000-0000-000000000000}"/>
          </ac:spMkLst>
        </pc:spChg>
        <pc:picChg chg="mod">
          <ac:chgData name="Иван Иванов Дадаков" userId="S::iidadakov20@codingburgas.bg::f57c3307-bcba-4598-b9a2-0cc9c8074b74" providerId="AD" clId="Web-{AAD618BA-00BA-91C0-3C82-D7AA20644733}" dt="2021-12-03T15:23:27.060" v="69" actId="1076"/>
          <ac:picMkLst>
            <pc:docMk/>
            <pc:sldMk cId="2871442006" sldId="306"/>
            <ac:picMk id="3" creationId="{00000000-0000-0000-0000-000000000000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9C6F1766-B663-3DD0-99FC-92B41C3293BD}"/>
    <pc:docChg chg="modSld modMainMaster">
      <pc:chgData name="Иван Иванов Дадаков" userId="S::iidadakov20@codingburgas.bg::f57c3307-bcba-4598-b9a2-0cc9c8074b74" providerId="AD" clId="Web-{9C6F1766-B663-3DD0-99FC-92B41C3293BD}" dt="2021-12-02T21:05:35.403" v="17"/>
      <pc:docMkLst>
        <pc:docMk/>
      </pc:docMkLst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0" sldId="256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2871442006" sldId="306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899561391" sldId="307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2531479981" sldId="308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3768887378" sldId="310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2034109911" sldId="312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3799777305" sldId="314"/>
        </pc:sldMkLst>
      </pc:sldChg>
      <pc:sldChg chg="modSp 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175544891" sldId="316"/>
        </pc:sldMkLst>
        <pc:picChg chg="mod">
          <ac:chgData name="Иван Иванов Дадаков" userId="S::iidadakov20@codingburgas.bg::f57c3307-bcba-4598-b9a2-0cc9c8074b74" providerId="AD" clId="Web-{9C6F1766-B663-3DD0-99FC-92B41C3293BD}" dt="2021-12-02T21:04:48.072" v="15" actId="1076"/>
          <ac:picMkLst>
            <pc:docMk/>
            <pc:sldMk cId="175544891" sldId="316"/>
            <ac:picMk id="4" creationId="{4FF8640E-4DC3-4C04-852F-E4FA39BE9C43}"/>
          </ac:picMkLst>
        </pc:picChg>
        <pc:picChg chg="mod">
          <ac:chgData name="Иван Иванов Дадаков" userId="S::iidadakov20@codingburgas.bg::f57c3307-bcba-4598-b9a2-0cc9c8074b74" providerId="AD" clId="Web-{9C6F1766-B663-3DD0-99FC-92B41C3293BD}" dt="2021-12-02T21:04:50.666" v="16" actId="1076"/>
          <ac:picMkLst>
            <pc:docMk/>
            <pc:sldMk cId="175544891" sldId="316"/>
            <ac:picMk id="13" creationId="{4FF8640E-4DC3-4C04-852F-E4FA39BE9C43}"/>
          </ac:picMkLst>
        </pc:picChg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307087501" sldId="317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1486882576" sldId="318"/>
        </pc:sldMkLst>
      </pc:sldChg>
      <pc:sldMasterChg chg="modTransition modSldLayout">
        <pc:chgData name="Иван Иванов Дадаков" userId="S::iidadakov20@codingburgas.bg::f57c3307-bcba-4598-b9a2-0cc9c8074b74" providerId="AD" clId="Web-{9C6F1766-B663-3DD0-99FC-92B41C3293BD}" dt="2021-12-02T21:05:35.403" v="17"/>
        <pc:sldMasterMkLst>
          <pc:docMk/>
          <pc:sldMasterMk cId="1676058147" sldId="2147483676"/>
        </pc:sldMasterMkLst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588844391" sldId="2147483677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347416551" sldId="2147483678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245131026" sldId="2147483679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138725173" sldId="2147483680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214505938" sldId="2147483681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492550470" sldId="2147483682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774709487" sldId="2147483683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40675146" sldId="2147483684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691049918" sldId="2147483685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005832339" sldId="2147483686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722158620" sldId="2147483688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406379840" sldId="2147483689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994450779" sldId="2147483690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121609906" sldId="2147483691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089137622" sldId="2147483692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268238102" sldId="2147483693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810634155" sldId="2147483694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168690003" sldId="2147483695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52163552" sldId="2147483696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510125699" sldId="2147483697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127267858" sldId="2147483698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817894877" sldId="2147483699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757376247" sldId="2147483700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489910664" sldId="2147483701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160622626" sldId="2147483702"/>
          </pc:sldLayoutMkLst>
        </pc:sldLayoutChg>
      </pc:sldMasterChg>
      <pc:sldMasterChg chg="modTransition modSldLayout">
        <pc:chgData name="Иван Иванов Дадаков" userId="S::iidadakov20@codingburgas.bg::f57c3307-bcba-4598-b9a2-0cc9c8074b74" providerId="AD" clId="Web-{9C6F1766-B663-3DD0-99FC-92B41C3293BD}" dt="2021-12-02T21:05:35.403" v="17"/>
        <pc:sldMasterMkLst>
          <pc:docMk/>
          <pc:sldMasterMk cId="2052999780" sldId="2147483703"/>
        </pc:sldMasterMkLst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2052999780" sldId="2147483703"/>
            <pc:sldLayoutMk cId="2211572036" sldId="2147483704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2052999780" sldId="2147483703"/>
            <pc:sldLayoutMk cId="3829491534" sldId="2147483705"/>
          </pc:sldLayoutMkLst>
        </pc:sldLayoutChg>
      </pc:sldMasterChg>
    </pc:docChg>
  </pc:docChgLst>
  <pc:docChgLst>
    <pc:chgData name="Иван Иванов Дадаков" userId="S::iidadakov20@codingburgas.bg::f57c3307-bcba-4598-b9a2-0cc9c8074b74" providerId="AD" clId="Web-{C83A955A-ED8D-0392-E7BA-1EDC1ED4D8DB}"/>
    <pc:docChg chg="modSld">
      <pc:chgData name="Иван Иванов Дадаков" userId="S::iidadakov20@codingburgas.bg::f57c3307-bcba-4598-b9a2-0cc9c8074b74" providerId="AD" clId="Web-{C83A955A-ED8D-0392-E7BA-1EDC1ED4D8DB}" dt="2021-12-02T21:09:55.633" v="7"/>
      <pc:docMkLst>
        <pc:docMk/>
      </pc:docMkLst>
      <pc:sldChg chg="modTransition">
        <pc:chgData name="Иван Иванов Дадаков" userId="S::iidadakov20@codingburgas.bg::f57c3307-bcba-4598-b9a2-0cc9c8074b74" providerId="AD" clId="Web-{C83A955A-ED8D-0392-E7BA-1EDC1ED4D8DB}" dt="2021-12-02T21:09:41.507" v="4"/>
        <pc:sldMkLst>
          <pc:docMk/>
          <pc:sldMk cId="2871442006" sldId="306"/>
        </pc:sldMkLst>
      </pc:sldChg>
      <pc:sldChg chg="modTransition">
        <pc:chgData name="Иван Иванов Дадаков" userId="S::iidadakov20@codingburgas.bg::f57c3307-bcba-4598-b9a2-0cc9c8074b74" providerId="AD" clId="Web-{C83A955A-ED8D-0392-E7BA-1EDC1ED4D8DB}" dt="2021-12-02T21:09:47.085" v="5"/>
        <pc:sldMkLst>
          <pc:docMk/>
          <pc:sldMk cId="899561391" sldId="307"/>
        </pc:sldMkLst>
      </pc:sldChg>
      <pc:sldChg chg="modTransition">
        <pc:chgData name="Иван Иванов Дадаков" userId="S::iidadakov20@codingburgas.bg::f57c3307-bcba-4598-b9a2-0cc9c8074b74" providerId="AD" clId="Web-{C83A955A-ED8D-0392-E7BA-1EDC1ED4D8DB}" dt="2021-12-02T21:09:50.804" v="6"/>
        <pc:sldMkLst>
          <pc:docMk/>
          <pc:sldMk cId="2531479981" sldId="308"/>
        </pc:sldMkLst>
      </pc:sldChg>
      <pc:sldChg chg="modTransition">
        <pc:chgData name="Иван Иванов Дадаков" userId="S::iidadakov20@codingburgas.bg::f57c3307-bcba-4598-b9a2-0cc9c8074b74" providerId="AD" clId="Web-{C83A955A-ED8D-0392-E7BA-1EDC1ED4D8DB}" dt="2021-12-02T21:09:55.633" v="7"/>
        <pc:sldMkLst>
          <pc:docMk/>
          <pc:sldMk cId="3768887378" sldId="310"/>
        </pc:sldMkLst>
      </pc:sldChg>
    </pc:docChg>
  </pc:docChgLst>
  <pc:docChgLst>
    <pc:chgData name="Иван Иванов Дадаков" userId="S::iidadakov20@codingburgas.bg::f57c3307-bcba-4598-b9a2-0cc9c8074b74" providerId="AD" clId="Web-{8CBC9C97-76CC-C5AE-1801-9751F78219A3}"/>
    <pc:docChg chg="addSld delSld modSld sldOrd modSection">
      <pc:chgData name="Иван Иванов Дадаков" userId="S::iidadakov20@codingburgas.bg::f57c3307-bcba-4598-b9a2-0cc9c8074b74" providerId="AD" clId="Web-{8CBC9C97-76CC-C5AE-1801-9751F78219A3}" dt="2021-12-02T19:25:46.357" v="147" actId="1076"/>
      <pc:docMkLst>
        <pc:docMk/>
      </pc:docMkLst>
      <pc:sldChg chg="add del">
        <pc:chgData name="Иван Иванов Дадаков" userId="S::iidadakov20@codingburgas.bg::f57c3307-bcba-4598-b9a2-0cc9c8074b74" providerId="AD" clId="Web-{8CBC9C97-76CC-C5AE-1801-9751F78219A3}" dt="2021-12-02T19:16:12.276" v="7"/>
        <pc:sldMkLst>
          <pc:docMk/>
          <pc:sldMk cId="259324102" sldId="309"/>
        </pc:sldMkLst>
      </pc:sldChg>
      <pc:sldChg chg="addSp delSp modSp del modTransition">
        <pc:chgData name="Иван Иванов Дадаков" userId="S::iidadakov20@codingburgas.bg::f57c3307-bcba-4598-b9a2-0cc9c8074b74" providerId="AD" clId="Web-{8CBC9C97-76CC-C5AE-1801-9751F78219A3}" dt="2021-12-02T19:22:32.220" v="115"/>
        <pc:sldMkLst>
          <pc:docMk/>
          <pc:sldMk cId="97063053" sldId="313"/>
        </pc:sldMkLst>
        <pc:spChg chg="mod ord">
          <ac:chgData name="Иван Иванов Дадаков" userId="S::iidadakov20@codingburgas.bg::f57c3307-bcba-4598-b9a2-0cc9c8074b74" providerId="AD" clId="Web-{8CBC9C97-76CC-C5AE-1801-9751F78219A3}" dt="2021-12-02T19:20:22.416" v="79"/>
          <ac:spMkLst>
            <pc:docMk/>
            <pc:sldMk cId="97063053" sldId="313"/>
            <ac:spMk id="2" creationId="{00000000-0000-0000-0000-000000000000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5:57.682" v="5"/>
          <ac:spMkLst>
            <pc:docMk/>
            <pc:sldMk cId="97063053" sldId="313"/>
            <ac:spMk id="3" creationId="{5F08311B-C002-4456-918D-71CD9A75D6EB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6:40.169" v="16"/>
          <ac:spMkLst>
            <pc:docMk/>
            <pc:sldMk cId="97063053" sldId="313"/>
            <ac:spMk id="5" creationId="{344CC691-21EE-4755-9659-171AF044994F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6:40.169" v="15"/>
          <ac:spMkLst>
            <pc:docMk/>
            <pc:sldMk cId="97063053" sldId="313"/>
            <ac:spMk id="6" creationId="{E40E515E-CCAB-4E39-A7EB-D14A9F370394}"/>
          </ac:spMkLst>
        </pc:spChg>
        <pc:spChg chg="ord">
          <ac:chgData name="Иван Иванов Дадаков" userId="S::iidadakov20@codingburgas.bg::f57c3307-bcba-4598-b9a2-0cc9c8074b74" providerId="AD" clId="Web-{8CBC9C97-76CC-C5AE-1801-9751F78219A3}" dt="2021-12-02T19:20:22.541" v="80"/>
          <ac:spMkLst>
            <pc:docMk/>
            <pc:sldMk cId="97063053" sldId="313"/>
            <ac:spMk id="7" creationId="{00000000-0000-0000-0000-000000000000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6:31.637" v="12"/>
          <ac:spMkLst>
            <pc:docMk/>
            <pc:sldMk cId="97063053" sldId="313"/>
            <ac:spMk id="12" creationId="{5D7A075A-9980-4AE8-9632-F46A15E61ACB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6:27.105" v="11"/>
          <ac:spMkLst>
            <pc:docMk/>
            <pc:sldMk cId="97063053" sldId="313"/>
            <ac:spMk id="13" creationId="{E460B93F-4B2C-4E5B-A6B4-0185A12C9F81}"/>
          </ac:spMkLst>
        </pc:spChg>
        <pc:spChg chg="add mod ord">
          <ac:chgData name="Иван Иванов Дадаков" userId="S::iidadakov20@codingburgas.bg::f57c3307-bcba-4598-b9a2-0cc9c8074b74" providerId="AD" clId="Web-{8CBC9C97-76CC-C5AE-1801-9751F78219A3}" dt="2021-12-02T19:20:22.666" v="81"/>
          <ac:spMkLst>
            <pc:docMk/>
            <pc:sldMk cId="97063053" sldId="313"/>
            <ac:spMk id="16" creationId="{61ED304B-7A29-4A00-B04F-C5C85B8E3AC1}"/>
          </ac:spMkLst>
        </pc:spChg>
        <pc:spChg chg="add mod ord">
          <ac:chgData name="Иван Иванов Дадаков" userId="S::iidadakov20@codingburgas.bg::f57c3307-bcba-4598-b9a2-0cc9c8074b74" providerId="AD" clId="Web-{8CBC9C97-76CC-C5AE-1801-9751F78219A3}" dt="2021-12-02T19:20:22.791" v="82"/>
          <ac:spMkLst>
            <pc:docMk/>
            <pc:sldMk cId="97063053" sldId="313"/>
            <ac:spMk id="20" creationId="{5FC4D62D-33A1-4D9B-A656-D028B195F840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073" v="84" actId="1076"/>
          <ac:spMkLst>
            <pc:docMk/>
            <pc:sldMk cId="97063053" sldId="313"/>
            <ac:spMk id="24" creationId="{47382D8B-2C39-4712-8CDC-45B7F1EA07EA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073" v="85" actId="1076"/>
          <ac:spMkLst>
            <pc:docMk/>
            <pc:sldMk cId="97063053" sldId="313"/>
            <ac:spMk id="26" creationId="{4E78DB07-5ABC-4AD7-8EDF-A148316D9EAD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135" v="88" actId="1076"/>
          <ac:spMkLst>
            <pc:docMk/>
            <pc:sldMk cId="97063053" sldId="313"/>
            <ac:spMk id="32" creationId="{F72303A7-7DB9-47EB-82BF-E09BBD83D14C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135" v="89" actId="1076"/>
          <ac:spMkLst>
            <pc:docMk/>
            <pc:sldMk cId="97063053" sldId="313"/>
            <ac:spMk id="34" creationId="{AE386241-F95E-4432-A4EC-CC316BE62BBD}"/>
          </ac:spMkLst>
        </pc:spChg>
        <pc:picChg chg="add del">
          <ac:chgData name="Иван Иванов Дадаков" userId="S::iidadakov20@codingburgas.bg::f57c3307-bcba-4598-b9a2-0cc9c8074b74" providerId="AD" clId="Web-{8CBC9C97-76CC-C5AE-1801-9751F78219A3}" dt="2021-12-02T19:15:57.682" v="4"/>
          <ac:picMkLst>
            <pc:docMk/>
            <pc:sldMk cId="97063053" sldId="313"/>
            <ac:picMk id="4" creationId="{15E69BBE-6F2B-4D67-9F8A-68977BC4D7DD}"/>
          </ac:picMkLst>
        </pc:picChg>
        <pc:picChg chg="add del">
          <ac:chgData name="Иван Иванов Дадаков" userId="S::iidadakov20@codingburgas.bg::f57c3307-bcba-4598-b9a2-0cc9c8074b74" providerId="AD" clId="Web-{8CBC9C97-76CC-C5AE-1801-9751F78219A3}" dt="2021-12-02T19:16:40.169" v="14"/>
          <ac:picMkLst>
            <pc:docMk/>
            <pc:sldMk cId="97063053" sldId="313"/>
            <ac:picMk id="10" creationId="{78406FFA-8ED5-4D83-90F8-FE56A9424812}"/>
          </ac:picMkLst>
        </pc:picChg>
        <pc:picChg chg="del">
          <ac:chgData name="Иван Иванов Дадаков" userId="S::iidadakov20@codingburgas.bg::f57c3307-bcba-4598-b9a2-0cc9c8074b74" providerId="AD" clId="Web-{8CBC9C97-76CC-C5AE-1801-9751F78219A3}" dt="2021-12-02T19:16:33.606" v="13"/>
          <ac:picMkLst>
            <pc:docMk/>
            <pc:sldMk cId="97063053" sldId="313"/>
            <ac:picMk id="18" creationId="{77339D9F-D2BB-47AD-9AF5-61DE5B391E87}"/>
          </ac:picMkLst>
        </pc:picChg>
        <pc:picChg chg="add mod ord">
          <ac:chgData name="Иван Иванов Дадаков" userId="S::iidadakov20@codingburgas.bg::f57c3307-bcba-4598-b9a2-0cc9c8074b74" providerId="AD" clId="Web-{8CBC9C97-76CC-C5AE-1801-9751F78219A3}" dt="2021-12-02T19:20:22.916" v="83"/>
          <ac:picMkLst>
            <pc:docMk/>
            <pc:sldMk cId="97063053" sldId="313"/>
            <ac:picMk id="22" creationId="{D0197C9B-DA31-4B0D-8375-31E1DE62241E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0:29.104" v="86" actId="1076"/>
          <ac:picMkLst>
            <pc:docMk/>
            <pc:sldMk cId="97063053" sldId="313"/>
            <ac:picMk id="28" creationId="{0ABF62AE-CCC9-497E-8625-A1EB6447E8F5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0:29.135" v="87" actId="1076"/>
          <ac:picMkLst>
            <pc:docMk/>
            <pc:sldMk cId="97063053" sldId="313"/>
            <ac:picMk id="30" creationId="{6895AC72-42BF-4CE9-B1A6-936F39C97EFF}"/>
          </ac:picMkLst>
        </pc:picChg>
      </pc:sldChg>
      <pc:sldChg chg="modTransition">
        <pc:chgData name="Иван Иванов Дадаков" userId="S::iidadakov20@codingburgas.bg::f57c3307-bcba-4598-b9a2-0cc9c8074b74" providerId="AD" clId="Web-{8CBC9C97-76CC-C5AE-1801-9751F78219A3}" dt="2021-12-02T19:13:41.439" v="0"/>
        <pc:sldMkLst>
          <pc:docMk/>
          <pc:sldMk cId="3799777305" sldId="314"/>
        </pc:sldMkLst>
      </pc:sldChg>
      <pc:sldChg chg="addSp delSp modSp add ord replId addAnim">
        <pc:chgData name="Иван Иванов Дадаков" userId="S::iidadakov20@codingburgas.bg::f57c3307-bcba-4598-b9a2-0cc9c8074b74" providerId="AD" clId="Web-{8CBC9C97-76CC-C5AE-1801-9751F78219A3}" dt="2021-12-02T19:25:46.357" v="147" actId="1076"/>
        <pc:sldMkLst>
          <pc:docMk/>
          <pc:sldMk cId="175544891" sldId="316"/>
        </pc:sldMkLst>
        <pc:picChg chg="add del mod">
          <ac:chgData name="Иван Иванов Дадаков" userId="S::iidadakov20@codingburgas.bg::f57c3307-bcba-4598-b9a2-0cc9c8074b74" providerId="AD" clId="Web-{8CBC9C97-76CC-C5AE-1801-9751F78219A3}" dt="2021-12-02T19:25:38.169" v="143"/>
          <ac:picMkLst>
            <pc:docMk/>
            <pc:sldMk cId="175544891" sldId="316"/>
            <ac:picMk id="2" creationId="{9F3768B8-04F1-463B-9DEC-400636EA83FE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5:46.357" v="146" actId="1076"/>
          <ac:picMkLst>
            <pc:docMk/>
            <pc:sldMk cId="175544891" sldId="316"/>
            <ac:picMk id="3" creationId="{09493B06-247D-4E29-A07A-7BFEC6DE8988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5:46.357" v="147" actId="1076"/>
          <ac:picMkLst>
            <pc:docMk/>
            <pc:sldMk cId="175544891" sldId="316"/>
            <ac:picMk id="4" creationId="{4FF8640E-4DC3-4C04-852F-E4FA39BE9C43}"/>
          </ac:picMkLst>
        </pc:picChg>
        <pc:picChg chg="del">
          <ac:chgData name="Иван Иванов Дадаков" userId="S::iidadakov20@codingburgas.bg::f57c3307-bcba-4598-b9a2-0cc9c8074b74" providerId="AD" clId="Web-{8CBC9C97-76CC-C5AE-1801-9751F78219A3}" dt="2021-12-02T19:25:34.590" v="141"/>
          <ac:picMkLst>
            <pc:docMk/>
            <pc:sldMk cId="175544891" sldId="316"/>
            <ac:picMk id="12" creationId="{00000000-0000-0000-0000-000000000000}"/>
          </ac:picMkLst>
        </pc:picChg>
      </pc:sldChg>
      <pc:sldChg chg="addSp delSp modSp new del modTransition">
        <pc:chgData name="Иван Иванов Дадаков" userId="S::iidadakov20@codingburgas.bg::f57c3307-bcba-4598-b9a2-0cc9c8074b74" providerId="AD" clId="Web-{8CBC9C97-76CC-C5AE-1801-9751F78219A3}" dt="2021-12-02T19:23:03.097" v="117"/>
        <pc:sldMkLst>
          <pc:docMk/>
          <pc:sldMk cId="2583959562" sldId="316"/>
        </pc:sldMkLst>
        <pc:spChg chg="del">
          <ac:chgData name="Иван Иванов Дадаков" userId="S::iidadakov20@codingburgas.bg::f57c3307-bcba-4598-b9a2-0cc9c8074b74" providerId="AD" clId="Web-{8CBC9C97-76CC-C5AE-1801-9751F78219A3}" dt="2021-12-02T19:18:10.736" v="42"/>
          <ac:spMkLst>
            <pc:docMk/>
            <pc:sldMk cId="2583959562" sldId="316"/>
            <ac:spMk id="2" creationId="{F86C7D2D-CE70-4F11-908E-CB2B1F98AB04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8:10.736" v="41"/>
          <ac:spMkLst>
            <pc:docMk/>
            <pc:sldMk cId="2583959562" sldId="316"/>
            <ac:spMk id="3" creationId="{B975AC38-8680-46A9-89E9-E8594A66E04C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8:10.736" v="40"/>
          <ac:spMkLst>
            <pc:docMk/>
            <pc:sldMk cId="2583959562" sldId="316"/>
            <ac:spMk id="4" creationId="{816E72BA-C144-4E5A-8087-6354111BAEA1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8:10.736" v="39"/>
          <ac:spMkLst>
            <pc:docMk/>
            <pc:sldMk cId="2583959562" sldId="316"/>
            <ac:spMk id="5" creationId="{7A476837-BD49-4787-967E-620F30366C51}"/>
          </ac:spMkLst>
        </pc:spChg>
        <pc:spChg chg="add">
          <ac:chgData name="Иван Иванов Дадаков" userId="S::iidadakov20@codingburgas.bg::f57c3307-bcba-4598-b9a2-0cc9c8074b74" providerId="AD" clId="Web-{8CBC9C97-76CC-C5AE-1801-9751F78219A3}" dt="2021-12-02T19:18:17.002" v="43"/>
          <ac:spMkLst>
            <pc:docMk/>
            <pc:sldMk cId="2583959562" sldId="316"/>
            <ac:spMk id="7" creationId="{8E9C49E3-8D21-495F-A9D3-8FE19910F12A}"/>
          </ac:spMkLst>
        </pc:spChg>
        <pc:spChg chg="add">
          <ac:chgData name="Иван Иванов Дадаков" userId="S::iidadakov20@codingburgas.bg::f57c3307-bcba-4598-b9a2-0cc9c8074b74" providerId="AD" clId="Web-{8CBC9C97-76CC-C5AE-1801-9751F78219A3}" dt="2021-12-02T19:18:17.018" v="44"/>
          <ac:spMkLst>
            <pc:docMk/>
            <pc:sldMk cId="2583959562" sldId="316"/>
            <ac:spMk id="9" creationId="{57555BF8-F99B-45EF-A130-512F95ABC79F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8:27.659" v="50"/>
          <ac:spMkLst>
            <pc:docMk/>
            <pc:sldMk cId="2583959562" sldId="316"/>
            <ac:spMk id="11" creationId="{57D9CC26-9128-4E1F-B11A-0462A4CD78A9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8:23.081" v="49"/>
          <ac:spMkLst>
            <pc:docMk/>
            <pc:sldMk cId="2583959562" sldId="316"/>
            <ac:spMk id="13" creationId="{60897BCD-57FD-44DF-BF8C-05E09B8A539F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19:01.833" v="61" actId="1076"/>
          <ac:spMkLst>
            <pc:docMk/>
            <pc:sldMk cId="2583959562" sldId="316"/>
            <ac:spMk id="17" creationId="{796A1CA4-4780-4424-B8FF-FDB325FB8F10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19:07.271" v="62" actId="1076"/>
          <ac:spMkLst>
            <pc:docMk/>
            <pc:sldMk cId="2583959562" sldId="316"/>
            <ac:spMk id="19" creationId="{B5860F51-9DC3-4710-B67C-A1036FFC450F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8:40.097" v="55"/>
          <ac:spMkLst>
            <pc:docMk/>
            <pc:sldMk cId="2583959562" sldId="316"/>
            <ac:spMk id="23" creationId="{7A8FF05B-520F-4F3A-A7B2-6440C5BFBA4F}"/>
          </ac:spMkLst>
        </pc:spChg>
        <pc:picChg chg="add del">
          <ac:chgData name="Иван Иванов Дадаков" userId="S::iidadakov20@codingburgas.bg::f57c3307-bcba-4598-b9a2-0cc9c8074b74" providerId="AD" clId="Web-{8CBC9C97-76CC-C5AE-1801-9751F78219A3}" dt="2021-12-02T19:18:20.768" v="48"/>
          <ac:picMkLst>
            <pc:docMk/>
            <pc:sldMk cId="2583959562" sldId="316"/>
            <ac:picMk id="15" creationId="{801A2342-3232-41EE-9ADB-6A5DEBFD5F27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18:57.255" v="60" actId="1076"/>
          <ac:picMkLst>
            <pc:docMk/>
            <pc:sldMk cId="2583959562" sldId="316"/>
            <ac:picMk id="21" creationId="{B7F66E87-A135-4880-8100-5973B5289C39}"/>
          </ac:picMkLst>
        </pc:picChg>
      </pc:sldChg>
      <pc:sldChg chg="new del">
        <pc:chgData name="Иван Иванов Дадаков" userId="S::iidadakov20@codingburgas.bg::f57c3307-bcba-4598-b9a2-0cc9c8074b74" providerId="AD" clId="Web-{8CBC9C97-76CC-C5AE-1801-9751F78219A3}" dt="2021-12-02T19:23:12.926" v="118"/>
        <pc:sldMkLst>
          <pc:docMk/>
          <pc:sldMk cId="4112484868" sldId="317"/>
        </pc:sldMkLst>
      </pc:sldChg>
      <pc:sldChg chg="addSp modSp add del replId modTransition">
        <pc:chgData name="Иван Иванов Дадаков" userId="S::iidadakov20@codingburgas.bg::f57c3307-bcba-4598-b9a2-0cc9c8074b74" providerId="AD" clId="Web-{8CBC9C97-76CC-C5AE-1801-9751F78219A3}" dt="2021-12-02T19:25:03.182" v="137"/>
        <pc:sldMkLst>
          <pc:docMk/>
          <pc:sldMk cId="2551302307" sldId="318"/>
        </pc:sldMkLst>
        <pc:spChg chg="add mod">
          <ac:chgData name="Иван Иванов Дадаков" userId="S::iidadakov20@codingburgas.bg::f57c3307-bcba-4598-b9a2-0cc9c8074b74" providerId="AD" clId="Web-{8CBC9C97-76CC-C5AE-1801-9751F78219A3}" dt="2021-12-02T19:22:15.391" v="113" actId="1076"/>
          <ac:spMkLst>
            <pc:docMk/>
            <pc:sldMk cId="2551302307" sldId="318"/>
            <ac:spMk id="2" creationId="{791A1A6C-6753-438B-9A11-26A911D8B6CA}"/>
          </ac:spMkLst>
        </pc:spChg>
        <pc:spChg chg="mod ord">
          <ac:chgData name="Иван Иванов Дадаков" userId="S::iidadakov20@codingburgas.bg::f57c3307-bcba-4598-b9a2-0cc9c8074b74" providerId="AD" clId="Web-{8CBC9C97-76CC-C5AE-1801-9751F78219A3}" dt="2021-12-02T19:22:13.719" v="111" actId="1076"/>
          <ac:spMkLst>
            <pc:docMk/>
            <pc:sldMk cId="2551302307" sldId="318"/>
            <ac:spMk id="12" creationId="{5D7A075A-9980-4AE8-9632-F46A15E61ACB}"/>
          </ac:spMkLst>
        </pc:spChg>
        <pc:spChg chg="mod ord">
          <ac:chgData name="Иван Иванов Дадаков" userId="S::iidadakov20@codingburgas.bg::f57c3307-bcba-4598-b9a2-0cc9c8074b74" providerId="AD" clId="Web-{8CBC9C97-76CC-C5AE-1801-9751F78219A3}" dt="2021-12-02T19:22:13.719" v="112" actId="1076"/>
          <ac:spMkLst>
            <pc:docMk/>
            <pc:sldMk cId="2551302307" sldId="318"/>
            <ac:spMk id="13" creationId="{E460B93F-4B2C-4E5B-A6B4-0185A12C9F81}"/>
          </ac:spMkLst>
        </pc:spChg>
        <pc:picChg chg="mod ord">
          <ac:chgData name="Иван Иванов Дадаков" userId="S::iidadakov20@codingburgas.bg::f57c3307-bcba-4598-b9a2-0cc9c8074b74" providerId="AD" clId="Web-{8CBC9C97-76CC-C5AE-1801-9751F78219A3}" dt="2021-12-02T19:22:21.548" v="114" actId="1076"/>
          <ac:picMkLst>
            <pc:docMk/>
            <pc:sldMk cId="2551302307" sldId="318"/>
            <ac:picMk id="18" creationId="{77339D9F-D2BB-47AD-9AF5-61DE5B391E87}"/>
          </ac:picMkLst>
        </pc:picChg>
      </pc:sldChg>
      <pc:sldChg chg="modSp add del replId modTransition">
        <pc:chgData name="Иван Иванов Дадаков" userId="S::iidadakov20@codingburgas.bg::f57c3307-bcba-4598-b9a2-0cc9c8074b74" providerId="AD" clId="Web-{8CBC9C97-76CC-C5AE-1801-9751F78219A3}" dt="2021-12-02T19:25:05.964" v="138"/>
        <pc:sldMkLst>
          <pc:docMk/>
          <pc:sldMk cId="1889626204" sldId="319"/>
        </pc:sldMkLst>
        <pc:spChg chg="mod">
          <ac:chgData name="Иван Иванов Дадаков" userId="S::iidadakov20@codingburgas.bg::f57c3307-bcba-4598-b9a2-0cc9c8074b74" providerId="AD" clId="Web-{8CBC9C97-76CC-C5AE-1801-9751F78219A3}" dt="2021-12-02T19:24:20.072" v="129" actId="1076"/>
          <ac:spMkLst>
            <pc:docMk/>
            <pc:sldMk cId="1889626204" sldId="319"/>
            <ac:spMk id="2" creationId="{791A1A6C-6753-438B-9A11-26A911D8B6CA}"/>
          </ac:spMkLst>
        </pc:spChg>
        <pc:spChg chg="mod">
          <ac:chgData name="Иван Иванов Дадаков" userId="S::iidadakov20@codingburgas.bg::f57c3307-bcba-4598-b9a2-0cc9c8074b74" providerId="AD" clId="Web-{8CBC9C97-76CC-C5AE-1801-9751F78219A3}" dt="2021-12-02T19:24:33.040" v="133" actId="1076"/>
          <ac:spMkLst>
            <pc:docMk/>
            <pc:sldMk cId="1889626204" sldId="319"/>
            <ac:spMk id="12" creationId="{5D7A075A-9980-4AE8-9632-F46A15E61ACB}"/>
          </ac:spMkLst>
        </pc:spChg>
        <pc:spChg chg="mod">
          <ac:chgData name="Иван Иванов Дадаков" userId="S::iidadakov20@codingburgas.bg::f57c3307-bcba-4598-b9a2-0cc9c8074b74" providerId="AD" clId="Web-{8CBC9C97-76CC-C5AE-1801-9751F78219A3}" dt="2021-12-02T19:24:33.040" v="134" actId="1076"/>
          <ac:spMkLst>
            <pc:docMk/>
            <pc:sldMk cId="1889626204" sldId="319"/>
            <ac:spMk id="13" creationId="{E460B93F-4B2C-4E5B-A6B4-0185A12C9F81}"/>
          </ac:spMkLst>
        </pc:spChg>
        <pc:spChg chg="ord">
          <ac:chgData name="Иван Иванов Дадаков" userId="S::iidadakov20@codingburgas.bg::f57c3307-bcba-4598-b9a2-0cc9c8074b74" providerId="AD" clId="Web-{8CBC9C97-76CC-C5AE-1801-9751F78219A3}" dt="2021-12-02T19:24:19.774" v="126"/>
          <ac:spMkLst>
            <pc:docMk/>
            <pc:sldMk cId="1889626204" sldId="319"/>
            <ac:spMk id="14" creationId="{5D7A075A-9980-4AE8-9632-F46A15E61ACB}"/>
          </ac:spMkLst>
        </pc:spChg>
        <pc:spChg chg="ord">
          <ac:chgData name="Иван Иванов Дадаков" userId="S::iidadakov20@codingburgas.bg::f57c3307-bcba-4598-b9a2-0cc9c8074b74" providerId="AD" clId="Web-{8CBC9C97-76CC-C5AE-1801-9751F78219A3}" dt="2021-12-02T19:24:19.867" v="127"/>
          <ac:spMkLst>
            <pc:docMk/>
            <pc:sldMk cId="1889626204" sldId="319"/>
            <ac:spMk id="15" creationId="{E460B93F-4B2C-4E5B-A6B4-0185A12C9F81}"/>
          </ac:spMkLst>
        </pc:spChg>
        <pc:picChg chg="mod ord">
          <ac:chgData name="Иван Иванов Дадаков" userId="S::iidadakov20@codingburgas.bg::f57c3307-bcba-4598-b9a2-0cc9c8074b74" providerId="AD" clId="Web-{8CBC9C97-76CC-C5AE-1801-9751F78219A3}" dt="2021-12-02T19:24:41.056" v="135" actId="1076"/>
          <ac:picMkLst>
            <pc:docMk/>
            <pc:sldMk cId="1889626204" sldId="319"/>
            <ac:picMk id="18" creationId="{77339D9F-D2BB-47AD-9AF5-61DE5B391E87}"/>
          </ac:picMkLst>
        </pc:picChg>
        <pc:picChg chg="ord">
          <ac:chgData name="Иван Иванов Дадаков" userId="S::iidadakov20@codingburgas.bg::f57c3307-bcba-4598-b9a2-0cc9c8074b74" providerId="AD" clId="Web-{8CBC9C97-76CC-C5AE-1801-9751F78219A3}" dt="2021-12-02T19:24:19.945" v="128"/>
          <ac:picMkLst>
            <pc:docMk/>
            <pc:sldMk cId="1889626204" sldId="319"/>
            <ac:picMk id="19" creationId="{42282A6B-4651-42B6-A2B3-E6647C7A8D5F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2B14657E-86A0-7F9F-A797-D1BD5FE94AC4}"/>
    <pc:docChg chg="modSld">
      <pc:chgData name="Иван Иванов Дадаков" userId="S::iidadakov20@codingburgas.bg::f57c3307-bcba-4598-b9a2-0cc9c8074b74" providerId="AD" clId="Web-{2B14657E-86A0-7F9F-A797-D1BD5FE94AC4}" dt="2021-12-02T07:07:57.781" v="0"/>
      <pc:docMkLst>
        <pc:docMk/>
      </pc:docMkLst>
      <pc:sldChg chg="modTransition">
        <pc:chgData name="Иван Иванов Дадаков" userId="S::iidadakov20@codingburgas.bg::f57c3307-bcba-4598-b9a2-0cc9c8074b74" providerId="AD" clId="Web-{2B14657E-86A0-7F9F-A797-D1BD5FE94AC4}" dt="2021-12-02T07:07:57.781" v="0"/>
        <pc:sldMkLst>
          <pc:docMk/>
          <pc:sldMk cId="2871442006" sldId="306"/>
        </pc:sldMkLst>
      </pc:sldChg>
    </pc:docChg>
  </pc:docChgLst>
  <pc:docChgLst>
    <pc:chgData name="Иван Иванов Дадаков" userId="S::iidadakov20@codingburgas.bg::f57c3307-bcba-4598-b9a2-0cc9c8074b74" providerId="AD" clId="Web-{19035683-3F75-7FFA-E0BA-129BE40706BE}"/>
    <pc:docChg chg="modSld">
      <pc:chgData name="Иван Иванов Дадаков" userId="S::iidadakov20@codingburgas.bg::f57c3307-bcba-4598-b9a2-0cc9c8074b74" providerId="AD" clId="Web-{19035683-3F75-7FFA-E0BA-129BE40706BE}" dt="2021-12-02T21:13:49.713" v="1"/>
      <pc:docMkLst>
        <pc:docMk/>
      </pc:docMkLst>
      <pc:sldChg chg="delSp">
        <pc:chgData name="Иван Иванов Дадаков" userId="S::iidadakov20@codingburgas.bg::f57c3307-bcba-4598-b9a2-0cc9c8074b74" providerId="AD" clId="Web-{19035683-3F75-7FFA-E0BA-129BE40706BE}" dt="2021-12-02T21:13:49.713" v="1"/>
        <pc:sldMkLst>
          <pc:docMk/>
          <pc:sldMk cId="2531479981" sldId="308"/>
        </pc:sldMkLst>
        <pc:picChg chg="del">
          <ac:chgData name="Иван Иванов Дадаков" userId="S::iidadakov20@codingburgas.bg::f57c3307-bcba-4598-b9a2-0cc9c8074b74" providerId="AD" clId="Web-{19035683-3F75-7FFA-E0BA-129BE40706BE}" dt="2021-12-02T21:13:47.525" v="0"/>
          <ac:picMkLst>
            <pc:docMk/>
            <pc:sldMk cId="2531479981" sldId="308"/>
            <ac:picMk id="6" creationId="{00000000-0000-0000-0000-000000000000}"/>
          </ac:picMkLst>
        </pc:picChg>
        <pc:picChg chg="del">
          <ac:chgData name="Иван Иванов Дадаков" userId="S::iidadakov20@codingburgas.bg::f57c3307-bcba-4598-b9a2-0cc9c8074b74" providerId="AD" clId="Web-{19035683-3F75-7FFA-E0BA-129BE40706BE}" dt="2021-12-02T21:13:49.713" v="1"/>
          <ac:picMkLst>
            <pc:docMk/>
            <pc:sldMk cId="2531479981" sldId="308"/>
            <ac:picMk id="7" creationId="{00000000-0000-0000-0000-000000000000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CD3AF1E6-8D32-E509-0351-E97D2ADCE5E7}"/>
    <pc:docChg chg="modSld">
      <pc:chgData name="Иван Иванов Дадаков" userId="S::iidadakov20@codingburgas.bg::f57c3307-bcba-4598-b9a2-0cc9c8074b74" providerId="AD" clId="Web-{CD3AF1E6-8D32-E509-0351-E97D2ADCE5E7}" dt="2021-12-03T14:39:41.023" v="17" actId="1076"/>
      <pc:docMkLst>
        <pc:docMk/>
      </pc:docMkLst>
      <pc:sldChg chg="modSp">
        <pc:chgData name="Иван Иванов Дадаков" userId="S::iidadakov20@codingburgas.bg::f57c3307-bcba-4598-b9a2-0cc9c8074b74" providerId="AD" clId="Web-{CD3AF1E6-8D32-E509-0351-E97D2ADCE5E7}" dt="2021-12-03T14:39:41.023" v="17" actId="1076"/>
        <pc:sldMkLst>
          <pc:docMk/>
          <pc:sldMk cId="3768887378" sldId="310"/>
        </pc:sldMkLst>
        <pc:spChg chg="mod">
          <ac:chgData name="Иван Иванов Дадаков" userId="S::iidadakov20@codingburgas.bg::f57c3307-bcba-4598-b9a2-0cc9c8074b74" providerId="AD" clId="Web-{CD3AF1E6-8D32-E509-0351-E97D2ADCE5E7}" dt="2021-12-03T14:38:39.178" v="6" actId="1076"/>
          <ac:spMkLst>
            <pc:docMk/>
            <pc:sldMk cId="3768887378" sldId="310"/>
            <ac:spMk id="17" creationId="{00000000-0000-0000-0000-000000000000}"/>
          </ac:spMkLst>
        </pc:spChg>
        <pc:picChg chg="mod">
          <ac:chgData name="Иван Иванов Дадаков" userId="S::iidadakov20@codingburgas.bg::f57c3307-bcba-4598-b9a2-0cc9c8074b74" providerId="AD" clId="Web-{CD3AF1E6-8D32-E509-0351-E97D2ADCE5E7}" dt="2021-12-03T14:39:41.023" v="17" actId="1076"/>
          <ac:picMkLst>
            <pc:docMk/>
            <pc:sldMk cId="3768887378" sldId="310"/>
            <ac:picMk id="3" creationId="{10F932BE-7AB9-4ACB-BAF6-29EB350BB333}"/>
          </ac:picMkLst>
        </pc:picChg>
        <pc:picChg chg="mod">
          <ac:chgData name="Иван Иванов Дадаков" userId="S::iidadakov20@codingburgas.bg::f57c3307-bcba-4598-b9a2-0cc9c8074b74" providerId="AD" clId="Web-{CD3AF1E6-8D32-E509-0351-E97D2ADCE5E7}" dt="2021-12-03T14:39:35.101" v="16" actId="1076"/>
          <ac:picMkLst>
            <pc:docMk/>
            <pc:sldMk cId="3768887378" sldId="310"/>
            <ac:picMk id="14" creationId="{91AE8EB6-1F6E-4991-9BAC-B4C13DCA9583}"/>
          </ac:picMkLst>
        </pc:picChg>
        <pc:picChg chg="mod">
          <ac:chgData name="Иван Иванов Дадаков" userId="S::iidadakov20@codingburgas.bg::f57c3307-bcba-4598-b9a2-0cc9c8074b74" providerId="AD" clId="Web-{CD3AF1E6-8D32-E509-0351-E97D2ADCE5E7}" dt="2021-12-03T14:39:03.819" v="13" actId="1076"/>
          <ac:picMkLst>
            <pc:docMk/>
            <pc:sldMk cId="3768887378" sldId="310"/>
            <ac:picMk id="15" creationId="{08F6F037-9240-4AB1-81CB-A3536AD9DFB6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6BC50CBE-E732-0DFD-C27F-CAE4CA71BA55}"/>
    <pc:docChg chg="modSld">
      <pc:chgData name="Иван Иванов Дадаков" userId="S::iidadakov20@codingburgas.bg::f57c3307-bcba-4598-b9a2-0cc9c8074b74" providerId="AD" clId="Web-{6BC50CBE-E732-0DFD-C27F-CAE4CA71BA55}" dt="2021-12-01T18:37:34.801" v="19"/>
      <pc:docMkLst>
        <pc:docMk/>
      </pc:docMkLst>
      <pc:sldChg chg="addSp delSp modTransition addAnim delAnim">
        <pc:chgData name="Иван Иванов Дадаков" userId="S::iidadakov20@codingburgas.bg::f57c3307-bcba-4598-b9a2-0cc9c8074b74" providerId="AD" clId="Web-{6BC50CBE-E732-0DFD-C27F-CAE4CA71BA55}" dt="2021-12-01T18:37:34.801" v="19"/>
        <pc:sldMkLst>
          <pc:docMk/>
          <pc:sldMk cId="2871442006" sldId="306"/>
        </pc:sldMkLst>
        <pc:picChg chg="add del">
          <ac:chgData name="Иван Иванов Дадаков" userId="S::iidadakov20@codingburgas.bg::f57c3307-bcba-4598-b9a2-0cc9c8074b74" providerId="AD" clId="Web-{6BC50CBE-E732-0DFD-C27F-CAE4CA71BA55}" dt="2021-12-01T18:37:34.801" v="18"/>
          <ac:picMkLst>
            <pc:docMk/>
            <pc:sldMk cId="2871442006" sldId="306"/>
            <ac:picMk id="23" creationId="{00000000-0000-0000-0000-000000000000}"/>
          </ac:picMkLst>
        </pc:picChg>
        <pc:picChg chg="add del">
          <ac:chgData name="Иван Иванов Дадаков" userId="S::iidadakov20@codingburgas.bg::f57c3307-bcba-4598-b9a2-0cc9c8074b74" providerId="AD" clId="Web-{6BC50CBE-E732-0DFD-C27F-CAE4CA71BA55}" dt="2021-12-01T18:37:34.801" v="19"/>
          <ac:picMkLst>
            <pc:docMk/>
            <pc:sldMk cId="2871442006" sldId="306"/>
            <ac:picMk id="1026" creationId="{00000000-0000-0000-0000-000000000000}"/>
          </ac:picMkLst>
        </pc:picChg>
      </pc:sldChg>
      <pc:sldChg chg="addSp delSp modSp addAnim">
        <pc:chgData name="Иван Иванов Дадаков" userId="S::iidadakov20@codingburgas.bg::f57c3307-bcba-4598-b9a2-0cc9c8074b74" providerId="AD" clId="Web-{6BC50CBE-E732-0DFD-C27F-CAE4CA71BA55}" dt="2021-12-01T18:37:25.051" v="17" actId="1076"/>
        <pc:sldMkLst>
          <pc:docMk/>
          <pc:sldMk cId="3768887378" sldId="310"/>
        </pc:sldMkLst>
        <pc:picChg chg="add del mod">
          <ac:chgData name="Иван Иванов Дадаков" userId="S::iidadakov20@codingburgas.bg::f57c3307-bcba-4598-b9a2-0cc9c8074b74" providerId="AD" clId="Web-{6BC50CBE-E732-0DFD-C27F-CAE4CA71BA55}" dt="2021-12-01T18:37:08.582" v="10"/>
          <ac:picMkLst>
            <pc:docMk/>
            <pc:sldMk cId="3768887378" sldId="310"/>
            <ac:picMk id="5" creationId="{77880986-9B9A-44C1-80A5-4232792A5089}"/>
          </ac:picMkLst>
        </pc:picChg>
        <pc:picChg chg="add del mod">
          <ac:chgData name="Иван Иванов Дадаков" userId="S::iidadakov20@codingburgas.bg::f57c3307-bcba-4598-b9a2-0cc9c8074b74" providerId="AD" clId="Web-{6BC50CBE-E732-0DFD-C27F-CAE4CA71BA55}" dt="2021-12-01T18:37:08.582" v="9"/>
          <ac:picMkLst>
            <pc:docMk/>
            <pc:sldMk cId="3768887378" sldId="310"/>
            <ac:picMk id="10" creationId="{3E2E49FA-E876-4320-9068-C89C69ABF075}"/>
          </ac:picMkLst>
        </pc:picChg>
        <pc:picChg chg="add mod">
          <ac:chgData name="Иван Иванов Дадаков" userId="S::iidadakov20@codingburgas.bg::f57c3307-bcba-4598-b9a2-0cc9c8074b74" providerId="AD" clId="Web-{6BC50CBE-E732-0DFD-C27F-CAE4CA71BA55}" dt="2021-12-01T18:37:25.051" v="16" actId="1076"/>
          <ac:picMkLst>
            <pc:docMk/>
            <pc:sldMk cId="3768887378" sldId="310"/>
            <ac:picMk id="11" creationId="{40F7BBB5-8162-45FF-8584-69E9C43628D2}"/>
          </ac:picMkLst>
        </pc:picChg>
        <pc:picChg chg="add mod">
          <ac:chgData name="Иван Иванов Дадаков" userId="S::iidadakov20@codingburgas.bg::f57c3307-bcba-4598-b9a2-0cc9c8074b74" providerId="AD" clId="Web-{6BC50CBE-E732-0DFD-C27F-CAE4CA71BA55}" dt="2021-12-01T18:37:25.051" v="17" actId="1076"/>
          <ac:picMkLst>
            <pc:docMk/>
            <pc:sldMk cId="3768887378" sldId="310"/>
            <ac:picMk id="12" creationId="{ABF65E36-16DF-47AC-BD2B-08D58ADD3C91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F5E1C985-6978-1CC8-424B-709B0C84002D}"/>
    <pc:docChg chg="delSld modSld modSection">
      <pc:chgData name="Иван Иванов Дадаков" userId="S::iidadakov20@codingburgas.bg::f57c3307-bcba-4598-b9a2-0cc9c8074b74" providerId="AD" clId="Web-{F5E1C985-6978-1CC8-424B-709B0C84002D}" dt="2022-03-20T13:59:39.912" v="3"/>
      <pc:docMkLst>
        <pc:docMk/>
      </pc:docMkLst>
      <pc:sldChg chg="modSp modTransition">
        <pc:chgData name="Иван Иванов Дадаков" userId="S::iidadakov20@codingburgas.bg::f57c3307-bcba-4598-b9a2-0cc9c8074b74" providerId="AD" clId="Web-{F5E1C985-6978-1CC8-424B-709B0C84002D}" dt="2022-03-20T13:59:39.912" v="3"/>
        <pc:sldMkLst>
          <pc:docMk/>
          <pc:sldMk cId="2531479981" sldId="308"/>
        </pc:sldMkLst>
        <pc:spChg chg="ord">
          <ac:chgData name="Иван Иванов Дадаков" userId="S::iidadakov20@codingburgas.bg::f57c3307-bcba-4598-b9a2-0cc9c8074b74" providerId="AD" clId="Web-{F5E1C985-6978-1CC8-424B-709B0C84002D}" dt="2022-03-20T13:59:17.239" v="2"/>
          <ac:spMkLst>
            <pc:docMk/>
            <pc:sldMk cId="2531479981" sldId="308"/>
            <ac:spMk id="3" creationId="{00000000-0000-0000-0000-000000000000}"/>
          </ac:spMkLst>
        </pc:spChg>
      </pc:sldChg>
      <pc:sldChg chg="del modTransition">
        <pc:chgData name="Иван Иванов Дадаков" userId="S::iidadakov20@codingburgas.bg::f57c3307-bcba-4598-b9a2-0cc9c8074b74" providerId="AD" clId="Web-{F5E1C985-6978-1CC8-424B-709B0C84002D}" dt="2022-03-20T13:59:08.458" v="1"/>
        <pc:sldMkLst>
          <pc:docMk/>
          <pc:sldMk cId="3244572881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596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8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3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6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6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6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1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4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1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8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5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59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0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51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1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2623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6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6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4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0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5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058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rgbClr val="0E2A47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2999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8431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9595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610454" y="1606452"/>
            <a:ext cx="5923091" cy="1930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latin typeface="Century Gothic" panose="020B0502020202020204" pitchFamily="34" charset="0"/>
              </a:rPr>
              <a:t>Animal Adoption Centre</a:t>
            </a:r>
            <a:endParaRPr sz="6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20566" y="-3032084"/>
            <a:ext cx="10785131" cy="11207668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78706" y="2000889"/>
            <a:ext cx="866283" cy="8662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8855" y="2036175"/>
            <a:ext cx="2992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Idea</a:t>
            </a:r>
            <a:endParaRPr lang="bg-BG" sz="54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7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ore, options, setting, settings icon - Download on Iconfinder">
            <a:extLst>
              <a:ext uri="{FF2B5EF4-FFF2-40B4-BE49-F238E27FC236}">
                <a16:creationId xmlns:a16="http://schemas.microsoft.com/office/drawing/2014/main" id="{09493B06-247D-4E29-A07A-7BFEC6DE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60" y="644268"/>
            <a:ext cx="595134" cy="58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More, options, setting, settings icon - Download on Iconfinder">
            <a:extLst>
              <a:ext uri="{FF2B5EF4-FFF2-40B4-BE49-F238E27FC236}">
                <a16:creationId xmlns:a16="http://schemas.microsoft.com/office/drawing/2014/main" id="{4FF8640E-4DC3-4C04-852F-E4FA39BE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76" y="999629"/>
            <a:ext cx="593769" cy="59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7F78-AC72-438A-8A2E-955EED9A7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5" y="3052205"/>
            <a:ext cx="781346" cy="78134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02843" y="742448"/>
            <a:ext cx="4735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Technologies</a:t>
            </a:r>
            <a:endParaRPr lang="bg-BG" sz="4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626516-4089-444B-8EC1-3BC960E13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013" y="1804957"/>
            <a:ext cx="978805" cy="978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739655-3183-4376-B23E-10E6DEB3A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6053" y="1833507"/>
            <a:ext cx="752069" cy="9217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9B511D-0F15-4B94-93F7-FBEF259163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4160" y="1861042"/>
            <a:ext cx="1386611" cy="866632"/>
          </a:xfrm>
          <a:prstGeom prst="rect">
            <a:avLst/>
          </a:prstGeom>
        </p:spPr>
      </p:pic>
      <p:sp>
        <p:nvSpPr>
          <p:cNvPr id="10" name="AutoShape 2" descr="GitHub Desktop | Simple collaboration from your desk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D5763B-BC3A-4531-9C5B-86F7E28D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29" y="1776625"/>
            <a:ext cx="1219992" cy="12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: Evolution or Revolution? - {coding}Sight - Medium">
            <a:extLst>
              <a:ext uri="{FF2B5EF4-FFF2-40B4-BE49-F238E27FC236}">
                <a16:creationId xmlns:a16="http://schemas.microsoft.com/office/drawing/2014/main" id="{CC54F296-FE45-A775-8B79-FA7EE2E4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2205"/>
            <a:ext cx="14287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8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50" y="1528500"/>
            <a:ext cx="7787100" cy="2086500"/>
          </a:xfrm>
        </p:spPr>
        <p:txBody>
          <a:bodyPr/>
          <a:lstStyle/>
          <a:p>
            <a:r>
              <a:rPr lang="en-US" sz="8000" dirty="0">
                <a:solidFill>
                  <a:schemeClr val="accent6"/>
                </a:solidFill>
                <a:latin typeface="Century Gothic" panose="020B0502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681A1A"/>
      </a:dk1>
      <a:lt1>
        <a:srgbClr val="FFFFFF"/>
      </a:lt1>
      <a:dk2>
        <a:srgbClr val="892828"/>
      </a:dk2>
      <a:lt2>
        <a:srgbClr val="DD8080"/>
      </a:lt2>
      <a:accent1>
        <a:srgbClr val="892828"/>
      </a:accent1>
      <a:accent2>
        <a:srgbClr val="DF9D9D"/>
      </a:accent2>
      <a:accent3>
        <a:srgbClr val="F1E4E4"/>
      </a:accent3>
      <a:accent4>
        <a:srgbClr val="BB6666"/>
      </a:accent4>
      <a:accent5>
        <a:srgbClr val="F1E4E4"/>
      </a:accent5>
      <a:accent6>
        <a:srgbClr val="681A1A"/>
      </a:accent6>
      <a:hlink>
        <a:srgbClr val="89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Aquatic and Physical Therapy Center Red variant by Slidesgo</Template>
  <TotalTime>131</TotalTime>
  <Words>6</Words>
  <Application>Microsoft Office PowerPoint</Application>
  <PresentationFormat>On-screen Show (16:9)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Century Gothic</vt:lpstr>
      <vt:lpstr>Open Sans</vt:lpstr>
      <vt:lpstr>Arial</vt:lpstr>
      <vt:lpstr>Proxima Nova Semibold</vt:lpstr>
      <vt:lpstr>Josefin Sans</vt:lpstr>
      <vt:lpstr>Open Sans SemiBold</vt:lpstr>
      <vt:lpstr>Proxima Nova</vt:lpstr>
      <vt:lpstr>Aquatic and Physical Therapy Center by Slidesgo</vt:lpstr>
      <vt:lpstr>Slidesgo Final Pages</vt:lpstr>
      <vt:lpstr>1_Aquatic and Physical Therapy Center by Slidesgo</vt:lpstr>
      <vt:lpstr>1_Slidesgo Final Pages</vt:lpstr>
      <vt:lpstr>Animal Adoption Centre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Adoption Centre</dc:title>
  <dc:creator>Георги С. Табанов</dc:creator>
  <cp:lastModifiedBy>Георги С. Табанов</cp:lastModifiedBy>
  <cp:revision>23</cp:revision>
  <dcterms:modified xsi:type="dcterms:W3CDTF">2024-07-02T21:03:42Z</dcterms:modified>
</cp:coreProperties>
</file>