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4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F77B-2F51-432F-ABDD-2C9A56FAE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7" r="-1" b="3373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B61C87-8053-4E82-AD40-70A6968A5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86" y="3510095"/>
            <a:ext cx="9994373" cy="2226244"/>
          </a:xfrm>
        </p:spPr>
        <p:txBody>
          <a:bodyPr anchor="t">
            <a:normAutofit/>
          </a:bodyPr>
          <a:lstStyle/>
          <a:p>
            <a:r>
              <a:rPr lang="en-US" dirty="0"/>
              <a:t>Team p2nw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988EB-E463-45BE-83C2-6E27C0D1D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6"/>
            <a:ext cx="7974719" cy="2713192"/>
          </a:xfrm>
        </p:spPr>
        <p:txBody>
          <a:bodyPr anchor="b">
            <a:normAutofit/>
          </a:bodyPr>
          <a:lstStyle/>
          <a:p>
            <a:r>
              <a:rPr lang="en-US" dirty="0"/>
              <a:t>String Project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1413-DDFC-4E3E-94D4-8291AD58E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7413" y="504202"/>
            <a:ext cx="5863905" cy="1112776"/>
          </a:xfrm>
        </p:spPr>
        <p:txBody>
          <a:bodyPr/>
          <a:lstStyle/>
          <a:p>
            <a:r>
              <a:rPr lang="bg-BG" dirty="0"/>
              <a:t>Участници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F220F-7D2C-4BAA-A3CC-E5212DE89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5516"/>
            <a:ext cx="9144000" cy="300848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dirty="0"/>
              <a:t>Георги Трендафилов(</a:t>
            </a:r>
            <a:r>
              <a:rPr lang="en-US" dirty="0"/>
              <a:t>Scrum Trainer)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dirty="0"/>
              <a:t>Теодор Османлиев(</a:t>
            </a:r>
            <a:r>
              <a:rPr lang="en-US" dirty="0"/>
              <a:t>Q&amp;A Engineer</a:t>
            </a:r>
            <a:r>
              <a:rPr lang="bg-BG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dirty="0"/>
              <a:t>Христо Ковачев(</a:t>
            </a:r>
            <a:r>
              <a:rPr lang="en-US" dirty="0"/>
              <a:t>Front-end &amp; Code Checker</a:t>
            </a:r>
            <a:r>
              <a:rPr lang="bg-BG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dirty="0"/>
              <a:t>Теодор Карчев(</a:t>
            </a:r>
            <a:r>
              <a:rPr lang="en-US" dirty="0"/>
              <a:t>Back-end</a:t>
            </a:r>
            <a:r>
              <a:rPr lang="bg-BG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440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3EE1-106B-4102-A8B5-0AFB3073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283412"/>
            <a:ext cx="10722932" cy="1325563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Какво представлява нашия проект?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DA9D-5524-4587-90A6-B57DDCBC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696125"/>
            <a:ext cx="10722932" cy="480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95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9CCA-13D4-4A1A-940C-89AE527D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технологии използвахме?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8D70-75C5-4423-B045-573556CC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211" y="1690688"/>
            <a:ext cx="10722932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Discord</a:t>
            </a:r>
            <a:endParaRPr lang="bg-B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Studio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Visual Studio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619">
            <a:off x="4077249" y="2807009"/>
            <a:ext cx="3073585" cy="192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8048">
            <a:off x="7133783" y="3578304"/>
            <a:ext cx="2223244" cy="22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Logo Png - Free Transparent PNG Log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955">
            <a:off x="6755358" y="1422552"/>
            <a:ext cx="2074087" cy="20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938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94E4-C7CC-4BB8-9FBC-068B8AD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трудности срещнахме по време на разработването?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5CE7-0D36-471C-8D5B-1429FDE4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9" y="1875246"/>
            <a:ext cx="10722932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dirty="0"/>
              <a:t>Недостатъчни знания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dirty="0"/>
              <a:t>Организация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dirty="0"/>
              <a:t>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71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1E9F-D02A-48E6-BDC6-72354D661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CC468-934F-492A-B261-9460CE695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757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6E2E8"/>
      </a:lt2>
      <a:accent1>
        <a:srgbClr val="7AAE66"/>
      </a:accent1>
      <a:accent2>
        <a:srgbClr val="58B465"/>
      </a:accent2>
      <a:accent3>
        <a:srgbClr val="63B18E"/>
      </a:accent3>
      <a:accent4>
        <a:srgbClr val="55AEAB"/>
      </a:accent4>
      <a:accent5>
        <a:srgbClr val="67A9D2"/>
      </a:accent5>
      <a:accent6>
        <a:srgbClr val="677CD2"/>
      </a:accent6>
      <a:hlink>
        <a:srgbClr val="9B69AE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Team p2nw</vt:lpstr>
      <vt:lpstr>Участници</vt:lpstr>
      <vt:lpstr>Какво представлява нашия проект?</vt:lpstr>
      <vt:lpstr>Какви технологии използвахме?</vt:lpstr>
      <vt:lpstr>Какви трудности срещнахме по време на разработването?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p2nw</dc:title>
  <dc:creator>Георги Трендафилов</dc:creator>
  <cp:lastModifiedBy>Teodor Osmanliev</cp:lastModifiedBy>
  <cp:revision>15</cp:revision>
  <dcterms:created xsi:type="dcterms:W3CDTF">2021-02-28T13:58:06Z</dcterms:created>
  <dcterms:modified xsi:type="dcterms:W3CDTF">2021-03-01T10:40:13Z</dcterms:modified>
</cp:coreProperties>
</file>