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8"/>
  </p:notesMasterIdLst>
  <p:sldIdLst>
    <p:sldId id="256" r:id="rId2"/>
    <p:sldId id="258" r:id="rId3"/>
    <p:sldId id="304" r:id="rId4"/>
    <p:sldId id="265" r:id="rId5"/>
    <p:sldId id="303" r:id="rId6"/>
    <p:sldId id="305" r:id="rId7"/>
  </p:sldIdLst>
  <p:sldSz cx="9144000" cy="5143500" type="screen16x9"/>
  <p:notesSz cx="6858000" cy="9144000"/>
  <p:embeddedFontLst>
    <p:embeddedFont>
      <p:font typeface="Barlow" panose="00000500000000000000" pitchFamily="2" charset="0"/>
      <p:regular r:id="rId9"/>
      <p:bold r:id="rId10"/>
      <p:italic r:id="rId11"/>
      <p:boldItalic r:id="rId12"/>
    </p:embeddedFont>
    <p:embeddedFont>
      <p:font typeface="Big Shoulders Text SemiBold" panose="020B0604020202020204" charset="0"/>
      <p:regular r:id="rId13"/>
      <p:bold r:id="rId14"/>
    </p:embeddedFont>
    <p:embeddedFont>
      <p:font typeface="Josefin Slab SemiBold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D266AF7-E274-4B11-A460-1573FFC986A5}">
  <a:tblStyle styleId="{3D266AF7-E274-4B11-A460-1573FFC986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82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075e0846_1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f075e0846_1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40b5c75b4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40b5c75b4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f08356c9b_1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f08356c9b_1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25"/>
            <a:ext cx="9143980" cy="5143530"/>
            <a:chOff x="0" y="25"/>
            <a:chExt cx="9143980" cy="5143530"/>
          </a:xfrm>
        </p:grpSpPr>
        <p:sp>
          <p:nvSpPr>
            <p:cNvPr id="10" name="Google Shape;10;p2"/>
            <p:cNvSpPr/>
            <p:nvPr/>
          </p:nvSpPr>
          <p:spPr>
            <a:xfrm>
              <a:off x="0" y="58"/>
              <a:ext cx="4593031" cy="5143464"/>
            </a:xfrm>
            <a:custGeom>
              <a:avLst/>
              <a:gdLst/>
              <a:ahLst/>
              <a:cxnLst/>
              <a:rect l="l" t="t" r="r" b="b"/>
              <a:pathLst>
                <a:path w="24384" h="76949" extrusionOk="0">
                  <a:moveTo>
                    <a:pt x="0" y="0"/>
                  </a:moveTo>
                  <a:lnTo>
                    <a:pt x="0" y="76948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9525" algn="bl" rotWithShape="0">
                <a:srgbClr val="000000">
                  <a:alpha val="1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58"/>
              <a:ext cx="5674420" cy="5143464"/>
            </a:xfrm>
            <a:custGeom>
              <a:avLst/>
              <a:gdLst/>
              <a:ahLst/>
              <a:cxnLst/>
              <a:rect l="l" t="t" r="r" b="b"/>
              <a:pathLst>
                <a:path w="30125" h="76949" extrusionOk="0">
                  <a:moveTo>
                    <a:pt x="24383" y="0"/>
                  </a:moveTo>
                  <a:lnTo>
                    <a:pt x="0" y="76948"/>
                  </a:lnTo>
                  <a:lnTo>
                    <a:pt x="30125" y="76948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9525" algn="bl" rotWithShape="0">
                <a:srgbClr val="000000">
                  <a:alpha val="1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592932" y="58"/>
              <a:ext cx="4551026" cy="5143464"/>
            </a:xfrm>
            <a:custGeom>
              <a:avLst/>
              <a:gdLst/>
              <a:ahLst/>
              <a:cxnLst/>
              <a:rect l="l" t="t" r="r" b="b"/>
              <a:pathLst>
                <a:path w="24161" h="76949" extrusionOk="0">
                  <a:moveTo>
                    <a:pt x="0" y="0"/>
                  </a:moveTo>
                  <a:lnTo>
                    <a:pt x="5742" y="76948"/>
                  </a:lnTo>
                  <a:lnTo>
                    <a:pt x="241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9525" algn="bl" rotWithShape="0">
                <a:srgbClr val="000000">
                  <a:alpha val="1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25"/>
              <a:ext cx="951042" cy="5143530"/>
            </a:xfrm>
            <a:custGeom>
              <a:avLst/>
              <a:gdLst/>
              <a:ahLst/>
              <a:cxnLst/>
              <a:rect l="l" t="t" r="r" b="b"/>
              <a:pathLst>
                <a:path w="5049" h="76950" extrusionOk="0">
                  <a:moveTo>
                    <a:pt x="0" y="0"/>
                  </a:moveTo>
                  <a:lnTo>
                    <a:pt x="0" y="76950"/>
                  </a:lnTo>
                  <a:lnTo>
                    <a:pt x="50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9525" algn="bl" rotWithShape="0">
                <a:srgbClr val="000000">
                  <a:alpha val="1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674342" y="25"/>
              <a:ext cx="3469637" cy="5143530"/>
            </a:xfrm>
            <a:custGeom>
              <a:avLst/>
              <a:gdLst/>
              <a:ahLst/>
              <a:cxnLst/>
              <a:rect l="l" t="t" r="r" b="b"/>
              <a:pathLst>
                <a:path w="18420" h="76950" extrusionOk="0">
                  <a:moveTo>
                    <a:pt x="18419" y="0"/>
                  </a:moveTo>
                  <a:lnTo>
                    <a:pt x="1" y="76950"/>
                  </a:lnTo>
                  <a:lnTo>
                    <a:pt x="5263" y="76950"/>
                  </a:lnTo>
                  <a:lnTo>
                    <a:pt x="184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9525" algn="bl" rotWithShape="0">
                <a:srgbClr val="000000">
                  <a:alpha val="1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0" y="25"/>
              <a:ext cx="4593031" cy="5143530"/>
            </a:xfrm>
            <a:custGeom>
              <a:avLst/>
              <a:gdLst/>
              <a:ahLst/>
              <a:cxnLst/>
              <a:rect l="l" t="t" r="r" b="b"/>
              <a:pathLst>
                <a:path w="24384" h="76950" extrusionOk="0">
                  <a:moveTo>
                    <a:pt x="24383" y="0"/>
                  </a:moveTo>
                  <a:lnTo>
                    <a:pt x="0" y="76950"/>
                  </a:lnTo>
                  <a:lnTo>
                    <a:pt x="5048" y="76950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300038" dist="38100" dir="14100000" algn="bl" rotWithShape="0">
                <a:srgbClr val="000000">
                  <a:alpha val="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592932" y="25"/>
              <a:ext cx="1686409" cy="5143530"/>
            </a:xfrm>
            <a:custGeom>
              <a:avLst/>
              <a:gdLst/>
              <a:ahLst/>
              <a:cxnLst/>
              <a:rect l="l" t="t" r="r" b="b"/>
              <a:pathLst>
                <a:path w="8953" h="76950" extrusionOk="0">
                  <a:moveTo>
                    <a:pt x="0" y="0"/>
                  </a:moveTo>
                  <a:lnTo>
                    <a:pt x="5742" y="76950"/>
                  </a:lnTo>
                  <a:lnTo>
                    <a:pt x="8953" y="63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185738" dist="9525" algn="bl" rotWithShape="0">
                <a:srgbClr val="000000">
                  <a:alpha val="1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469650" y="1447275"/>
            <a:ext cx="6204900" cy="210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116925" y="3512390"/>
            <a:ext cx="6910200" cy="4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accent2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2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7"/>
          <p:cNvGrpSpPr/>
          <p:nvPr/>
        </p:nvGrpSpPr>
        <p:grpSpPr>
          <a:xfrm>
            <a:off x="0" y="25"/>
            <a:ext cx="4551047" cy="5143530"/>
            <a:chOff x="0" y="25"/>
            <a:chExt cx="4551047" cy="5143530"/>
          </a:xfrm>
        </p:grpSpPr>
        <p:sp>
          <p:nvSpPr>
            <p:cNvPr id="44" name="Google Shape;44;p7"/>
            <p:cNvSpPr/>
            <p:nvPr/>
          </p:nvSpPr>
          <p:spPr>
            <a:xfrm rot="10800000" flipH="1">
              <a:off x="25" y="61"/>
              <a:ext cx="2902976" cy="5143464"/>
            </a:xfrm>
            <a:custGeom>
              <a:avLst/>
              <a:gdLst/>
              <a:ahLst/>
              <a:cxnLst/>
              <a:rect l="l" t="t" r="r" b="b"/>
              <a:pathLst>
                <a:path w="24384" h="76949" extrusionOk="0">
                  <a:moveTo>
                    <a:pt x="0" y="0"/>
                  </a:moveTo>
                  <a:lnTo>
                    <a:pt x="0" y="76948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9525" algn="bl" rotWithShape="0">
                <a:srgbClr val="000000">
                  <a:alpha val="1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7"/>
            <p:cNvSpPr/>
            <p:nvPr/>
          </p:nvSpPr>
          <p:spPr>
            <a:xfrm flipH="1">
              <a:off x="21" y="58"/>
              <a:ext cx="4551026" cy="5143464"/>
            </a:xfrm>
            <a:custGeom>
              <a:avLst/>
              <a:gdLst/>
              <a:ahLst/>
              <a:cxnLst/>
              <a:rect l="l" t="t" r="r" b="b"/>
              <a:pathLst>
                <a:path w="24161" h="76949" extrusionOk="0">
                  <a:moveTo>
                    <a:pt x="0" y="0"/>
                  </a:moveTo>
                  <a:lnTo>
                    <a:pt x="5742" y="76948"/>
                  </a:lnTo>
                  <a:lnTo>
                    <a:pt x="241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9525" algn="bl" rotWithShape="0">
                <a:srgbClr val="000000">
                  <a:alpha val="1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7"/>
            <p:cNvSpPr/>
            <p:nvPr/>
          </p:nvSpPr>
          <p:spPr>
            <a:xfrm flipH="1">
              <a:off x="0" y="25"/>
              <a:ext cx="3469637" cy="5143530"/>
            </a:xfrm>
            <a:custGeom>
              <a:avLst/>
              <a:gdLst/>
              <a:ahLst/>
              <a:cxnLst/>
              <a:rect l="l" t="t" r="r" b="b"/>
              <a:pathLst>
                <a:path w="18420" h="76950" extrusionOk="0">
                  <a:moveTo>
                    <a:pt x="18419" y="0"/>
                  </a:moveTo>
                  <a:lnTo>
                    <a:pt x="1" y="76950"/>
                  </a:lnTo>
                  <a:lnTo>
                    <a:pt x="5263" y="76950"/>
                  </a:lnTo>
                  <a:lnTo>
                    <a:pt x="184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9525" algn="bl" rotWithShape="0">
                <a:srgbClr val="000000">
                  <a:alpha val="1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7"/>
            <p:cNvSpPr/>
            <p:nvPr/>
          </p:nvSpPr>
          <p:spPr>
            <a:xfrm flipH="1">
              <a:off x="2864638" y="25"/>
              <a:ext cx="1686409" cy="5143530"/>
            </a:xfrm>
            <a:custGeom>
              <a:avLst/>
              <a:gdLst/>
              <a:ahLst/>
              <a:cxnLst/>
              <a:rect l="l" t="t" r="r" b="b"/>
              <a:pathLst>
                <a:path w="8953" h="76950" extrusionOk="0">
                  <a:moveTo>
                    <a:pt x="0" y="0"/>
                  </a:moveTo>
                  <a:lnTo>
                    <a:pt x="5742" y="76950"/>
                  </a:lnTo>
                  <a:lnTo>
                    <a:pt x="8953" y="63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9525" algn="bl" rotWithShape="0">
                <a:srgbClr val="000000">
                  <a:alpha val="1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962600" y="1388875"/>
            <a:ext cx="4236900" cy="104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ubTitle" idx="1"/>
          </p:nvPr>
        </p:nvSpPr>
        <p:spPr>
          <a:xfrm>
            <a:off x="4611525" y="2814925"/>
            <a:ext cx="3587700" cy="11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accent2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2404800" y="671250"/>
            <a:ext cx="4334400" cy="11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2404800" y="2607700"/>
            <a:ext cx="4334400" cy="9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58" name="Google Shape;58;p9"/>
          <p:cNvSpPr txBox="1"/>
          <p:nvPr/>
        </p:nvSpPr>
        <p:spPr>
          <a:xfrm>
            <a:off x="5281800" y="3693375"/>
            <a:ext cx="3142200" cy="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rPr>
              <a:t>CREDITS: This presentation template was created by </a:t>
            </a:r>
            <a:r>
              <a:rPr lang="en" sz="900">
                <a:solidFill>
                  <a:schemeClr val="dk1"/>
                </a:solidFill>
                <a:uFill>
                  <a:noFill/>
                </a:uFill>
                <a:latin typeface="Josefin Slab SemiBold"/>
                <a:ea typeface="Josefin Slab SemiBold"/>
                <a:cs typeface="Josefin Slab SemiBold"/>
                <a:sym typeface="Josefin Slab SemiBol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chemeClr val="dk1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rPr>
              <a:t>, including icons by </a:t>
            </a:r>
            <a:r>
              <a:rPr lang="en" sz="900">
                <a:solidFill>
                  <a:schemeClr val="dk1"/>
                </a:solidFill>
                <a:uFill>
                  <a:noFill/>
                </a:uFill>
                <a:latin typeface="Josefin Slab SemiBold"/>
                <a:ea typeface="Josefin Slab SemiBold"/>
                <a:cs typeface="Josefin Slab SemiBold"/>
                <a:sym typeface="Josefin Slab Semi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chemeClr val="dk1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rPr>
              <a:t>, and infographics &amp; images by </a:t>
            </a:r>
            <a:r>
              <a:rPr lang="en" sz="900">
                <a:solidFill>
                  <a:schemeClr val="dk1"/>
                </a:solidFill>
                <a:uFill>
                  <a:noFill/>
                </a:uFill>
                <a:latin typeface="Josefin Slab SemiBold"/>
                <a:ea typeface="Josefin Slab SemiBold"/>
                <a:cs typeface="Josefin Slab SemiBold"/>
                <a:sym typeface="Josefin Slab SemiBol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chemeClr val="dk1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rPr>
              <a:t>. </a:t>
            </a:r>
            <a:endParaRPr sz="900">
              <a:solidFill>
                <a:schemeClr val="dk1"/>
              </a:solidFill>
              <a:latin typeface="Josefin Slab SemiBold"/>
              <a:ea typeface="Josefin Slab SemiBold"/>
              <a:cs typeface="Josefin Slab SemiBold"/>
              <a:sym typeface="Josefin Slab SemiBold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2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10"/>
          <p:cNvGrpSpPr/>
          <p:nvPr/>
        </p:nvGrpSpPr>
        <p:grpSpPr>
          <a:xfrm>
            <a:off x="5674363" y="-13"/>
            <a:ext cx="3469652" cy="5161863"/>
            <a:chOff x="5674363" y="-13"/>
            <a:chExt cx="3469652" cy="5161863"/>
          </a:xfrm>
        </p:grpSpPr>
        <p:sp>
          <p:nvSpPr>
            <p:cNvPr id="61" name="Google Shape;61;p10"/>
            <p:cNvSpPr/>
            <p:nvPr/>
          </p:nvSpPr>
          <p:spPr>
            <a:xfrm>
              <a:off x="6485650" y="3039350"/>
              <a:ext cx="2658300" cy="21225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  <a:effectLst>
              <a:outerShdw blurRad="57150" dist="9525" algn="bl" rotWithShape="0">
                <a:srgbClr val="000000">
                  <a:alpha val="2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0"/>
            <p:cNvSpPr/>
            <p:nvPr/>
          </p:nvSpPr>
          <p:spPr>
            <a:xfrm rot="10800000" flipH="1">
              <a:off x="5674363" y="-13"/>
              <a:ext cx="3469637" cy="5143530"/>
            </a:xfrm>
            <a:custGeom>
              <a:avLst/>
              <a:gdLst/>
              <a:ahLst/>
              <a:cxnLst/>
              <a:rect l="l" t="t" r="r" b="b"/>
              <a:pathLst>
                <a:path w="18420" h="76950" extrusionOk="0">
                  <a:moveTo>
                    <a:pt x="18419" y="0"/>
                  </a:moveTo>
                  <a:lnTo>
                    <a:pt x="1" y="76950"/>
                  </a:lnTo>
                  <a:lnTo>
                    <a:pt x="5263" y="76950"/>
                  </a:lnTo>
                  <a:lnTo>
                    <a:pt x="184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9525" dir="10320000" algn="bl" rotWithShape="0">
                <a:srgbClr val="000000">
                  <a:alpha val="1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0"/>
            <p:cNvSpPr/>
            <p:nvPr/>
          </p:nvSpPr>
          <p:spPr>
            <a:xfrm flipH="1">
              <a:off x="6476287" y="0"/>
              <a:ext cx="2667728" cy="5143530"/>
            </a:xfrm>
            <a:custGeom>
              <a:avLst/>
              <a:gdLst/>
              <a:ahLst/>
              <a:cxnLst/>
              <a:rect l="l" t="t" r="r" b="b"/>
              <a:pathLst>
                <a:path w="5049" h="76950" extrusionOk="0">
                  <a:moveTo>
                    <a:pt x="0" y="0"/>
                  </a:moveTo>
                  <a:lnTo>
                    <a:pt x="0" y="76950"/>
                  </a:lnTo>
                  <a:lnTo>
                    <a:pt x="50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9525" dir="10500000" algn="bl" rotWithShape="0">
                <a:srgbClr val="000000">
                  <a:alpha val="1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64;p1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SECTION_TITLE_AND_DESCRIPTION_1_1">
    <p:bg>
      <p:bgPr>
        <a:solidFill>
          <a:schemeClr val="accent2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SECTION_TITLE_AND_DESCRIPTION_1_1_1">
    <p:bg>
      <p:bgPr>
        <a:solidFill>
          <a:schemeClr val="dk2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ig Shoulders Text SemiBold"/>
              <a:buNone/>
              <a:defRPr sz="2800">
                <a:solidFill>
                  <a:schemeClr val="dk1"/>
                </a:solidFill>
                <a:latin typeface="Big Shoulders Text SemiBold"/>
                <a:ea typeface="Big Shoulders Text SemiBold"/>
                <a:cs typeface="Big Shoulders Text SemiBold"/>
                <a:sym typeface="Big Shoulder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ig Shoulders Text SemiBold"/>
              <a:buNone/>
              <a:defRPr sz="2800">
                <a:solidFill>
                  <a:schemeClr val="dk1"/>
                </a:solidFill>
                <a:latin typeface="Big Shoulders Text SemiBold"/>
                <a:ea typeface="Big Shoulders Text SemiBold"/>
                <a:cs typeface="Big Shoulders Text SemiBold"/>
                <a:sym typeface="Big Shoulders Tex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ig Shoulders Text SemiBold"/>
              <a:buNone/>
              <a:defRPr sz="2800">
                <a:solidFill>
                  <a:schemeClr val="dk1"/>
                </a:solidFill>
                <a:latin typeface="Big Shoulders Text SemiBold"/>
                <a:ea typeface="Big Shoulders Text SemiBold"/>
                <a:cs typeface="Big Shoulders Text SemiBold"/>
                <a:sym typeface="Big Shoulders Tex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ig Shoulders Text SemiBold"/>
              <a:buNone/>
              <a:defRPr sz="2800">
                <a:solidFill>
                  <a:schemeClr val="dk1"/>
                </a:solidFill>
                <a:latin typeface="Big Shoulders Text SemiBold"/>
                <a:ea typeface="Big Shoulders Text SemiBold"/>
                <a:cs typeface="Big Shoulders Text SemiBold"/>
                <a:sym typeface="Big Shoulders Tex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ig Shoulders Text SemiBold"/>
              <a:buNone/>
              <a:defRPr sz="2800">
                <a:solidFill>
                  <a:schemeClr val="dk1"/>
                </a:solidFill>
                <a:latin typeface="Big Shoulders Text SemiBold"/>
                <a:ea typeface="Big Shoulders Text SemiBold"/>
                <a:cs typeface="Big Shoulders Text SemiBold"/>
                <a:sym typeface="Big Shoulders Tex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ig Shoulders Text SemiBold"/>
              <a:buNone/>
              <a:defRPr sz="2800">
                <a:solidFill>
                  <a:schemeClr val="dk1"/>
                </a:solidFill>
                <a:latin typeface="Big Shoulders Text SemiBold"/>
                <a:ea typeface="Big Shoulders Text SemiBold"/>
                <a:cs typeface="Big Shoulders Text SemiBold"/>
                <a:sym typeface="Big Shoulders Tex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ig Shoulders Text SemiBold"/>
              <a:buNone/>
              <a:defRPr sz="2800">
                <a:solidFill>
                  <a:schemeClr val="dk1"/>
                </a:solidFill>
                <a:latin typeface="Big Shoulders Text SemiBold"/>
                <a:ea typeface="Big Shoulders Text SemiBold"/>
                <a:cs typeface="Big Shoulders Text SemiBold"/>
                <a:sym typeface="Big Shoulders Tex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ig Shoulders Text SemiBold"/>
              <a:buNone/>
              <a:defRPr sz="2800">
                <a:solidFill>
                  <a:schemeClr val="dk1"/>
                </a:solidFill>
                <a:latin typeface="Big Shoulders Text SemiBold"/>
                <a:ea typeface="Big Shoulders Text SemiBold"/>
                <a:cs typeface="Big Shoulders Text SemiBold"/>
                <a:sym typeface="Big Shoulders Tex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ig Shoulders Text SemiBold"/>
              <a:buNone/>
              <a:defRPr sz="2800">
                <a:solidFill>
                  <a:schemeClr val="dk1"/>
                </a:solidFill>
                <a:latin typeface="Big Shoulders Text SemiBold"/>
                <a:ea typeface="Big Shoulders Text SemiBold"/>
                <a:cs typeface="Big Shoulders Text SemiBold"/>
                <a:sym typeface="Big Shoulders Text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5" r:id="rId4"/>
    <p:sldLayoutId id="2147483656" r:id="rId5"/>
    <p:sldLayoutId id="2147483658" r:id="rId6"/>
    <p:sldLayoutId id="2147483669" r:id="rId7"/>
    <p:sldLayoutId id="214748367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>
            <a:spLocks noGrp="1"/>
          </p:cNvSpPr>
          <p:nvPr>
            <p:ph type="ctrTitle"/>
          </p:nvPr>
        </p:nvSpPr>
        <p:spPr>
          <a:xfrm>
            <a:off x="1469549" y="986637"/>
            <a:ext cx="6204900" cy="210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Infernos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9CCCBB-6C18-499C-8221-C3B79B6C3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4427" y="2821236"/>
            <a:ext cx="1895143" cy="1895143"/>
          </a:xfrm>
          <a:prstGeom prst="rect">
            <a:avLst/>
          </a:prstGeom>
          <a:ln w="19050">
            <a:solidFill>
              <a:schemeClr val="bg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>
            <a:spLocks noGrp="1"/>
          </p:cNvSpPr>
          <p:nvPr>
            <p:ph type="title"/>
          </p:nvPr>
        </p:nvSpPr>
        <p:spPr>
          <a:xfrm>
            <a:off x="2453550" y="532922"/>
            <a:ext cx="4236900" cy="104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Team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3C581D-6F08-46A5-BC9E-9B3BD30C1380}"/>
              </a:ext>
            </a:extLst>
          </p:cNvPr>
          <p:cNvSpPr txBox="1"/>
          <p:nvPr/>
        </p:nvSpPr>
        <p:spPr>
          <a:xfrm>
            <a:off x="1606654" y="3568979"/>
            <a:ext cx="1041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Big Shoulders Text SemiBold" panose="020B0604020202020204" charset="0"/>
              </a:rPr>
              <a:t>Georgi </a:t>
            </a:r>
          </a:p>
          <a:p>
            <a:pPr algn="ctr"/>
            <a:r>
              <a:rPr lang="en-US" sz="1600" b="1" dirty="0" err="1">
                <a:latin typeface="Big Shoulders Text SemiBold" panose="020B0604020202020204" charset="0"/>
              </a:rPr>
              <a:t>Trendafilov</a:t>
            </a:r>
            <a:endParaRPr lang="en-US" sz="1600" b="1" dirty="0">
              <a:latin typeface="Big Shoulders Text SemiBold" panose="020B060402020202020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AEFEEA-23EC-4806-86A9-FC078BBD1FC2}"/>
              </a:ext>
            </a:extLst>
          </p:cNvPr>
          <p:cNvSpPr txBox="1"/>
          <p:nvPr/>
        </p:nvSpPr>
        <p:spPr>
          <a:xfrm>
            <a:off x="3219058" y="3568979"/>
            <a:ext cx="1041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Big Shoulders Text SemiBold" panose="020B0604020202020204" charset="0"/>
              </a:rPr>
              <a:t>Georgi </a:t>
            </a:r>
          </a:p>
          <a:p>
            <a:pPr algn="ctr"/>
            <a:r>
              <a:rPr lang="en-US" sz="1600" b="1" dirty="0" err="1">
                <a:latin typeface="Big Shoulders Text SemiBold" panose="020B0604020202020204" charset="0"/>
              </a:rPr>
              <a:t>Vasilev</a:t>
            </a:r>
            <a:endParaRPr lang="en-US" sz="1600" b="1" dirty="0">
              <a:latin typeface="Big Shoulders Text SemiBold" panose="020B060402020202020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0FC995-991A-4C23-B4F2-99A56AFF5284}"/>
              </a:ext>
            </a:extLst>
          </p:cNvPr>
          <p:cNvSpPr txBox="1"/>
          <p:nvPr/>
        </p:nvSpPr>
        <p:spPr>
          <a:xfrm>
            <a:off x="4831462" y="3568979"/>
            <a:ext cx="1041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latin typeface="Big Shoulders Text SemiBold" panose="020B0604020202020204" charset="0"/>
              </a:rPr>
              <a:t>Stanimir</a:t>
            </a:r>
            <a:r>
              <a:rPr lang="en-US" sz="1600" b="1" dirty="0">
                <a:latin typeface="Big Shoulders Text SemiBold" panose="020B0604020202020204" charset="0"/>
              </a:rPr>
              <a:t> </a:t>
            </a:r>
          </a:p>
          <a:p>
            <a:pPr algn="ctr"/>
            <a:r>
              <a:rPr lang="en-US" sz="1600" b="1" dirty="0">
                <a:latin typeface="Big Shoulders Text SemiBold" panose="020B0604020202020204" charset="0"/>
              </a:rPr>
              <a:t>Dimitrov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7C5B1-73C1-4DDB-8D07-C5AA52D31C70}"/>
              </a:ext>
            </a:extLst>
          </p:cNvPr>
          <p:cNvSpPr txBox="1"/>
          <p:nvPr/>
        </p:nvSpPr>
        <p:spPr>
          <a:xfrm>
            <a:off x="6443866" y="3568979"/>
            <a:ext cx="1041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Big Shoulders Text SemiBold" panose="020B0604020202020204" charset="0"/>
              </a:rPr>
              <a:t>Boris </a:t>
            </a:r>
          </a:p>
          <a:p>
            <a:pPr algn="ctr"/>
            <a:r>
              <a:rPr lang="en-US" sz="1600" b="1" dirty="0" err="1">
                <a:latin typeface="Big Shoulders Text SemiBold" panose="020B0604020202020204" charset="0"/>
              </a:rPr>
              <a:t>Simeonov</a:t>
            </a:r>
            <a:endParaRPr lang="en-US" sz="1600" b="1" dirty="0">
              <a:latin typeface="Big Shoulders Text SemiBold" panose="020B060402020202020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F79ECD-29ED-4B97-846B-C8C29BB05C27}"/>
              </a:ext>
            </a:extLst>
          </p:cNvPr>
          <p:cNvSpPr txBox="1"/>
          <p:nvPr/>
        </p:nvSpPr>
        <p:spPr>
          <a:xfrm>
            <a:off x="1606654" y="4153753"/>
            <a:ext cx="10411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Scrum Trainer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831D3B-B6F4-42A7-8588-5ACA4C2E0E7F}"/>
              </a:ext>
            </a:extLst>
          </p:cNvPr>
          <p:cNvSpPr txBox="1"/>
          <p:nvPr/>
        </p:nvSpPr>
        <p:spPr>
          <a:xfrm>
            <a:off x="3271383" y="4153752"/>
            <a:ext cx="10411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QA Engineer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332FC3-A62D-425C-8EF0-4E358B0CEBF5}"/>
              </a:ext>
            </a:extLst>
          </p:cNvPr>
          <p:cNvSpPr txBox="1"/>
          <p:nvPr/>
        </p:nvSpPr>
        <p:spPr>
          <a:xfrm>
            <a:off x="4831462" y="4076808"/>
            <a:ext cx="1041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Front-end Developer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9E332F-4CC9-4CCA-8CC9-76E44184F684}"/>
              </a:ext>
            </a:extLst>
          </p:cNvPr>
          <p:cNvSpPr txBox="1"/>
          <p:nvPr/>
        </p:nvSpPr>
        <p:spPr>
          <a:xfrm>
            <a:off x="6443866" y="4076808"/>
            <a:ext cx="1041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Back-end Developer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57236-4C49-4C94-A42E-E546728116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9550" y="-72142"/>
            <a:ext cx="6204900" cy="2100900"/>
          </a:xfrm>
        </p:spPr>
        <p:txBody>
          <a:bodyPr/>
          <a:lstStyle/>
          <a:p>
            <a:r>
              <a:rPr lang="en-US" sz="5000" dirty="0"/>
              <a:t>About our project</a:t>
            </a: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C5ECF6AF-8B34-483A-9C97-B6D5464A6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715" y="1757040"/>
            <a:ext cx="3052570" cy="295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742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Stages of work</a:t>
            </a:r>
            <a:endParaRPr sz="5000" dirty="0"/>
          </a:p>
        </p:txBody>
      </p:sp>
      <p:sp>
        <p:nvSpPr>
          <p:cNvPr id="284" name="Google Shape;284;p36"/>
          <p:cNvSpPr txBox="1"/>
          <p:nvPr/>
        </p:nvSpPr>
        <p:spPr>
          <a:xfrm>
            <a:off x="758500" y="2995675"/>
            <a:ext cx="15261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ig Shoulders Text SemiBold"/>
                <a:ea typeface="Big Shoulders Text SemiBold"/>
                <a:cs typeface="Big Shoulders Text SemiBold"/>
                <a:sym typeface="Big Shoulders Text SemiBold"/>
              </a:rPr>
              <a:t>01</a:t>
            </a:r>
            <a:endParaRPr sz="2400">
              <a:solidFill>
                <a:schemeClr val="dk1"/>
              </a:solidFill>
              <a:latin typeface="Big Shoulders Text SemiBold"/>
              <a:ea typeface="Big Shoulders Text SemiBold"/>
              <a:cs typeface="Big Shoulders Text SemiBold"/>
              <a:sym typeface="Big Shoulders Text SemiBold"/>
            </a:endParaRPr>
          </a:p>
        </p:txBody>
      </p:sp>
      <p:sp>
        <p:nvSpPr>
          <p:cNvPr id="285" name="Google Shape;285;p36"/>
          <p:cNvSpPr txBox="1"/>
          <p:nvPr/>
        </p:nvSpPr>
        <p:spPr>
          <a:xfrm>
            <a:off x="60220" y="3497649"/>
            <a:ext cx="292237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800" cap="small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organization</a:t>
            </a:r>
            <a:endParaRPr sz="2800" cap="small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86" name="Google Shape;286;p36"/>
          <p:cNvSpPr txBox="1"/>
          <p:nvPr/>
        </p:nvSpPr>
        <p:spPr>
          <a:xfrm>
            <a:off x="2792238" y="2995675"/>
            <a:ext cx="15261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ig Shoulders Text SemiBold"/>
                <a:ea typeface="Big Shoulders Text SemiBold"/>
                <a:cs typeface="Big Shoulders Text SemiBold"/>
                <a:sym typeface="Big Shoulders Text SemiBold"/>
              </a:rPr>
              <a:t>02</a:t>
            </a:r>
            <a:endParaRPr sz="2400">
              <a:solidFill>
                <a:schemeClr val="dk1"/>
              </a:solidFill>
              <a:latin typeface="Big Shoulders Text SemiBold"/>
              <a:ea typeface="Big Shoulders Text SemiBold"/>
              <a:cs typeface="Big Shoulders Text SemiBold"/>
              <a:sym typeface="Big Shoulders Text SemiBold"/>
            </a:endParaRPr>
          </a:p>
        </p:txBody>
      </p:sp>
      <p:sp>
        <p:nvSpPr>
          <p:cNvPr id="287" name="Google Shape;287;p36"/>
          <p:cNvSpPr txBox="1"/>
          <p:nvPr/>
        </p:nvSpPr>
        <p:spPr>
          <a:xfrm>
            <a:off x="2792238" y="3497649"/>
            <a:ext cx="1526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 cap="small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idea</a:t>
            </a:r>
            <a:endParaRPr sz="2800" cap="small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88" name="Google Shape;288;p36"/>
          <p:cNvSpPr txBox="1"/>
          <p:nvPr/>
        </p:nvSpPr>
        <p:spPr>
          <a:xfrm>
            <a:off x="4825813" y="2995675"/>
            <a:ext cx="15261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ig Shoulders Text SemiBold"/>
                <a:ea typeface="Big Shoulders Text SemiBold"/>
                <a:cs typeface="Big Shoulders Text SemiBold"/>
                <a:sym typeface="Big Shoulders Text SemiBold"/>
              </a:rPr>
              <a:t>03</a:t>
            </a:r>
            <a:endParaRPr sz="2400">
              <a:solidFill>
                <a:schemeClr val="dk1"/>
              </a:solidFill>
              <a:latin typeface="Big Shoulders Text SemiBold"/>
              <a:ea typeface="Big Shoulders Text SemiBold"/>
              <a:cs typeface="Big Shoulders Text SemiBold"/>
              <a:sym typeface="Big Shoulders Text SemiBold"/>
            </a:endParaRPr>
          </a:p>
        </p:txBody>
      </p:sp>
      <p:sp>
        <p:nvSpPr>
          <p:cNvPr id="289" name="Google Shape;289;p36"/>
          <p:cNvSpPr txBox="1"/>
          <p:nvPr/>
        </p:nvSpPr>
        <p:spPr>
          <a:xfrm>
            <a:off x="3575446" y="3497649"/>
            <a:ext cx="402697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2800" cap="small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</a:t>
            </a:r>
            <a:r>
              <a:rPr lang="en" sz="2800" cap="small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ealization</a:t>
            </a:r>
          </a:p>
          <a:p>
            <a:pPr marL="0" lvl="0" indent="0" algn="ctr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 sz="2800" cap="small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&amp; test </a:t>
            </a:r>
          </a:p>
        </p:txBody>
      </p:sp>
      <p:sp>
        <p:nvSpPr>
          <p:cNvPr id="290" name="Google Shape;290;p36"/>
          <p:cNvSpPr txBox="1"/>
          <p:nvPr/>
        </p:nvSpPr>
        <p:spPr>
          <a:xfrm>
            <a:off x="6859562" y="2995675"/>
            <a:ext cx="15261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ig Shoulders Text SemiBold"/>
                <a:ea typeface="Big Shoulders Text SemiBold"/>
                <a:cs typeface="Big Shoulders Text SemiBold"/>
                <a:sym typeface="Big Shoulders Text SemiBold"/>
              </a:rPr>
              <a:t>04</a:t>
            </a:r>
            <a:endParaRPr sz="2400">
              <a:solidFill>
                <a:schemeClr val="dk1"/>
              </a:solidFill>
              <a:latin typeface="Big Shoulders Text SemiBold"/>
              <a:ea typeface="Big Shoulders Text SemiBold"/>
              <a:cs typeface="Big Shoulders Text SemiBold"/>
              <a:sym typeface="Big Shoulders Text SemiBold"/>
            </a:endParaRPr>
          </a:p>
        </p:txBody>
      </p:sp>
      <p:sp>
        <p:nvSpPr>
          <p:cNvPr id="291" name="Google Shape;291;p36"/>
          <p:cNvSpPr txBox="1"/>
          <p:nvPr/>
        </p:nvSpPr>
        <p:spPr>
          <a:xfrm>
            <a:off x="6859526" y="3497649"/>
            <a:ext cx="1526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 cap="small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present</a:t>
            </a:r>
            <a:endParaRPr sz="2800" cap="small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92" name="Google Shape;292;p36"/>
          <p:cNvSpPr/>
          <p:nvPr/>
        </p:nvSpPr>
        <p:spPr>
          <a:xfrm rot="-2700000">
            <a:off x="1237576" y="1973793"/>
            <a:ext cx="567665" cy="56766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3" name="Google Shape;293;p36"/>
          <p:cNvGrpSpPr/>
          <p:nvPr/>
        </p:nvGrpSpPr>
        <p:grpSpPr>
          <a:xfrm>
            <a:off x="3153696" y="1856225"/>
            <a:ext cx="802800" cy="802800"/>
            <a:chOff x="2383346" y="722475"/>
            <a:chExt cx="802800" cy="802800"/>
          </a:xfrm>
        </p:grpSpPr>
        <p:sp>
          <p:nvSpPr>
            <p:cNvPr id="294" name="Google Shape;294;p36"/>
            <p:cNvSpPr/>
            <p:nvPr/>
          </p:nvSpPr>
          <p:spPr>
            <a:xfrm rot="-2700000">
              <a:off x="2500914" y="840042"/>
              <a:ext cx="567665" cy="56766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9525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6"/>
            <p:cNvSpPr/>
            <p:nvPr/>
          </p:nvSpPr>
          <p:spPr>
            <a:xfrm>
              <a:off x="2500914" y="840067"/>
              <a:ext cx="567600" cy="567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9525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" name="Google Shape;296;p36"/>
          <p:cNvGrpSpPr/>
          <p:nvPr/>
        </p:nvGrpSpPr>
        <p:grpSpPr>
          <a:xfrm>
            <a:off x="5187259" y="1856325"/>
            <a:ext cx="802800" cy="802800"/>
            <a:chOff x="1159571" y="1735250"/>
            <a:chExt cx="802800" cy="802800"/>
          </a:xfrm>
        </p:grpSpPr>
        <p:sp>
          <p:nvSpPr>
            <p:cNvPr id="297" name="Google Shape;297;p36"/>
            <p:cNvSpPr/>
            <p:nvPr/>
          </p:nvSpPr>
          <p:spPr>
            <a:xfrm rot="-2700000">
              <a:off x="1277139" y="1852817"/>
              <a:ext cx="567665" cy="56766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9525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6"/>
            <p:cNvSpPr/>
            <p:nvPr/>
          </p:nvSpPr>
          <p:spPr>
            <a:xfrm>
              <a:off x="1277139" y="1852842"/>
              <a:ext cx="567600" cy="567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9525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6"/>
            <p:cNvSpPr/>
            <p:nvPr/>
          </p:nvSpPr>
          <p:spPr>
            <a:xfrm>
              <a:off x="1442288" y="2017996"/>
              <a:ext cx="237300" cy="237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9525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" name="Google Shape;300;p36"/>
          <p:cNvGrpSpPr/>
          <p:nvPr/>
        </p:nvGrpSpPr>
        <p:grpSpPr>
          <a:xfrm>
            <a:off x="7221209" y="1856325"/>
            <a:ext cx="802800" cy="802800"/>
            <a:chOff x="7105796" y="1735250"/>
            <a:chExt cx="802800" cy="802800"/>
          </a:xfrm>
        </p:grpSpPr>
        <p:sp>
          <p:nvSpPr>
            <p:cNvPr id="301" name="Google Shape;301;p36"/>
            <p:cNvSpPr/>
            <p:nvPr/>
          </p:nvSpPr>
          <p:spPr>
            <a:xfrm rot="-2700000">
              <a:off x="7223364" y="1852817"/>
              <a:ext cx="567665" cy="56766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9525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6"/>
            <p:cNvSpPr/>
            <p:nvPr/>
          </p:nvSpPr>
          <p:spPr>
            <a:xfrm>
              <a:off x="7223364" y="1852842"/>
              <a:ext cx="567600" cy="567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9525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6"/>
            <p:cNvSpPr/>
            <p:nvPr/>
          </p:nvSpPr>
          <p:spPr>
            <a:xfrm>
              <a:off x="7388513" y="2017996"/>
              <a:ext cx="237300" cy="237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9525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6"/>
            <p:cNvSpPr/>
            <p:nvPr/>
          </p:nvSpPr>
          <p:spPr>
            <a:xfrm rot="2700000">
              <a:off x="7388581" y="2017968"/>
              <a:ext cx="237164" cy="23716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dist="9525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2B6CA-74BB-45D6-AFBA-0BE21A817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 dirty="0"/>
              <a:t>Used technologies</a:t>
            </a:r>
          </a:p>
        </p:txBody>
      </p:sp>
      <p:pic>
        <p:nvPicPr>
          <p:cNvPr id="3" name="Picture 8" descr="Visual Studio Code - Wikipedia">
            <a:extLst>
              <a:ext uri="{FF2B5EF4-FFF2-40B4-BE49-F238E27FC236}">
                <a16:creationId xmlns:a16="http://schemas.microsoft.com/office/drawing/2014/main" id="{3B16E92D-BCC2-4318-A918-602A81776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617" y="2492440"/>
            <a:ext cx="1363152" cy="136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6D4ADD0-9B65-4425-840A-D8F40DA22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5101" y="2984121"/>
            <a:ext cx="1884231" cy="1884231"/>
          </a:xfrm>
          <a:prstGeom prst="rect">
            <a:avLst/>
          </a:prstGeom>
        </p:spPr>
      </p:pic>
      <p:pic>
        <p:nvPicPr>
          <p:cNvPr id="7" name="Picture 6" descr="Shape, icon&#10;&#10;Description automatically generated with medium confidence">
            <a:extLst>
              <a:ext uri="{FF2B5EF4-FFF2-40B4-BE49-F238E27FC236}">
                <a16:creationId xmlns:a16="http://schemas.microsoft.com/office/drawing/2014/main" id="{C5365BE1-E453-4624-A1A5-7AB34BBAAB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046" y="1620969"/>
            <a:ext cx="1363152" cy="1363152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5688E576-2A11-44BB-9CE6-092420C125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0886" y="1522102"/>
            <a:ext cx="1363152" cy="1363152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low confidence">
            <a:extLst>
              <a:ext uri="{FF2B5EF4-FFF2-40B4-BE49-F238E27FC236}">
                <a16:creationId xmlns:a16="http://schemas.microsoft.com/office/drawing/2014/main" id="{6604A4DF-7FE7-43C9-B404-87E58C41A1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348" y="3369132"/>
            <a:ext cx="1363152" cy="1363152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73D1DAC6-0735-44FE-B5FD-60EE3F4E5F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78273" y="1890174"/>
            <a:ext cx="1465605" cy="136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48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5D517-8800-48D7-AD21-C93B7D260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874144"/>
            <a:ext cx="7704000" cy="882806"/>
          </a:xfrm>
        </p:spPr>
        <p:txBody>
          <a:bodyPr/>
          <a:lstStyle/>
          <a:p>
            <a:r>
              <a:rPr lang="en-US" sz="5400" dirty="0"/>
              <a:t>Now, to the code</a:t>
            </a:r>
          </a:p>
        </p:txBody>
      </p:sp>
    </p:spTree>
    <p:extLst>
      <p:ext uri="{BB962C8B-B14F-4D97-AF65-F5344CB8AC3E}">
        <p14:creationId xmlns:p14="http://schemas.microsoft.com/office/powerpoint/2010/main" val="2212455021"/>
      </p:ext>
    </p:extLst>
  </p:cSld>
  <p:clrMapOvr>
    <a:masterClrMapping/>
  </p:clrMapOvr>
</p:sld>
</file>

<file path=ppt/theme/theme1.xml><?xml version="1.0" encoding="utf-8"?>
<a:theme xmlns:a="http://schemas.openxmlformats.org/drawingml/2006/main" name="Origami Workshop by Slidesgo">
  <a:themeElements>
    <a:clrScheme name="Simple Light">
      <a:dk1>
        <a:srgbClr val="434343"/>
      </a:dk1>
      <a:lt1>
        <a:srgbClr val="F98863"/>
      </a:lt1>
      <a:dk2>
        <a:srgbClr val="FF9B7A"/>
      </a:dk2>
      <a:lt2>
        <a:srgbClr val="FFAD93"/>
      </a:lt2>
      <a:accent1>
        <a:srgbClr val="FFC7B7"/>
      </a:accent1>
      <a:accent2>
        <a:srgbClr val="FFD2C0"/>
      </a:accent2>
      <a:accent3>
        <a:srgbClr val="FFE2D6"/>
      </a:accent3>
      <a:accent4>
        <a:srgbClr val="FFECE4"/>
      </a:accent4>
      <a:accent5>
        <a:srgbClr val="FDF1EC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44</Words>
  <Application>Microsoft Office PowerPoint</Application>
  <PresentationFormat>On-screen Show (16:9)</PresentationFormat>
  <Paragraphs>27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Barlow</vt:lpstr>
      <vt:lpstr>Big Shoulders Text SemiBold</vt:lpstr>
      <vt:lpstr>Josefin Slab SemiBold</vt:lpstr>
      <vt:lpstr>Origami Workshop by Slidesgo</vt:lpstr>
      <vt:lpstr>The Infernos</vt:lpstr>
      <vt:lpstr>Our Team</vt:lpstr>
      <vt:lpstr>About our project</vt:lpstr>
      <vt:lpstr>Stages of work</vt:lpstr>
      <vt:lpstr>Used technologies</vt:lpstr>
      <vt:lpstr>Now, to the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Infernos</dc:title>
  <cp:lastModifiedBy>Георги С. Трендафилов</cp:lastModifiedBy>
  <cp:revision>2</cp:revision>
  <dcterms:modified xsi:type="dcterms:W3CDTF">2022-02-13T17:09:10Z</dcterms:modified>
</cp:coreProperties>
</file>