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304" r:id="rId4"/>
    <p:sldId id="265" r:id="rId5"/>
    <p:sldId id="303" r:id="rId6"/>
    <p:sldId id="305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ig Shoulders Text SemiBold" panose="020B0604020202020204" charset="0"/>
      <p:regular r:id="rId13"/>
      <p:bold r:id="rId14"/>
    </p:embeddedFont>
    <p:embeddedFont>
      <p:font typeface="Josefin Slab SemiBold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66AF7-E274-4B11-A460-1573FFC986A5}">
  <a:tblStyle styleId="{3D266AF7-E274-4B11-A460-1573FFC98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075e084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075e084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0b5c75b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0b5c75b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08356c9b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08356c9b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5"/>
            <a:ext cx="9143980" cy="5143530"/>
            <a:chOff x="0" y="25"/>
            <a:chExt cx="9143980" cy="5143530"/>
          </a:xfrm>
        </p:grpSpPr>
        <p:sp>
          <p:nvSpPr>
            <p:cNvPr id="10" name="Google Shape;10;p2"/>
            <p:cNvSpPr/>
            <p:nvPr/>
          </p:nvSpPr>
          <p:spPr>
            <a:xfrm>
              <a:off x="0" y="58"/>
              <a:ext cx="4593031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8"/>
              <a:ext cx="5674420" cy="5143464"/>
            </a:xfrm>
            <a:custGeom>
              <a:avLst/>
              <a:gdLst/>
              <a:ahLst/>
              <a:cxnLst/>
              <a:rect l="l" t="t" r="r" b="b"/>
              <a:pathLst>
                <a:path w="30125" h="76949" extrusionOk="0">
                  <a:moveTo>
                    <a:pt x="24383" y="0"/>
                  </a:moveTo>
                  <a:lnTo>
                    <a:pt x="0" y="76948"/>
                  </a:lnTo>
                  <a:lnTo>
                    <a:pt x="30125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592932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"/>
              <a:ext cx="951042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74342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5"/>
              <a:ext cx="4593031" cy="5143530"/>
            </a:xfrm>
            <a:custGeom>
              <a:avLst/>
              <a:gdLst/>
              <a:ahLst/>
              <a:cxnLst/>
              <a:rect l="l" t="t" r="r" b="b"/>
              <a:pathLst>
                <a:path w="24384" h="76950" extrusionOk="0">
                  <a:moveTo>
                    <a:pt x="24383" y="0"/>
                  </a:moveTo>
                  <a:lnTo>
                    <a:pt x="0" y="76950"/>
                  </a:lnTo>
                  <a:lnTo>
                    <a:pt x="5048" y="7695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300038" dist="38100" dir="1410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92932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dist="9525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69650" y="1447275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16925" y="3512390"/>
            <a:ext cx="6910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0" y="25"/>
            <a:ext cx="4551047" cy="5143530"/>
            <a:chOff x="0" y="25"/>
            <a:chExt cx="4551047" cy="5143530"/>
          </a:xfrm>
        </p:grpSpPr>
        <p:sp>
          <p:nvSpPr>
            <p:cNvPr id="44" name="Google Shape;44;p7"/>
            <p:cNvSpPr/>
            <p:nvPr/>
          </p:nvSpPr>
          <p:spPr>
            <a:xfrm rot="10800000" flipH="1">
              <a:off x="25" y="61"/>
              <a:ext cx="2902976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flipH="1">
              <a:off x="21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flipH="1">
              <a:off x="0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flipH="1">
              <a:off x="2864638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962600" y="1388875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611525" y="2814925"/>
            <a:ext cx="3587700" cy="11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404800" y="671250"/>
            <a:ext cx="4334400" cy="11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404800" y="2607700"/>
            <a:ext cx="4334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281800" y="3693375"/>
            <a:ext cx="3142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. </a:t>
            </a:r>
            <a:endParaRPr sz="900">
              <a:solidFill>
                <a:schemeClr val="dk1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5674363" y="-13"/>
            <a:ext cx="3469652" cy="5161863"/>
            <a:chOff x="5674363" y="-13"/>
            <a:chExt cx="3469652" cy="5161863"/>
          </a:xfrm>
        </p:grpSpPr>
        <p:sp>
          <p:nvSpPr>
            <p:cNvPr id="61" name="Google Shape;61;p10"/>
            <p:cNvSpPr/>
            <p:nvPr/>
          </p:nvSpPr>
          <p:spPr>
            <a:xfrm>
              <a:off x="6485650" y="3039350"/>
              <a:ext cx="2658300" cy="2122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95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rot="10800000" flipH="1">
              <a:off x="5674363" y="-13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dir="1032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 flipH="1">
              <a:off x="6476287" y="0"/>
              <a:ext cx="2667728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dir="105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1"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1469549" y="986637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Infernos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CCCBB-6C18-499C-8221-C3B79B6C3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427" y="2821236"/>
            <a:ext cx="1895143" cy="189514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Recording (2)">
            <a:hlinkClick r:id="" action="ppaction://media"/>
            <a:extLst>
              <a:ext uri="{FF2B5EF4-FFF2-40B4-BE49-F238E27FC236}">
                <a16:creationId xmlns:a16="http://schemas.microsoft.com/office/drawing/2014/main" id="{39B15DB5-7C06-4575-AF00-F278B1E4EC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986677" y="4226379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53550" y="532922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C581D-6F08-46A5-BC9E-9B3BD30C1380}"/>
              </a:ext>
            </a:extLst>
          </p:cNvPr>
          <p:cNvSpPr txBox="1"/>
          <p:nvPr/>
        </p:nvSpPr>
        <p:spPr>
          <a:xfrm>
            <a:off x="1221643" y="1574522"/>
            <a:ext cx="1411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2000" b="1" dirty="0" err="1">
                <a:latin typeface="Big Shoulders Text SemiBold" panose="020B0604020202020204" charset="0"/>
              </a:rPr>
              <a:t>Trendafilov</a:t>
            </a:r>
            <a:endParaRPr lang="en-US" sz="2000" b="1" dirty="0">
              <a:latin typeface="Big Shoulders Text Semi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EFEEA-23EC-4806-86A9-FC078BBD1FC2}"/>
              </a:ext>
            </a:extLst>
          </p:cNvPr>
          <p:cNvSpPr txBox="1"/>
          <p:nvPr/>
        </p:nvSpPr>
        <p:spPr>
          <a:xfrm>
            <a:off x="3271383" y="1574626"/>
            <a:ext cx="104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2000" b="1" dirty="0" err="1">
                <a:latin typeface="Big Shoulders Text SemiBold" panose="020B0604020202020204" charset="0"/>
              </a:rPr>
              <a:t>Vasilev</a:t>
            </a:r>
            <a:endParaRPr lang="en-US" sz="2000" b="1" dirty="0">
              <a:latin typeface="Big Shoulders Text SemiBol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C995-991A-4C23-B4F2-99A56AFF5284}"/>
              </a:ext>
            </a:extLst>
          </p:cNvPr>
          <p:cNvSpPr txBox="1"/>
          <p:nvPr/>
        </p:nvSpPr>
        <p:spPr>
          <a:xfrm>
            <a:off x="4895508" y="1574522"/>
            <a:ext cx="104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Big Shoulders Text SemiBold" panose="020B0604020202020204" charset="0"/>
              </a:rPr>
              <a:t>Stanimir</a:t>
            </a:r>
            <a:r>
              <a:rPr lang="en-US" sz="2000" b="1" dirty="0">
                <a:latin typeface="Big Shoulders Text SemiBold" panose="020B0604020202020204" charset="0"/>
              </a:rPr>
              <a:t> </a:t>
            </a:r>
          </a:p>
          <a:p>
            <a:pPr algn="ctr"/>
            <a:r>
              <a:rPr lang="en-US" sz="2000" b="1" dirty="0">
                <a:latin typeface="Big Shoulders Text SemiBold" panose="020B0604020202020204" charset="0"/>
              </a:rPr>
              <a:t>Dimitrov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7C5B1-73C1-4DDB-8D07-C5AA52D31C70}"/>
              </a:ext>
            </a:extLst>
          </p:cNvPr>
          <p:cNvSpPr txBox="1"/>
          <p:nvPr/>
        </p:nvSpPr>
        <p:spPr>
          <a:xfrm>
            <a:off x="6574850" y="1574522"/>
            <a:ext cx="130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ig Shoulders Text SemiBold" panose="020B0604020202020204" charset="0"/>
              </a:rPr>
              <a:t>Boris </a:t>
            </a:r>
          </a:p>
          <a:p>
            <a:pPr algn="ctr"/>
            <a:r>
              <a:rPr lang="en-US" sz="2000" b="1" dirty="0" err="1">
                <a:latin typeface="Big Shoulders Text SemiBold" panose="020B0604020202020204" charset="0"/>
              </a:rPr>
              <a:t>Simeonov</a:t>
            </a:r>
            <a:endParaRPr lang="en-US" sz="2000" b="1" dirty="0">
              <a:latin typeface="Big Shoulders Text Semi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79ECD-29ED-4B97-846B-C8C29BB05C27}"/>
              </a:ext>
            </a:extLst>
          </p:cNvPr>
          <p:cNvSpPr txBox="1"/>
          <p:nvPr/>
        </p:nvSpPr>
        <p:spPr>
          <a:xfrm>
            <a:off x="1166426" y="2233196"/>
            <a:ext cx="152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Scrum Trainer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31D3B-B6F4-42A7-8588-5ACA4C2E0E7F}"/>
              </a:ext>
            </a:extLst>
          </p:cNvPr>
          <p:cNvSpPr txBox="1"/>
          <p:nvPr/>
        </p:nvSpPr>
        <p:spPr>
          <a:xfrm>
            <a:off x="3052275" y="2234336"/>
            <a:ext cx="147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QA 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2FC3-A62D-425C-8EF0-4E358B0CEBF5}"/>
              </a:ext>
            </a:extLst>
          </p:cNvPr>
          <p:cNvSpPr txBox="1"/>
          <p:nvPr/>
        </p:nvSpPr>
        <p:spPr>
          <a:xfrm>
            <a:off x="4806734" y="2233196"/>
            <a:ext cx="121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Front-end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E332F-4CC9-4CCA-8CC9-76E44184F684}"/>
              </a:ext>
            </a:extLst>
          </p:cNvPr>
          <p:cNvSpPr txBox="1"/>
          <p:nvPr/>
        </p:nvSpPr>
        <p:spPr>
          <a:xfrm>
            <a:off x="6608406" y="2282408"/>
            <a:ext cx="122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Back-end Developer</a:t>
            </a:r>
          </a:p>
        </p:txBody>
      </p:sp>
      <p:pic>
        <p:nvPicPr>
          <p:cNvPr id="11" name="Recording (3)">
            <a:hlinkClick r:id="" action="ppaction://media"/>
            <a:extLst>
              <a:ext uri="{FF2B5EF4-FFF2-40B4-BE49-F238E27FC236}">
                <a16:creationId xmlns:a16="http://schemas.microsoft.com/office/drawing/2014/main" id="{A8C0BD0A-DAB2-497C-9E00-14C0625B64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79321" y="4137001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3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236-4C49-4C94-A42E-E5467281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50" y="-72142"/>
            <a:ext cx="6204900" cy="2100900"/>
          </a:xfrm>
        </p:spPr>
        <p:txBody>
          <a:bodyPr/>
          <a:lstStyle/>
          <a:p>
            <a:r>
              <a:rPr lang="en-US" sz="5000" dirty="0"/>
              <a:t>About our project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5ECF6AF-8B34-483A-9C97-B6D5464A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715" y="1757040"/>
            <a:ext cx="3052570" cy="2959331"/>
          </a:xfrm>
          <a:prstGeom prst="rect">
            <a:avLst/>
          </a:prstGeom>
        </p:spPr>
      </p:pic>
      <p:pic>
        <p:nvPicPr>
          <p:cNvPr id="3" name="slide_3">
            <a:hlinkClick r:id="" action="ppaction://media"/>
            <a:extLst>
              <a:ext uri="{FF2B5EF4-FFF2-40B4-BE49-F238E27FC236}">
                <a16:creationId xmlns:a16="http://schemas.microsoft.com/office/drawing/2014/main" id="{CA21A307-1798-4C63-A17D-93227972F5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27927" y="41920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181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Stages of work</a:t>
            </a:r>
            <a:endParaRPr sz="5000" dirty="0"/>
          </a:p>
        </p:txBody>
      </p:sp>
      <p:sp>
        <p:nvSpPr>
          <p:cNvPr id="284" name="Google Shape;284;p36"/>
          <p:cNvSpPr txBox="1"/>
          <p:nvPr/>
        </p:nvSpPr>
        <p:spPr>
          <a:xfrm>
            <a:off x="758500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01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60220" y="3497649"/>
            <a:ext cx="29223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organization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792238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02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2792238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idea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4825813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03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575446" y="3497649"/>
            <a:ext cx="40269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ealization</a:t>
            </a:r>
          </a:p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&amp; test </a:t>
            </a:r>
          </a:p>
        </p:txBody>
      </p:sp>
      <p:sp>
        <p:nvSpPr>
          <p:cNvPr id="290" name="Google Shape;290;p36"/>
          <p:cNvSpPr txBox="1"/>
          <p:nvPr/>
        </p:nvSpPr>
        <p:spPr>
          <a:xfrm>
            <a:off x="6859562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04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859526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present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2" name="Google Shape;292;p36"/>
          <p:cNvSpPr/>
          <p:nvPr/>
        </p:nvSpPr>
        <p:spPr>
          <a:xfrm rot="-2700000">
            <a:off x="1237576" y="1973793"/>
            <a:ext cx="567665" cy="5676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3153696" y="1856225"/>
            <a:ext cx="802800" cy="802800"/>
            <a:chOff x="2383346" y="722475"/>
            <a:chExt cx="802800" cy="802800"/>
          </a:xfrm>
        </p:grpSpPr>
        <p:sp>
          <p:nvSpPr>
            <p:cNvPr id="294" name="Google Shape;294;p36"/>
            <p:cNvSpPr/>
            <p:nvPr/>
          </p:nvSpPr>
          <p:spPr>
            <a:xfrm rot="-2700000">
              <a:off x="2500914" y="840042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500914" y="840067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6"/>
          <p:cNvGrpSpPr/>
          <p:nvPr/>
        </p:nvGrpSpPr>
        <p:grpSpPr>
          <a:xfrm>
            <a:off x="5187259" y="1856325"/>
            <a:ext cx="802800" cy="802800"/>
            <a:chOff x="1159571" y="1735250"/>
            <a:chExt cx="802800" cy="802800"/>
          </a:xfrm>
        </p:grpSpPr>
        <p:sp>
          <p:nvSpPr>
            <p:cNvPr id="297" name="Google Shape;297;p36"/>
            <p:cNvSpPr/>
            <p:nvPr/>
          </p:nvSpPr>
          <p:spPr>
            <a:xfrm rot="-2700000">
              <a:off x="1277139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1277139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1442288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6"/>
          <p:cNvGrpSpPr/>
          <p:nvPr/>
        </p:nvGrpSpPr>
        <p:grpSpPr>
          <a:xfrm>
            <a:off x="7221209" y="1856325"/>
            <a:ext cx="802800" cy="802800"/>
            <a:chOff x="7105796" y="1735250"/>
            <a:chExt cx="802800" cy="802800"/>
          </a:xfrm>
        </p:grpSpPr>
        <p:sp>
          <p:nvSpPr>
            <p:cNvPr id="301" name="Google Shape;301;p36"/>
            <p:cNvSpPr/>
            <p:nvPr/>
          </p:nvSpPr>
          <p:spPr>
            <a:xfrm rot="-2700000">
              <a:off x="7223364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223364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7388513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rot="2700000">
              <a:off x="7388581" y="2017968"/>
              <a:ext cx="237164" cy="2371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slide_4">
            <a:hlinkClick r:id="" action="ppaction://media"/>
            <a:extLst>
              <a:ext uri="{FF2B5EF4-FFF2-40B4-BE49-F238E27FC236}">
                <a16:creationId xmlns:a16="http://schemas.microsoft.com/office/drawing/2014/main" id="{590ACB32-2577-4DB8-830E-BA16249881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17135" y="43324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8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272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B6CA-74BB-45D6-AFBA-0BE21A81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Used technologies</a:t>
            </a:r>
          </a:p>
        </p:txBody>
      </p:sp>
      <p:pic>
        <p:nvPicPr>
          <p:cNvPr id="3" name="Picture 8" descr="Visual Studio Code - Wikipedia">
            <a:extLst>
              <a:ext uri="{FF2B5EF4-FFF2-40B4-BE49-F238E27FC236}">
                <a16:creationId xmlns:a16="http://schemas.microsoft.com/office/drawing/2014/main" id="{3B16E92D-BCC2-4318-A918-602A8177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86" y="2984121"/>
            <a:ext cx="1363152" cy="13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D4ADD0-9B65-4425-840A-D8F40DA22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23" y="2869901"/>
            <a:ext cx="1884231" cy="1884231"/>
          </a:xfrm>
          <a:prstGeom prst="rect">
            <a:avLst/>
          </a:prstGeom>
        </p:spPr>
      </p:pic>
      <p:pic>
        <p:nvPicPr>
          <p:cNvPr id="7" name="Picture 6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C5365BE1-E453-4624-A1A5-7AB34BBAA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46" y="1620969"/>
            <a:ext cx="1363152" cy="1363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688E576-2A11-44BB-9CE6-092420C12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063" y="2786391"/>
            <a:ext cx="1363152" cy="136315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604A4DF-7FE7-43C9-B404-87E58C41A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348" y="3369132"/>
            <a:ext cx="1363152" cy="1363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3D1DAC6-0735-44FE-B5FD-60EE3F4E5F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538" y="1423239"/>
            <a:ext cx="1465605" cy="136315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17B7317-4F7B-4220-8592-3B1C2AD594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458" y="1477803"/>
            <a:ext cx="1465605" cy="1363152"/>
          </a:xfrm>
          <a:prstGeom prst="rect">
            <a:avLst/>
          </a:prstGeom>
        </p:spPr>
      </p:pic>
      <p:pic>
        <p:nvPicPr>
          <p:cNvPr id="4" name="Recording">
            <a:hlinkClick r:id="" action="ppaction://media"/>
            <a:extLst>
              <a:ext uri="{FF2B5EF4-FFF2-40B4-BE49-F238E27FC236}">
                <a16:creationId xmlns:a16="http://schemas.microsoft.com/office/drawing/2014/main" id="{6E413E6C-9C0E-45E5-B1CD-8AD4D77A15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975343" y="43472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090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517-8800-48D7-AD21-C93B7D2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74144"/>
            <a:ext cx="7704000" cy="882806"/>
          </a:xfrm>
        </p:spPr>
        <p:txBody>
          <a:bodyPr/>
          <a:lstStyle/>
          <a:p>
            <a:r>
              <a:rPr lang="en-US" sz="5400" dirty="0"/>
              <a:t>Now, to the code</a:t>
            </a:r>
          </a:p>
        </p:txBody>
      </p:sp>
      <p:pic>
        <p:nvPicPr>
          <p:cNvPr id="3" name="Recording (6)">
            <a:hlinkClick r:id="" action="ppaction://media"/>
            <a:extLst>
              <a:ext uri="{FF2B5EF4-FFF2-40B4-BE49-F238E27FC236}">
                <a16:creationId xmlns:a16="http://schemas.microsoft.com/office/drawing/2014/main" id="{278590FE-6EFA-47CC-91C3-E062582278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32914" y="42126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rigami Workshop by Slidesgo">
  <a:themeElements>
    <a:clrScheme name="Simple Light">
      <a:dk1>
        <a:srgbClr val="434343"/>
      </a:dk1>
      <a:lt1>
        <a:srgbClr val="F98863"/>
      </a:lt1>
      <a:dk2>
        <a:srgbClr val="FF9B7A"/>
      </a:dk2>
      <a:lt2>
        <a:srgbClr val="FFAD93"/>
      </a:lt2>
      <a:accent1>
        <a:srgbClr val="FFC7B7"/>
      </a:accent1>
      <a:accent2>
        <a:srgbClr val="FFD2C0"/>
      </a:accent2>
      <a:accent3>
        <a:srgbClr val="FFE2D6"/>
      </a:accent3>
      <a:accent4>
        <a:srgbClr val="FFECE4"/>
      </a:accent4>
      <a:accent5>
        <a:srgbClr val="FDF1EC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On-screen Show (16:9)</PresentationFormat>
  <Paragraphs>27</Paragraphs>
  <Slides>6</Slides>
  <Notes>3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Big Shoulders Text SemiBold</vt:lpstr>
      <vt:lpstr>Barlow</vt:lpstr>
      <vt:lpstr>Arial</vt:lpstr>
      <vt:lpstr>Josefin Slab SemiBold</vt:lpstr>
      <vt:lpstr>Origami Workshop by Slidesgo</vt:lpstr>
      <vt:lpstr>The Infernos</vt:lpstr>
      <vt:lpstr>Our Team</vt:lpstr>
      <vt:lpstr>About our project</vt:lpstr>
      <vt:lpstr>Stages of work</vt:lpstr>
      <vt:lpstr>Used technologies</vt:lpstr>
      <vt:lpstr>Now,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Infernos</dc:title>
  <cp:lastModifiedBy>Георги С. Трендафилов</cp:lastModifiedBy>
  <cp:revision>5</cp:revision>
  <dcterms:modified xsi:type="dcterms:W3CDTF">2022-02-15T20:39:22Z</dcterms:modified>
</cp:coreProperties>
</file>