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9ABD9-E9AD-4717-AF9A-653AD1AB136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5160D2-8B07-4877-9AC3-800A6C740425}">
      <dgm:prSet/>
      <dgm:spPr/>
      <dgm:t>
        <a:bodyPr/>
        <a:lstStyle/>
        <a:p>
          <a:r>
            <a:rPr lang="en-US" dirty="0"/>
            <a:t>Georgi </a:t>
          </a:r>
          <a:r>
            <a:rPr lang="en-US" dirty="0" err="1"/>
            <a:t>Trendafilov</a:t>
          </a:r>
          <a:r>
            <a:rPr lang="en-US" dirty="0"/>
            <a:t> – Scrum Trainer</a:t>
          </a:r>
        </a:p>
      </dgm:t>
    </dgm:pt>
    <dgm:pt modelId="{3A11DBA1-FF4A-481A-A303-E430361C2A67}" type="parTrans" cxnId="{84A27D55-BF0D-431C-AB3E-C2A2C3413388}">
      <dgm:prSet/>
      <dgm:spPr/>
      <dgm:t>
        <a:bodyPr/>
        <a:lstStyle/>
        <a:p>
          <a:endParaRPr lang="en-US"/>
        </a:p>
      </dgm:t>
    </dgm:pt>
    <dgm:pt modelId="{A3528276-08CA-4355-AFE1-69E205658B28}" type="sibTrans" cxnId="{84A27D55-BF0D-431C-AB3E-C2A2C3413388}">
      <dgm:prSet/>
      <dgm:spPr/>
      <dgm:t>
        <a:bodyPr/>
        <a:lstStyle/>
        <a:p>
          <a:endParaRPr lang="en-US"/>
        </a:p>
      </dgm:t>
    </dgm:pt>
    <dgm:pt modelId="{182A42A6-3D4D-4A71-A0E5-F2073EEA6238}">
      <dgm:prSet/>
      <dgm:spPr/>
      <dgm:t>
        <a:bodyPr/>
        <a:lstStyle/>
        <a:p>
          <a:r>
            <a:rPr lang="en-US" dirty="0"/>
            <a:t>Peter </a:t>
          </a:r>
          <a:r>
            <a:rPr lang="en-US" dirty="0" err="1"/>
            <a:t>Nikolov</a:t>
          </a:r>
          <a:r>
            <a:rPr lang="en-US" dirty="0"/>
            <a:t> – Front-end developer</a:t>
          </a:r>
        </a:p>
      </dgm:t>
    </dgm:pt>
    <dgm:pt modelId="{5679231B-B08C-4298-B0AA-B6AF9D6B4B7C}" type="parTrans" cxnId="{871DDEE4-01DF-47A4-8FF2-46A17ACACD92}">
      <dgm:prSet/>
      <dgm:spPr/>
      <dgm:t>
        <a:bodyPr/>
        <a:lstStyle/>
        <a:p>
          <a:endParaRPr lang="en-US"/>
        </a:p>
      </dgm:t>
    </dgm:pt>
    <dgm:pt modelId="{763B649E-6C32-4544-A086-79F79345778A}" type="sibTrans" cxnId="{871DDEE4-01DF-47A4-8FF2-46A17ACACD92}">
      <dgm:prSet/>
      <dgm:spPr/>
      <dgm:t>
        <a:bodyPr/>
        <a:lstStyle/>
        <a:p>
          <a:endParaRPr lang="en-US"/>
        </a:p>
      </dgm:t>
    </dgm:pt>
    <dgm:pt modelId="{62B6C38B-74FA-4338-91CA-1D791D4013DB}">
      <dgm:prSet/>
      <dgm:spPr/>
      <dgm:t>
        <a:bodyPr/>
        <a:lstStyle/>
        <a:p>
          <a:r>
            <a:rPr lang="en-US" dirty="0"/>
            <a:t>Mario </a:t>
          </a:r>
          <a:r>
            <a:rPr lang="en-US" dirty="0" err="1"/>
            <a:t>Boshev</a:t>
          </a:r>
          <a:r>
            <a:rPr lang="en-US" dirty="0"/>
            <a:t> – Back-end developer</a:t>
          </a:r>
        </a:p>
      </dgm:t>
    </dgm:pt>
    <dgm:pt modelId="{FD26B8AC-12B0-475D-AE2F-2F1DBB9E9D51}" type="parTrans" cxnId="{40D77D08-11E0-489F-9809-66623CF98F10}">
      <dgm:prSet/>
      <dgm:spPr/>
      <dgm:t>
        <a:bodyPr/>
        <a:lstStyle/>
        <a:p>
          <a:endParaRPr lang="en-US"/>
        </a:p>
      </dgm:t>
    </dgm:pt>
    <dgm:pt modelId="{5F2D9BDC-4310-4DD0-B381-FE91DA8D8943}" type="sibTrans" cxnId="{40D77D08-11E0-489F-9809-66623CF98F10}">
      <dgm:prSet/>
      <dgm:spPr/>
      <dgm:t>
        <a:bodyPr/>
        <a:lstStyle/>
        <a:p>
          <a:endParaRPr lang="en-US"/>
        </a:p>
      </dgm:t>
    </dgm:pt>
    <dgm:pt modelId="{F799427E-53D6-4BDF-B75E-640F498A99F1}">
      <dgm:prSet/>
      <dgm:spPr/>
      <dgm:t>
        <a:bodyPr/>
        <a:lstStyle/>
        <a:p>
          <a:r>
            <a:rPr lang="en-US" dirty="0"/>
            <a:t>Georgi Ivanov - Designer</a:t>
          </a:r>
        </a:p>
      </dgm:t>
    </dgm:pt>
    <dgm:pt modelId="{EE788568-1D71-4C31-8BD1-7D31F3672636}" type="parTrans" cxnId="{4247D322-DC67-49BA-B03D-C5AC777524B6}">
      <dgm:prSet/>
      <dgm:spPr/>
      <dgm:t>
        <a:bodyPr/>
        <a:lstStyle/>
        <a:p>
          <a:endParaRPr lang="en-US"/>
        </a:p>
      </dgm:t>
    </dgm:pt>
    <dgm:pt modelId="{7F5A9121-9E83-4AD6-AA23-A104C6322EC3}" type="sibTrans" cxnId="{4247D322-DC67-49BA-B03D-C5AC777524B6}">
      <dgm:prSet/>
      <dgm:spPr/>
      <dgm:t>
        <a:bodyPr/>
        <a:lstStyle/>
        <a:p>
          <a:endParaRPr lang="en-US"/>
        </a:p>
      </dgm:t>
    </dgm:pt>
    <dgm:pt modelId="{848D2CBC-1110-404F-AA14-C16D7E9DA707}" type="pres">
      <dgm:prSet presAssocID="{B539ABD9-E9AD-4717-AF9A-653AD1AB136B}" presName="vert0" presStyleCnt="0">
        <dgm:presLayoutVars>
          <dgm:dir/>
          <dgm:animOne val="branch"/>
          <dgm:animLvl val="lvl"/>
        </dgm:presLayoutVars>
      </dgm:prSet>
      <dgm:spPr/>
    </dgm:pt>
    <dgm:pt modelId="{4423F97B-DD2B-42B7-9D34-FBB11F8F7B7E}" type="pres">
      <dgm:prSet presAssocID="{C15160D2-8B07-4877-9AC3-800A6C740425}" presName="thickLine" presStyleLbl="alignNode1" presStyleIdx="0" presStyleCnt="4"/>
      <dgm:spPr/>
    </dgm:pt>
    <dgm:pt modelId="{980FB050-710A-4ACA-92D3-EE6199F95600}" type="pres">
      <dgm:prSet presAssocID="{C15160D2-8B07-4877-9AC3-800A6C740425}" presName="horz1" presStyleCnt="0"/>
      <dgm:spPr/>
    </dgm:pt>
    <dgm:pt modelId="{67554913-CCF7-4AA1-8560-E8B98A4AD4C6}" type="pres">
      <dgm:prSet presAssocID="{C15160D2-8B07-4877-9AC3-800A6C740425}" presName="tx1" presStyleLbl="revTx" presStyleIdx="0" presStyleCnt="4"/>
      <dgm:spPr/>
    </dgm:pt>
    <dgm:pt modelId="{65D40CAA-DE94-4FCE-B541-B87AB228741A}" type="pres">
      <dgm:prSet presAssocID="{C15160D2-8B07-4877-9AC3-800A6C740425}" presName="vert1" presStyleCnt="0"/>
      <dgm:spPr/>
    </dgm:pt>
    <dgm:pt modelId="{0DF0277B-1B03-40E5-8921-A1391C699F81}" type="pres">
      <dgm:prSet presAssocID="{182A42A6-3D4D-4A71-A0E5-F2073EEA6238}" presName="thickLine" presStyleLbl="alignNode1" presStyleIdx="1" presStyleCnt="4"/>
      <dgm:spPr/>
    </dgm:pt>
    <dgm:pt modelId="{F31FF2D0-8E2D-4AA0-B2B6-DAC36898638E}" type="pres">
      <dgm:prSet presAssocID="{182A42A6-3D4D-4A71-A0E5-F2073EEA6238}" presName="horz1" presStyleCnt="0"/>
      <dgm:spPr/>
    </dgm:pt>
    <dgm:pt modelId="{C79B1168-2D37-46AC-BA50-8849E2756D64}" type="pres">
      <dgm:prSet presAssocID="{182A42A6-3D4D-4A71-A0E5-F2073EEA6238}" presName="tx1" presStyleLbl="revTx" presStyleIdx="1" presStyleCnt="4"/>
      <dgm:spPr/>
    </dgm:pt>
    <dgm:pt modelId="{0E48D643-69E0-4026-9D01-458055D834D6}" type="pres">
      <dgm:prSet presAssocID="{182A42A6-3D4D-4A71-A0E5-F2073EEA6238}" presName="vert1" presStyleCnt="0"/>
      <dgm:spPr/>
    </dgm:pt>
    <dgm:pt modelId="{5B70E0EB-3666-4B44-83F3-D34C01998C33}" type="pres">
      <dgm:prSet presAssocID="{62B6C38B-74FA-4338-91CA-1D791D4013DB}" presName="thickLine" presStyleLbl="alignNode1" presStyleIdx="2" presStyleCnt="4"/>
      <dgm:spPr/>
    </dgm:pt>
    <dgm:pt modelId="{BEE6299C-005A-41A3-BD88-4C0EB6C4FDF7}" type="pres">
      <dgm:prSet presAssocID="{62B6C38B-74FA-4338-91CA-1D791D4013DB}" presName="horz1" presStyleCnt="0"/>
      <dgm:spPr/>
    </dgm:pt>
    <dgm:pt modelId="{FD72107F-E36D-4E60-B49F-C3B28399D2AE}" type="pres">
      <dgm:prSet presAssocID="{62B6C38B-74FA-4338-91CA-1D791D4013DB}" presName="tx1" presStyleLbl="revTx" presStyleIdx="2" presStyleCnt="4"/>
      <dgm:spPr/>
    </dgm:pt>
    <dgm:pt modelId="{3C020442-4993-4BC5-B5C6-0BF71EA8D653}" type="pres">
      <dgm:prSet presAssocID="{62B6C38B-74FA-4338-91CA-1D791D4013DB}" presName="vert1" presStyleCnt="0"/>
      <dgm:spPr/>
    </dgm:pt>
    <dgm:pt modelId="{794494CC-06D1-4F6D-B99F-49EF70612CB9}" type="pres">
      <dgm:prSet presAssocID="{F799427E-53D6-4BDF-B75E-640F498A99F1}" presName="thickLine" presStyleLbl="alignNode1" presStyleIdx="3" presStyleCnt="4"/>
      <dgm:spPr/>
    </dgm:pt>
    <dgm:pt modelId="{E2142E8F-F729-4A5F-84D2-85DBBD6085BF}" type="pres">
      <dgm:prSet presAssocID="{F799427E-53D6-4BDF-B75E-640F498A99F1}" presName="horz1" presStyleCnt="0"/>
      <dgm:spPr/>
    </dgm:pt>
    <dgm:pt modelId="{AEA4C84F-0C56-4B60-BAAB-C16B5672BCF0}" type="pres">
      <dgm:prSet presAssocID="{F799427E-53D6-4BDF-B75E-640F498A99F1}" presName="tx1" presStyleLbl="revTx" presStyleIdx="3" presStyleCnt="4"/>
      <dgm:spPr/>
    </dgm:pt>
    <dgm:pt modelId="{701B5E04-7ACE-40C2-BFF1-03996E43208C}" type="pres">
      <dgm:prSet presAssocID="{F799427E-53D6-4BDF-B75E-640F498A99F1}" presName="vert1" presStyleCnt="0"/>
      <dgm:spPr/>
    </dgm:pt>
  </dgm:ptLst>
  <dgm:cxnLst>
    <dgm:cxn modelId="{40D77D08-11E0-489F-9809-66623CF98F10}" srcId="{B539ABD9-E9AD-4717-AF9A-653AD1AB136B}" destId="{62B6C38B-74FA-4338-91CA-1D791D4013DB}" srcOrd="2" destOrd="0" parTransId="{FD26B8AC-12B0-475D-AE2F-2F1DBB9E9D51}" sibTransId="{5F2D9BDC-4310-4DD0-B381-FE91DA8D8943}"/>
    <dgm:cxn modelId="{15519C19-1A01-4D73-AF51-3A758ABC0A08}" type="presOf" srcId="{182A42A6-3D4D-4A71-A0E5-F2073EEA6238}" destId="{C79B1168-2D37-46AC-BA50-8849E2756D64}" srcOrd="0" destOrd="0" presId="urn:microsoft.com/office/officeart/2008/layout/LinedList"/>
    <dgm:cxn modelId="{4247D322-DC67-49BA-B03D-C5AC777524B6}" srcId="{B539ABD9-E9AD-4717-AF9A-653AD1AB136B}" destId="{F799427E-53D6-4BDF-B75E-640F498A99F1}" srcOrd="3" destOrd="0" parTransId="{EE788568-1D71-4C31-8BD1-7D31F3672636}" sibTransId="{7F5A9121-9E83-4AD6-AA23-A104C6322EC3}"/>
    <dgm:cxn modelId="{AA05EF2D-956A-4B4D-97BD-053A66477528}" type="presOf" srcId="{C15160D2-8B07-4877-9AC3-800A6C740425}" destId="{67554913-CCF7-4AA1-8560-E8B98A4AD4C6}" srcOrd="0" destOrd="0" presId="urn:microsoft.com/office/officeart/2008/layout/LinedList"/>
    <dgm:cxn modelId="{3BD30B35-75B5-4A52-BFBB-39F7EE4B79EC}" type="presOf" srcId="{F799427E-53D6-4BDF-B75E-640F498A99F1}" destId="{AEA4C84F-0C56-4B60-BAAB-C16B5672BCF0}" srcOrd="0" destOrd="0" presId="urn:microsoft.com/office/officeart/2008/layout/LinedList"/>
    <dgm:cxn modelId="{FE86A474-4FE6-4B6E-B7C8-25076C8266DF}" type="presOf" srcId="{B539ABD9-E9AD-4717-AF9A-653AD1AB136B}" destId="{848D2CBC-1110-404F-AA14-C16D7E9DA707}" srcOrd="0" destOrd="0" presId="urn:microsoft.com/office/officeart/2008/layout/LinedList"/>
    <dgm:cxn modelId="{84A27D55-BF0D-431C-AB3E-C2A2C3413388}" srcId="{B539ABD9-E9AD-4717-AF9A-653AD1AB136B}" destId="{C15160D2-8B07-4877-9AC3-800A6C740425}" srcOrd="0" destOrd="0" parTransId="{3A11DBA1-FF4A-481A-A303-E430361C2A67}" sibTransId="{A3528276-08CA-4355-AFE1-69E205658B28}"/>
    <dgm:cxn modelId="{AA425AD8-9C2E-4879-A89A-33DE202174FA}" type="presOf" srcId="{62B6C38B-74FA-4338-91CA-1D791D4013DB}" destId="{FD72107F-E36D-4E60-B49F-C3B28399D2AE}" srcOrd="0" destOrd="0" presId="urn:microsoft.com/office/officeart/2008/layout/LinedList"/>
    <dgm:cxn modelId="{871DDEE4-01DF-47A4-8FF2-46A17ACACD92}" srcId="{B539ABD9-E9AD-4717-AF9A-653AD1AB136B}" destId="{182A42A6-3D4D-4A71-A0E5-F2073EEA6238}" srcOrd="1" destOrd="0" parTransId="{5679231B-B08C-4298-B0AA-B6AF9D6B4B7C}" sibTransId="{763B649E-6C32-4544-A086-79F79345778A}"/>
    <dgm:cxn modelId="{C2A89D91-8B01-4C05-B41D-BD5CC8674181}" type="presParOf" srcId="{848D2CBC-1110-404F-AA14-C16D7E9DA707}" destId="{4423F97B-DD2B-42B7-9D34-FBB11F8F7B7E}" srcOrd="0" destOrd="0" presId="urn:microsoft.com/office/officeart/2008/layout/LinedList"/>
    <dgm:cxn modelId="{7F982DA3-9DDB-48E8-9E67-D789559C5BB2}" type="presParOf" srcId="{848D2CBC-1110-404F-AA14-C16D7E9DA707}" destId="{980FB050-710A-4ACA-92D3-EE6199F95600}" srcOrd="1" destOrd="0" presId="urn:microsoft.com/office/officeart/2008/layout/LinedList"/>
    <dgm:cxn modelId="{118C355B-0C9B-4CC0-8454-4150FDEA527C}" type="presParOf" srcId="{980FB050-710A-4ACA-92D3-EE6199F95600}" destId="{67554913-CCF7-4AA1-8560-E8B98A4AD4C6}" srcOrd="0" destOrd="0" presId="urn:microsoft.com/office/officeart/2008/layout/LinedList"/>
    <dgm:cxn modelId="{62866681-4989-4E00-BA1B-5AA8DDDFC55E}" type="presParOf" srcId="{980FB050-710A-4ACA-92D3-EE6199F95600}" destId="{65D40CAA-DE94-4FCE-B541-B87AB228741A}" srcOrd="1" destOrd="0" presId="urn:microsoft.com/office/officeart/2008/layout/LinedList"/>
    <dgm:cxn modelId="{3A9F2AF0-FAC3-47BF-8008-04B749404093}" type="presParOf" srcId="{848D2CBC-1110-404F-AA14-C16D7E9DA707}" destId="{0DF0277B-1B03-40E5-8921-A1391C699F81}" srcOrd="2" destOrd="0" presId="urn:microsoft.com/office/officeart/2008/layout/LinedList"/>
    <dgm:cxn modelId="{CE4C2739-6F7B-4246-BE87-A85D4EC446A7}" type="presParOf" srcId="{848D2CBC-1110-404F-AA14-C16D7E9DA707}" destId="{F31FF2D0-8E2D-4AA0-B2B6-DAC36898638E}" srcOrd="3" destOrd="0" presId="urn:microsoft.com/office/officeart/2008/layout/LinedList"/>
    <dgm:cxn modelId="{F40191BD-4C13-44EF-8920-387826EA4038}" type="presParOf" srcId="{F31FF2D0-8E2D-4AA0-B2B6-DAC36898638E}" destId="{C79B1168-2D37-46AC-BA50-8849E2756D64}" srcOrd="0" destOrd="0" presId="urn:microsoft.com/office/officeart/2008/layout/LinedList"/>
    <dgm:cxn modelId="{EAC2C60D-7C6C-4003-A411-49A9087D609A}" type="presParOf" srcId="{F31FF2D0-8E2D-4AA0-B2B6-DAC36898638E}" destId="{0E48D643-69E0-4026-9D01-458055D834D6}" srcOrd="1" destOrd="0" presId="urn:microsoft.com/office/officeart/2008/layout/LinedList"/>
    <dgm:cxn modelId="{43DD677B-749B-49F2-B8ED-76AAC83892EB}" type="presParOf" srcId="{848D2CBC-1110-404F-AA14-C16D7E9DA707}" destId="{5B70E0EB-3666-4B44-83F3-D34C01998C33}" srcOrd="4" destOrd="0" presId="urn:microsoft.com/office/officeart/2008/layout/LinedList"/>
    <dgm:cxn modelId="{A6411E42-BEAD-4F53-B02B-4E797C93BE03}" type="presParOf" srcId="{848D2CBC-1110-404F-AA14-C16D7E9DA707}" destId="{BEE6299C-005A-41A3-BD88-4C0EB6C4FDF7}" srcOrd="5" destOrd="0" presId="urn:microsoft.com/office/officeart/2008/layout/LinedList"/>
    <dgm:cxn modelId="{216C3944-4CA8-40C5-ADEA-DBA44587725A}" type="presParOf" srcId="{BEE6299C-005A-41A3-BD88-4C0EB6C4FDF7}" destId="{FD72107F-E36D-4E60-B49F-C3B28399D2AE}" srcOrd="0" destOrd="0" presId="urn:microsoft.com/office/officeart/2008/layout/LinedList"/>
    <dgm:cxn modelId="{92D24974-C17D-46C9-8405-A3795BA5236F}" type="presParOf" srcId="{BEE6299C-005A-41A3-BD88-4C0EB6C4FDF7}" destId="{3C020442-4993-4BC5-B5C6-0BF71EA8D653}" srcOrd="1" destOrd="0" presId="urn:microsoft.com/office/officeart/2008/layout/LinedList"/>
    <dgm:cxn modelId="{3F35A299-6E94-4B58-945E-14F5F6B8B648}" type="presParOf" srcId="{848D2CBC-1110-404F-AA14-C16D7E9DA707}" destId="{794494CC-06D1-4F6D-B99F-49EF70612CB9}" srcOrd="6" destOrd="0" presId="urn:microsoft.com/office/officeart/2008/layout/LinedList"/>
    <dgm:cxn modelId="{C6C65428-E73B-451A-84EE-4F1A18FCA54A}" type="presParOf" srcId="{848D2CBC-1110-404F-AA14-C16D7E9DA707}" destId="{E2142E8F-F729-4A5F-84D2-85DBBD6085BF}" srcOrd="7" destOrd="0" presId="urn:microsoft.com/office/officeart/2008/layout/LinedList"/>
    <dgm:cxn modelId="{7BB994C0-39F5-462B-86CE-2E027B5E285D}" type="presParOf" srcId="{E2142E8F-F729-4A5F-84D2-85DBBD6085BF}" destId="{AEA4C84F-0C56-4B60-BAAB-C16B5672BCF0}" srcOrd="0" destOrd="0" presId="urn:microsoft.com/office/officeart/2008/layout/LinedList"/>
    <dgm:cxn modelId="{2749FFD1-31DF-4428-92C3-53A36F0C6572}" type="presParOf" srcId="{E2142E8F-F729-4A5F-84D2-85DBBD6085BF}" destId="{701B5E04-7ACE-40C2-BFF1-03996E4320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3F97B-DD2B-42B7-9D34-FBB11F8F7B7E}">
      <dsp:nvSpPr>
        <dsp:cNvPr id="0" name=""/>
        <dsp:cNvSpPr/>
      </dsp:nvSpPr>
      <dsp:spPr>
        <a:xfrm>
          <a:off x="0" y="0"/>
          <a:ext cx="1129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54913-CCF7-4AA1-8560-E8B98A4AD4C6}">
      <dsp:nvSpPr>
        <dsp:cNvPr id="0" name=""/>
        <dsp:cNvSpPr/>
      </dsp:nvSpPr>
      <dsp:spPr>
        <a:xfrm>
          <a:off x="0" y="0"/>
          <a:ext cx="11293200" cy="94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Georgi </a:t>
          </a:r>
          <a:r>
            <a:rPr lang="en-US" sz="4600" kern="1200" dirty="0" err="1"/>
            <a:t>Trendafilov</a:t>
          </a:r>
          <a:r>
            <a:rPr lang="en-US" sz="4600" kern="1200" dirty="0"/>
            <a:t> – Scrum Trainer</a:t>
          </a:r>
        </a:p>
      </dsp:txBody>
      <dsp:txXfrm>
        <a:off x="0" y="0"/>
        <a:ext cx="11293200" cy="945753"/>
      </dsp:txXfrm>
    </dsp:sp>
    <dsp:sp modelId="{0DF0277B-1B03-40E5-8921-A1391C699F81}">
      <dsp:nvSpPr>
        <dsp:cNvPr id="0" name=""/>
        <dsp:cNvSpPr/>
      </dsp:nvSpPr>
      <dsp:spPr>
        <a:xfrm>
          <a:off x="0" y="945753"/>
          <a:ext cx="1129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B1168-2D37-46AC-BA50-8849E2756D64}">
      <dsp:nvSpPr>
        <dsp:cNvPr id="0" name=""/>
        <dsp:cNvSpPr/>
      </dsp:nvSpPr>
      <dsp:spPr>
        <a:xfrm>
          <a:off x="0" y="945753"/>
          <a:ext cx="11293200" cy="94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Peter </a:t>
          </a:r>
          <a:r>
            <a:rPr lang="en-US" sz="4600" kern="1200" dirty="0" err="1"/>
            <a:t>Nikolov</a:t>
          </a:r>
          <a:r>
            <a:rPr lang="en-US" sz="4600" kern="1200" dirty="0"/>
            <a:t> – Front-end developer</a:t>
          </a:r>
        </a:p>
      </dsp:txBody>
      <dsp:txXfrm>
        <a:off x="0" y="945753"/>
        <a:ext cx="11293200" cy="945753"/>
      </dsp:txXfrm>
    </dsp:sp>
    <dsp:sp modelId="{5B70E0EB-3666-4B44-83F3-D34C01998C33}">
      <dsp:nvSpPr>
        <dsp:cNvPr id="0" name=""/>
        <dsp:cNvSpPr/>
      </dsp:nvSpPr>
      <dsp:spPr>
        <a:xfrm>
          <a:off x="0" y="1891506"/>
          <a:ext cx="1129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2107F-E36D-4E60-B49F-C3B28399D2AE}">
      <dsp:nvSpPr>
        <dsp:cNvPr id="0" name=""/>
        <dsp:cNvSpPr/>
      </dsp:nvSpPr>
      <dsp:spPr>
        <a:xfrm>
          <a:off x="0" y="1891506"/>
          <a:ext cx="11293200" cy="94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Mario </a:t>
          </a:r>
          <a:r>
            <a:rPr lang="en-US" sz="4600" kern="1200" dirty="0" err="1"/>
            <a:t>Boshev</a:t>
          </a:r>
          <a:r>
            <a:rPr lang="en-US" sz="4600" kern="1200" dirty="0"/>
            <a:t> – Back-end developer</a:t>
          </a:r>
        </a:p>
      </dsp:txBody>
      <dsp:txXfrm>
        <a:off x="0" y="1891506"/>
        <a:ext cx="11293200" cy="945753"/>
      </dsp:txXfrm>
    </dsp:sp>
    <dsp:sp modelId="{794494CC-06D1-4F6D-B99F-49EF70612CB9}">
      <dsp:nvSpPr>
        <dsp:cNvPr id="0" name=""/>
        <dsp:cNvSpPr/>
      </dsp:nvSpPr>
      <dsp:spPr>
        <a:xfrm>
          <a:off x="0" y="2837259"/>
          <a:ext cx="1129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4C84F-0C56-4B60-BAAB-C16B5672BCF0}">
      <dsp:nvSpPr>
        <dsp:cNvPr id="0" name=""/>
        <dsp:cNvSpPr/>
      </dsp:nvSpPr>
      <dsp:spPr>
        <a:xfrm>
          <a:off x="0" y="2837259"/>
          <a:ext cx="11293200" cy="94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Georgi Ivanov - Designer</a:t>
          </a:r>
        </a:p>
      </dsp:txBody>
      <dsp:txXfrm>
        <a:off x="0" y="2837259"/>
        <a:ext cx="11293200" cy="945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April 28,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3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Wednesday, April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2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Wednesday, April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2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April 28,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0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Wednesday, April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19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Wednesday, April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Wednesday, April 28,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0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Wednesday, April 28,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Wednesday, April 28,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1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Wednesday, April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2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Wednesday, April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April 28,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56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F7B45-5CA5-4064-A1F2-A92592588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1900" y="448056"/>
            <a:ext cx="5428996" cy="3401568"/>
          </a:xfrm>
        </p:spPr>
        <p:txBody>
          <a:bodyPr>
            <a:normAutofit/>
          </a:bodyPr>
          <a:lstStyle/>
          <a:p>
            <a:r>
              <a:rPr lang="en-US" dirty="0"/>
              <a:t>Fire Department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E8CF2-442A-480E-83DD-6716F391A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1900" y="4471416"/>
            <a:ext cx="5428996" cy="1481328"/>
          </a:xfrm>
        </p:spPr>
        <p:txBody>
          <a:bodyPr>
            <a:normAutofit/>
          </a:bodyPr>
          <a:lstStyle/>
          <a:p>
            <a:r>
              <a:rPr lang="en-US" dirty="0"/>
              <a:t>Team The Machines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89B4A54-2277-46DD-9A6F-BC74FFA9D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12" y="2213756"/>
            <a:ext cx="2621288" cy="2083924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9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8372-C641-4197-9C4B-B3326454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594000"/>
            <a:ext cx="11301984" cy="1141200"/>
          </a:xfrm>
        </p:spPr>
        <p:txBody>
          <a:bodyPr/>
          <a:lstStyle/>
          <a:p>
            <a:pPr algn="ctr"/>
            <a:r>
              <a:rPr lang="en-US" dirty="0"/>
              <a:t>Our team consists of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A69F02-7F62-480A-8494-F670138F52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8056" y="1735200"/>
          <a:ext cx="11293200" cy="3783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79912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18B8-C10E-40AF-949B-92DE8E5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523023"/>
            <a:ext cx="11301984" cy="1141200"/>
          </a:xfrm>
        </p:spPr>
        <p:txBody>
          <a:bodyPr/>
          <a:lstStyle/>
          <a:p>
            <a:r>
              <a:rPr lang="en-US" dirty="0"/>
              <a:t>What is our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E7BA-9D8B-4BA8-9C68-82D586B3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contains information about:</a:t>
            </a:r>
          </a:p>
          <a:p>
            <a:r>
              <a:rPr lang="en-US" dirty="0"/>
              <a:t>All fire departments in the Burgas region</a:t>
            </a:r>
          </a:p>
          <a:p>
            <a:r>
              <a:rPr lang="en-US" dirty="0"/>
              <a:t>The equipment</a:t>
            </a:r>
          </a:p>
          <a:p>
            <a:r>
              <a:rPr lang="en-US" dirty="0"/>
              <a:t>The different kinds of vehicles</a:t>
            </a:r>
          </a:p>
          <a:p>
            <a:r>
              <a:rPr lang="en-US" dirty="0"/>
              <a:t>And you can also report a fire</a:t>
            </a:r>
          </a:p>
        </p:txBody>
      </p:sp>
    </p:spTree>
    <p:extLst>
      <p:ext uri="{BB962C8B-B14F-4D97-AF65-F5344CB8AC3E}">
        <p14:creationId xmlns:p14="http://schemas.microsoft.com/office/powerpoint/2010/main" val="536326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E46E-4283-435B-9B41-06CF1CC6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38898"/>
            <a:ext cx="11301984" cy="691101"/>
          </a:xfrm>
        </p:spPr>
        <p:txBody>
          <a:bodyPr>
            <a:normAutofit/>
          </a:bodyPr>
          <a:lstStyle/>
          <a:p>
            <a:r>
              <a:rPr lang="en-US" sz="4400" dirty="0"/>
              <a:t>Technologies we used for creating the project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6B98ADD2-8FE2-419F-BFF0-C1EFC6DE2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01" y="1641968"/>
            <a:ext cx="2133078" cy="2133078"/>
          </a:xfr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31A3F972-6270-4B75-A768-0FE92429F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70" y="3612146"/>
            <a:ext cx="2985796" cy="29857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2132917-9BAE-46B5-9D15-B531ACF81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397" y="143927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ord Logo Png - Free Transparent PNG Logos">
            <a:extLst>
              <a:ext uri="{FF2B5EF4-FFF2-40B4-BE49-F238E27FC236}">
                <a16:creationId xmlns:a16="http://schemas.microsoft.com/office/drawing/2014/main" id="{B6710BC9-CDF8-4890-ABB7-7A4F7ED68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285" y="3636753"/>
            <a:ext cx="2612793" cy="261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165467-2CEB-4F03-B4E3-7BE3E26E9180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565" y="1552941"/>
            <a:ext cx="2364442" cy="2319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45452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0A19-C671-4BF6-9DD1-47FB2BF72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3509F-0262-4500-AACA-FE5D50207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The Machines</a:t>
            </a:r>
          </a:p>
        </p:txBody>
      </p:sp>
    </p:spTree>
    <p:extLst>
      <p:ext uri="{BB962C8B-B14F-4D97-AF65-F5344CB8AC3E}">
        <p14:creationId xmlns:p14="http://schemas.microsoft.com/office/powerpoint/2010/main" val="1563734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inLineVTI">
  <a:themeElements>
    <a:clrScheme name="AnalogousFromRegularSeed_2SEEDS">
      <a:dk1>
        <a:srgbClr val="000000"/>
      </a:dk1>
      <a:lt1>
        <a:srgbClr val="FFFFFF"/>
      </a:lt1>
      <a:dk2>
        <a:srgbClr val="1C2431"/>
      </a:dk2>
      <a:lt2>
        <a:srgbClr val="F1F0F3"/>
      </a:lt2>
      <a:accent1>
        <a:srgbClr val="93AA1F"/>
      </a:accent1>
      <a:accent2>
        <a:srgbClr val="BF9B30"/>
      </a:accent2>
      <a:accent3>
        <a:srgbClr val="65B32D"/>
      </a:accent3>
      <a:accent4>
        <a:srgbClr val="2588C7"/>
      </a:accent4>
      <a:accent5>
        <a:srgbClr val="3756D9"/>
      </a:accent5>
      <a:accent6>
        <a:srgbClr val="5432CB"/>
      </a:accent6>
      <a:hlink>
        <a:srgbClr val="553FBF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Bell MT</vt:lpstr>
      <vt:lpstr>Calibri Light</vt:lpstr>
      <vt:lpstr>ThinLineVTI</vt:lpstr>
      <vt:lpstr>Fire Department Project</vt:lpstr>
      <vt:lpstr>Our team consists of </vt:lpstr>
      <vt:lpstr>What is our project?</vt:lpstr>
      <vt:lpstr>Technologies we used for creating the project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The Machines</dc:title>
  <dc:creator>Mario Boshev</dc:creator>
  <cp:lastModifiedBy>Петър Николов</cp:lastModifiedBy>
  <cp:revision>14</cp:revision>
  <dcterms:created xsi:type="dcterms:W3CDTF">2021-04-26T17:43:48Z</dcterms:created>
  <dcterms:modified xsi:type="dcterms:W3CDTF">2021-04-27T21:02:54Z</dcterms:modified>
</cp:coreProperties>
</file>