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030f762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030f762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030f762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030f762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030f762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030f762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030f762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030f762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30f762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30f762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030f762b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030f762b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Game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651200"/>
            <a:ext cx="4296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WEB DWEEBS :)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(David Martinez, Alexandra Ochoa, Owen Hutchins)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User</a:t>
            </a:r>
            <a:r>
              <a:rPr lang="en"/>
              <a:t>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make a matching card game animation, without actual functionality.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Grid of cards (Rows/Columns)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Animation to flip cards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Images for the cards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Design Features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Animations of card being flipped over on hover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Perspective (make the card animation appear 3 dimensional)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Interface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 by 4 grid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Pretty cards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 | Header, Images, Rows, &amp; Columns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11688" y="1307850"/>
            <a:ext cx="41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H3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Row		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689" y="1393349"/>
            <a:ext cx="1609736" cy="547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852" y="2172556"/>
            <a:ext cx="1095383" cy="78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8800" y="3185296"/>
            <a:ext cx="1314459" cy="93422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3575863" y="1307850"/>
            <a:ext cx="41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Images</a:t>
            </a: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8013" y="1345688"/>
            <a:ext cx="1135637" cy="6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 | Flip-card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Flip Card &amp; Flip Card Inner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Flip Card On Hover Effect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75" y="1914525"/>
            <a:ext cx="25527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150" y="3615800"/>
            <a:ext cx="2691425" cy="6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7488" y="1819275"/>
            <a:ext cx="24479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 | Flip Card Front &amp; Back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348875"/>
            <a:ext cx="70389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Positioning of Both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550" y="1475550"/>
            <a:ext cx="21717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088" y="2337425"/>
            <a:ext cx="26003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475" y="3491438"/>
            <a:ext cx="30289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53025" y="386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956075" y="911625"/>
            <a:ext cx="80337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&lt;!--First column--&gt;</a:t>
            </a:r>
            <a:endParaRPr sz="10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"column"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&lt;!--first column, first card--&gt;</a:t>
            </a:r>
            <a:endParaRPr sz="10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"flip-card"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"flip-card-inner"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"flip-card-front"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"./card_images/card_background.png"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"card back"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"flip-card-back"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"./card_images/Club_10.png"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"Club_10"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&lt;!--Three more cards make up one row. Add 4 more cards for another.--&gt;</a:t>
            </a:r>
            <a:b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