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030f762b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030f762b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030f762b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030f762b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030f762b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030f762b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030f762b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030f762b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030f762b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030f762b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030f762b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030f762b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Matching Game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37150" y="2651200"/>
            <a:ext cx="42969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THE WEB DWEEBS :)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(David Martinez, Alexandra Ochoa, Owen Hutchins)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User</a:t>
            </a:r>
            <a:r>
              <a:rPr lang="en"/>
              <a:t>	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Goal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 make a matching card game animation, without actual functionality (No scores, no track)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Requirements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Grid of cards (Rows/Columns)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Show animation to flip cards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Images for the cards (the front and back)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Key Design Features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Animations of card being flipped over on hover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Perspective (make the card animation appear 3 dimensional)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Interface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4 by 4 grid (16 cards in total)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Pretty cards of course :)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675" y="3631375"/>
            <a:ext cx="71437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4925" y="3631375"/>
            <a:ext cx="71437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7175" y="3631375"/>
            <a:ext cx="71437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69425" y="3631375"/>
            <a:ext cx="71437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Style.css | Header, Images, Rows, &amp; Columns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311688" y="1307850"/>
            <a:ext cx="412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H3 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Column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Row			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689" y="1393349"/>
            <a:ext cx="1609736" cy="547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7852" y="2172556"/>
            <a:ext cx="1095383" cy="78151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3575863" y="1307850"/>
            <a:ext cx="412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Images</a:t>
            </a:r>
            <a:r>
              <a:rPr lang="en"/>
              <a:t>	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8013" y="1345688"/>
            <a:ext cx="1135637" cy="643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9588" y="3185325"/>
            <a:ext cx="1135637" cy="460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Style.css | Flip-card</a:t>
            </a:r>
            <a:endParaRPr/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Flip Card &amp; Flip Card Inner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Flip Card On Hover Effect</a:t>
            </a:r>
            <a:endParaRPr/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075" y="1914525"/>
            <a:ext cx="255270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3150" y="3615800"/>
            <a:ext cx="2691425" cy="60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7488" y="1819275"/>
            <a:ext cx="244792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Style.css | Flip Card Front &amp; Back</a:t>
            </a:r>
            <a:endParaRPr/>
          </a:p>
        </p:txBody>
      </p:sp>
      <p:sp>
        <p:nvSpPr>
          <p:cNvPr id="177" name="Google Shape;177;p18"/>
          <p:cNvSpPr txBox="1"/>
          <p:nvPr>
            <p:ph idx="1" type="body"/>
          </p:nvPr>
        </p:nvSpPr>
        <p:spPr>
          <a:xfrm>
            <a:off x="1297500" y="1348875"/>
            <a:ext cx="7038900" cy="31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Positioning of Both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550" y="1475550"/>
            <a:ext cx="21717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9088" y="2337425"/>
            <a:ext cx="260032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2475" y="3491438"/>
            <a:ext cx="3028950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1253025" y="386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Structure</a:t>
            </a:r>
            <a:endParaRPr/>
          </a:p>
        </p:txBody>
      </p:sp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956075" y="911625"/>
            <a:ext cx="8033700" cy="39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"row"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&lt;!--First column--&gt;</a:t>
            </a:r>
            <a:endParaRPr sz="100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"column"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&lt;!--first column, first card--&gt;</a:t>
            </a:r>
            <a:endParaRPr sz="100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"flip-card"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"flip-card-inner"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"flip-card-front"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"./card_images/card_background.png"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"card back"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"flip-card-back"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"./card_images/Club_10.png"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"Club_10"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&lt;!--Three more cards make up one row. Add 4 more cards for another.--&gt;</a:t>
            </a:r>
            <a:b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