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BFA8-1AB6-470A-88BB-E8AD2B7D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A01D2-AF23-4C33-B525-50938CCE8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CF61-2772-4BB9-B607-D59C7202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8A9E-22ED-46F0-A3C7-57C4FC5A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674D-ECB8-449C-85D4-982A5F02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3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7486-72C1-47D1-9D7C-090C0734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48D67-29AC-4882-9FF8-77E0463B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934E-F268-42DD-9767-9A8DCCEE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0A8A-E174-4021-A707-B4332152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3E4B-D3C9-4079-B8A5-81C6E58A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0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2BAF8-E7DE-4E6C-9738-ACFFD1BA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AB29B-B5F8-4CBA-8F2D-3FA1D693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E5CD-05C8-4A73-8349-3C8670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038A-E4DE-425D-B164-D4C1F2CD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1B87-D613-440E-A489-54275498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2C33-BD37-433D-B9E7-5523905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53F5-F0BD-49D6-AE93-7FE89BC3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0BBD-DC00-4838-ADC9-DA8E9FCF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3688-DE63-4EF8-88DC-DBB56D7E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D0BB-9F5E-4501-B917-C157C617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5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ED31-EE21-46F2-8A6C-E2641644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3DDD-F36E-4DD4-B6B9-066952BE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9D02-8306-42AD-9756-A88C9D9C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32BF4-9D7D-4A77-92F9-39F9D0AB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FD3B-ABDC-4A8A-9FE2-2D173C59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738C-5A72-40D9-8908-3329B521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3786-0A48-408B-8FD9-494BA8AC7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84512-1004-4D87-B3BE-FEC80963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5304-DEF3-4E43-AB2F-F6890B40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5FA85-9EAD-4F02-ACF7-B1934694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FA9E-C9E0-404C-86D3-86220B6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70C-98A0-4691-B08D-768525B9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D5CB2-7FB2-4AC5-84E4-246560976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8B74C-7704-4AA4-9D0F-10976056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B9822-ADCC-4669-8F2C-54F104567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849E3-F945-4E8F-BCA9-8EBBC1617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DA1A7-2106-4BB2-8E23-C8967D5B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0ADD9-B5B6-4E81-8D1C-91D10310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58DC2-E8B0-4237-93EA-A1430031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FDD7-1298-4A7B-B599-A201E7E0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67716-D169-43F6-B3E8-C3B7FE25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05CD0-9A83-4280-9BF8-0295B40E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6DA8E-783A-425A-8A85-B182D6E1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ECB4F-069E-430B-8171-54D81917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D907D-13E7-4CB5-884B-275B47E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88014-3F42-477C-90C2-754C556F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763A-A1AC-4DCB-AB1F-134EC073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57A2-877F-4287-AC5E-08387E2F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6D0A9-A518-483B-855B-440EB56E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1DAE3-CAA5-4C22-B949-6FA79D73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7F2C-192E-4DFA-8D13-AA33014C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778B-C7A1-4907-9149-1766E8A1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371A-3663-440D-9A67-D0D86BD9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B2ED6-BF7A-4253-B2C8-E4E92E469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2402C-E975-437E-9EBA-34D93626B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A18F7-0FB0-45E7-A5C6-843C9225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32B9-4016-4633-80F1-252E7D27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0C5F4-3085-44B3-995B-38254840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B5BEB-32AF-44BF-A174-786983B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BF12-65B6-4805-B239-7B580E1D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C7AA0-F476-4279-A386-46D341452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9D2D-ABA7-409D-BCE5-D12321CA974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7134-A5F7-4D47-96FB-C5EDB9B0F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DC9C-69EF-47AD-B944-A4F459B5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6399-80B6-40A2-A156-1980CD85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658-881D-4128-82AE-4C57BBD56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50137-132A-4BCD-A7DE-EB252206D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Charles Hutchins</dc:creator>
  <cp:lastModifiedBy>Owen Charles Hutchins</cp:lastModifiedBy>
  <cp:revision>1</cp:revision>
  <dcterms:created xsi:type="dcterms:W3CDTF">2020-10-06T02:31:18Z</dcterms:created>
  <dcterms:modified xsi:type="dcterms:W3CDTF">2020-10-06T02:31:30Z</dcterms:modified>
</cp:coreProperties>
</file>