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19" r:id="rId2"/>
    <p:sldId id="262" r:id="rId3"/>
    <p:sldId id="297" r:id="rId4"/>
    <p:sldId id="317" r:id="rId5"/>
    <p:sldId id="334" r:id="rId6"/>
    <p:sldId id="349" r:id="rId7"/>
    <p:sldId id="299" r:id="rId8"/>
    <p:sldId id="322" r:id="rId9"/>
    <p:sldId id="351" r:id="rId10"/>
    <p:sldId id="300" r:id="rId11"/>
    <p:sldId id="353" r:id="rId12"/>
    <p:sldId id="352" r:id="rId13"/>
    <p:sldId id="354" r:id="rId14"/>
    <p:sldId id="355" r:id="rId15"/>
    <p:sldId id="356" r:id="rId16"/>
    <p:sldId id="357" r:id="rId17"/>
    <p:sldId id="305" r:id="rId18"/>
    <p:sldId id="329" r:id="rId19"/>
    <p:sldId id="358" r:id="rId20"/>
    <p:sldId id="363" r:id="rId21"/>
    <p:sldId id="359" r:id="rId22"/>
    <p:sldId id="360" r:id="rId23"/>
    <p:sldId id="362" r:id="rId24"/>
    <p:sldId id="361" r:id="rId25"/>
    <p:sldId id="314"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696969"/>
    <a:srgbClr val="ECECEC"/>
    <a:srgbClr val="D9D9D9"/>
    <a:srgbClr val="BFBFBF"/>
    <a:srgbClr val="F7F7F7"/>
    <a:srgbClr val="7F7F7F"/>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8483" autoAdjust="0"/>
  </p:normalViewPr>
  <p:slideViewPr>
    <p:cSldViewPr snapToGrid="0" showGuides="1">
      <p:cViewPr>
        <p:scale>
          <a:sx n="66" d="100"/>
          <a:sy n="66" d="100"/>
        </p:scale>
        <p:origin x="1133" y="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7T07:12:05.563"/>
    </inkml:context>
    <inkml:brush xml:id="br0">
      <inkml:brushProperty name="width" value="0.035" units="cm"/>
      <inkml:brushProperty name="height" value="0.035" units="cm"/>
      <inkml:brushProperty name="color" value="#E71224"/>
    </inkml:brush>
  </inkml:definitions>
  <inkml:trace contextRef="#ctx0" brushRef="#br0">7714 0 24575,'1'1'0,"0"-1"0,-1 0 0,1 0 0,-1 1 0,1-1 0,-1 1 0,1-1 0,-1 0 0,0 1 0,1-1 0,-1 1 0,1-1 0,-1 1 0,0-1 0,1 1 0,-1-1 0,0 1 0,0 0 0,1-1 0,-1 1 0,0-1 0,0 1 0,0 0 0,0-1 0,0 1 0,0 0 0,0-1 0,0 1 0,0-1 0,0 1 0,0 0 0,0-1 0,-1 2 0,-3 24 0,-4 0 0,0-1 0,-2 0 0,-1 0 0,-26 40 0,6-16 0,-49 56 0,26-43 7,-86 76 1,-74 41-148,142-119-51,-189 147-1076,-79 47 344,-96 53-1503,-94 60 1085,-90 53-1597,-1922 1311-2304,853-571 4568,1392-955 1589,93-62 279,70-48 3633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7T07:12:14.089"/>
    </inkml:context>
    <inkml:brush xml:id="br0">
      <inkml:brushProperty name="width" value="0.035" units="cm"/>
      <inkml:brushProperty name="height" value="0.035" units="cm"/>
      <inkml:brushProperty name="color" value="#E71224"/>
    </inkml:brush>
  </inkml:definitions>
  <inkml:trace contextRef="#ctx0" brushRef="#br0">0 0 24575,'54'0'0,"0"2"0,-1 3 0,1 2 0,-2 2 0,60 18 0,361 125 0,-214-63 0,102 30 0,1717 483-2008,-1959-562 2008,355 110 0,-55-30 0,486 129-2083,831 245-442,-1455-401 3199,81 24-577,488 125-449,33 8-16,-611-160 1663,-4 12 0,277 149 1,-515-236-1051,-5-1 186,1-1-1,1-1 0,0-1 1,47 11-1,60 14-121,12 2-336,-69-22 27,-1 3 0,-1 4 0,83 36 0,-135-48 0,33 21 0,-41-22 0,1 0 0,0-2 0,0 0 0,31 10 0,529 145 7,-317-89-252,49 16-709,615 189-411,-492-148-4269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1774415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Proximal Policy Optimization (PPO) is a popular reinforcement learning algorithm designed to update policies in a stable and reliable way. As the value function employed in PPO is typically another model of comparable size as the policy model, it brings a substantial memory and computational burden. (click)</a:t>
            </a:r>
          </a:p>
          <a:p>
            <a:endParaRPr lang="en-US" altLang="zh-CN"/>
          </a:p>
          <a:p>
            <a:r>
              <a:rPr lang="en-US" altLang="zh-CN"/>
              <a:t>While in the LLM context, usually only the last token is assigned a reward score by the reward model, which may complicate the training of a value function that is accurate at each token. For each question </a:t>
            </a:r>
            <a:r>
              <a:rPr lang="zh-CN" altLang="en-US"/>
              <a:t>𝑞</a:t>
            </a:r>
            <a:r>
              <a:rPr lang="en-US" altLang="zh-CN"/>
              <a:t>, GRPO samples a group of outputs {</a:t>
            </a:r>
            <a:r>
              <a:rPr lang="zh-CN" altLang="en-US"/>
              <a:t>𝑜</a:t>
            </a:r>
            <a:r>
              <a:rPr lang="en-US" altLang="zh-CN"/>
              <a:t>1, </a:t>
            </a:r>
            <a:r>
              <a:rPr lang="zh-CN" altLang="en-US"/>
              <a:t>𝑜</a:t>
            </a:r>
            <a:r>
              <a:rPr lang="en-US" altLang="zh-CN"/>
              <a:t>2, · · · , </a:t>
            </a:r>
            <a:r>
              <a:rPr lang="zh-CN" altLang="en-US"/>
              <a:t>𝑜𝐺 </a:t>
            </a:r>
            <a:r>
              <a:rPr lang="en-US" altLang="zh-CN"/>
              <a:t>} from the old policy </a:t>
            </a:r>
            <a:r>
              <a:rPr lang="zh-CN" altLang="en-US"/>
              <a:t>𝜋𝜃𝑜𝑙𝑑 </a:t>
            </a:r>
            <a:r>
              <a:rPr lang="en-US" altLang="zh-CN"/>
              <a:t>and then optimizes the policy model. Outcome supervision provides the normalized reward at the end of each output </a:t>
            </a:r>
            <a:r>
              <a:rPr lang="zh-CN" altLang="en-US"/>
              <a:t>𝑜𝑖 </a:t>
            </a:r>
            <a:r>
              <a:rPr lang="en-US" altLang="zh-CN"/>
              <a:t>and sets the advantages ˆ </a:t>
            </a:r>
            <a:r>
              <a:rPr lang="zh-CN" altLang="en-US"/>
              <a:t>𝐴𝑖</a:t>
            </a:r>
            <a:r>
              <a:rPr lang="en-US" altLang="zh-CN"/>
              <a:t>,</a:t>
            </a:r>
            <a:r>
              <a:rPr lang="zh-CN" altLang="en-US"/>
              <a:t>𝑡 </a:t>
            </a:r>
            <a:r>
              <a:rPr lang="en-US" altLang="zh-CN"/>
              <a:t>of all tokens in the output as the normalized reward.</a:t>
            </a:r>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4161061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5E90B-1B0D-EEAC-6FF8-DB36AD5B47E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2069158-64C9-6E75-8343-F78EA5267C9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59C2D88-A902-0D62-CFB2-881CFC5E0D36}"/>
              </a:ext>
            </a:extLst>
          </p:cNvPr>
          <p:cNvSpPr>
            <a:spLocks noGrp="1"/>
          </p:cNvSpPr>
          <p:nvPr>
            <p:ph type="body" idx="1"/>
          </p:nvPr>
        </p:nvSpPr>
        <p:spPr/>
        <p:txBody>
          <a:bodyPr/>
          <a:lstStyle/>
          <a:p>
            <a:r>
              <a:rPr lang="en-US" altLang="zh-CN"/>
              <a:t>Proximal Policy Optimization (PPO) is a popular reinforcement learning algorithm designed to update policies in a stable and reliable way. As the value function employed in PPO is typically another model of comparable size as the policy model, it brings a substantial memory and computational burden. (click)</a:t>
            </a:r>
          </a:p>
          <a:p>
            <a:endParaRPr lang="en-US" altLang="zh-CN"/>
          </a:p>
          <a:p>
            <a:r>
              <a:rPr lang="en-US" altLang="zh-CN"/>
              <a:t>While in the LLM context, usually only the last token is assigned a reward score by the reward model, which may complicate the training of a value function that is accurate at each token. For each question </a:t>
            </a:r>
            <a:r>
              <a:rPr lang="zh-CN" altLang="en-US"/>
              <a:t>𝑞</a:t>
            </a:r>
            <a:r>
              <a:rPr lang="en-US" altLang="zh-CN"/>
              <a:t>, GRPO samples a group of outputs {</a:t>
            </a:r>
            <a:r>
              <a:rPr lang="zh-CN" altLang="en-US"/>
              <a:t>𝑜</a:t>
            </a:r>
            <a:r>
              <a:rPr lang="en-US" altLang="zh-CN"/>
              <a:t>1, </a:t>
            </a:r>
            <a:r>
              <a:rPr lang="zh-CN" altLang="en-US"/>
              <a:t>𝑜</a:t>
            </a:r>
            <a:r>
              <a:rPr lang="en-US" altLang="zh-CN"/>
              <a:t>2, · · · , </a:t>
            </a:r>
            <a:r>
              <a:rPr lang="zh-CN" altLang="en-US"/>
              <a:t>𝑜𝐺 </a:t>
            </a:r>
            <a:r>
              <a:rPr lang="en-US" altLang="zh-CN"/>
              <a:t>} from the old policy </a:t>
            </a:r>
            <a:r>
              <a:rPr lang="zh-CN" altLang="en-US"/>
              <a:t>𝜋𝜃𝑜𝑙𝑑 </a:t>
            </a:r>
            <a:r>
              <a:rPr lang="en-US" altLang="zh-CN"/>
              <a:t>and then optimizes the policy model. Outcome supervision provides the normalized reward at the end of each output </a:t>
            </a:r>
            <a:r>
              <a:rPr lang="zh-CN" altLang="en-US"/>
              <a:t>𝑜𝑖 </a:t>
            </a:r>
            <a:r>
              <a:rPr lang="en-US" altLang="zh-CN"/>
              <a:t>and sets the advantages ˆ </a:t>
            </a:r>
            <a:r>
              <a:rPr lang="zh-CN" altLang="en-US"/>
              <a:t>𝐴𝑖</a:t>
            </a:r>
            <a:r>
              <a:rPr lang="en-US" altLang="zh-CN"/>
              <a:t>,</a:t>
            </a:r>
            <a:r>
              <a:rPr lang="zh-CN" altLang="en-US"/>
              <a:t>𝑡 </a:t>
            </a:r>
            <a:r>
              <a:rPr lang="en-US" altLang="zh-CN"/>
              <a:t>of all tokens in the output as the normalized reward.</a:t>
            </a:r>
            <a:endParaRPr lang="zh-CN" altLang="en-US"/>
          </a:p>
        </p:txBody>
      </p:sp>
      <p:sp>
        <p:nvSpPr>
          <p:cNvPr id="4" name="灯片编号占位符 3">
            <a:extLst>
              <a:ext uri="{FF2B5EF4-FFF2-40B4-BE49-F238E27FC236}">
                <a16:creationId xmlns:a16="http://schemas.microsoft.com/office/drawing/2014/main" id="{DB4D2398-8C2E-2FC2-02E0-A20950953369}"/>
              </a:ext>
            </a:extLst>
          </p:cNvPr>
          <p:cNvSpPr>
            <a:spLocks noGrp="1"/>
          </p:cNvSpPr>
          <p:nvPr>
            <p:ph type="sldNum" sz="quarter" idx="10"/>
          </p:nvPr>
        </p:nvSpPr>
        <p:spPr/>
        <p:txBody>
          <a:bodyPr/>
          <a:lstStyle/>
          <a:p>
            <a:fld id="{4F576198-4CF3-446F-B204-6B1848582D61}" type="slidenum">
              <a:rPr lang="zh-CN" altLang="en-US" smtClean="0"/>
              <a:t>11</a:t>
            </a:fld>
            <a:endParaRPr lang="zh-CN" altLang="en-US"/>
          </a:p>
        </p:txBody>
      </p:sp>
    </p:spTree>
    <p:extLst>
      <p:ext uri="{BB962C8B-B14F-4D97-AF65-F5344CB8AC3E}">
        <p14:creationId xmlns:p14="http://schemas.microsoft.com/office/powerpoint/2010/main" val="4156986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3E037-4A19-A6B3-C85E-3F490D27DA0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CE7FD21-51B7-AA01-9B5C-09AAA2595AA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C679F1-BFEF-24B9-4CDD-6E1B844979E9}"/>
              </a:ext>
            </a:extLst>
          </p:cNvPr>
          <p:cNvSpPr>
            <a:spLocks noGrp="1"/>
          </p:cNvSpPr>
          <p:nvPr>
            <p:ph type="body" idx="1"/>
          </p:nvPr>
        </p:nvSpPr>
        <p:spPr/>
        <p:txBody>
          <a:bodyPr/>
          <a:lstStyle/>
          <a:p>
            <a:r>
              <a:rPr lang="en-US" altLang="zh-CN"/>
              <a:t>Nothing here…</a:t>
            </a:r>
            <a:endParaRPr lang="zh-CN" altLang="en-US"/>
          </a:p>
        </p:txBody>
      </p:sp>
      <p:sp>
        <p:nvSpPr>
          <p:cNvPr id="4" name="灯片编号占位符 3">
            <a:extLst>
              <a:ext uri="{FF2B5EF4-FFF2-40B4-BE49-F238E27FC236}">
                <a16:creationId xmlns:a16="http://schemas.microsoft.com/office/drawing/2014/main" id="{78D23E3D-F626-66A1-A053-BBB88A576A3F}"/>
              </a:ext>
            </a:extLst>
          </p:cNvPr>
          <p:cNvSpPr>
            <a:spLocks noGrp="1"/>
          </p:cNvSpPr>
          <p:nvPr>
            <p:ph type="sldNum" sz="quarter" idx="10"/>
          </p:nvPr>
        </p:nvSpPr>
        <p:spPr/>
        <p:txBody>
          <a:bodyPr/>
          <a:lstStyle/>
          <a:p>
            <a:fld id="{4F576198-4CF3-446F-B204-6B1848582D61}" type="slidenum">
              <a:rPr lang="zh-CN" altLang="en-US" smtClean="0"/>
              <a:t>12</a:t>
            </a:fld>
            <a:endParaRPr lang="zh-CN" altLang="en-US"/>
          </a:p>
        </p:txBody>
      </p:sp>
    </p:spTree>
    <p:extLst>
      <p:ext uri="{BB962C8B-B14F-4D97-AF65-F5344CB8AC3E}">
        <p14:creationId xmlns:p14="http://schemas.microsoft.com/office/powerpoint/2010/main" val="562045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CA348-419D-F860-35F6-1B0C7ACD40C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8AB9D2B-2763-F7F9-BA86-BDC1D3D8468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DE615AE-FA09-9529-5CAA-9FB1911040BA}"/>
              </a:ext>
            </a:extLst>
          </p:cNvPr>
          <p:cNvSpPr>
            <a:spLocks noGrp="1"/>
          </p:cNvSpPr>
          <p:nvPr>
            <p:ph type="body" idx="1"/>
          </p:nvPr>
        </p:nvSpPr>
        <p:spPr/>
        <p:txBody>
          <a:bodyPr/>
          <a:lstStyle/>
          <a:p>
            <a:r>
              <a:rPr lang="en-US" altLang="zh-CN"/>
              <a:t>The reward is the source of the training signal, which decides the optimization direction of RL. To train DeepSeek-R1-Zero, adopt a rule-based reward system that mainly consists of two types of rewards:</a:t>
            </a:r>
          </a:p>
          <a:p>
            <a:endParaRPr lang="en-US" altLang="zh-CN"/>
          </a:p>
          <a:p>
            <a:r>
              <a:rPr lang="en-US" altLang="zh-CN"/>
              <a:t>Why not use the tradional process or outcome neural reward model?</a:t>
            </a:r>
          </a:p>
          <a:p>
            <a:r>
              <a:rPr lang="en-US" altLang="zh-CN"/>
              <a:t>the neural reward model may suffer from reward hacking in the large-scale reinforcement learning process, and retraining the reward model needs additional training resources and it complicates the whole training pipeline.</a:t>
            </a:r>
            <a:endParaRPr lang="zh-CN" altLang="en-US"/>
          </a:p>
        </p:txBody>
      </p:sp>
      <p:sp>
        <p:nvSpPr>
          <p:cNvPr id="4" name="灯片编号占位符 3">
            <a:extLst>
              <a:ext uri="{FF2B5EF4-FFF2-40B4-BE49-F238E27FC236}">
                <a16:creationId xmlns:a16="http://schemas.microsoft.com/office/drawing/2014/main" id="{937BF5D1-9F4D-66C4-1A7B-2A64B45A58D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88508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DC8D6-7C53-AEF8-9A75-4E4EC1E3F58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2A86BD0-DC05-D4B4-6F1B-193F263D85A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3082B4B-79F1-1DDE-6C22-321F5690C37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F53F7FD-C47C-B98D-D43C-000DB2B1998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23267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1DE34-F47B-E5CC-B62E-DFA09D1815A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46ED72-7D89-81F8-641D-1B572949A3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47324D0-BB55-BADF-EAC6-E15BCC2C6C2D}"/>
              </a:ext>
            </a:extLst>
          </p:cNvPr>
          <p:cNvSpPr>
            <a:spLocks noGrp="1"/>
          </p:cNvSpPr>
          <p:nvPr>
            <p:ph type="body" idx="1"/>
          </p:nvPr>
        </p:nvSpPr>
        <p:spPr/>
        <p:txBody>
          <a:bodyPr/>
          <a:lstStyle/>
          <a:p>
            <a:r>
              <a:rPr lang="en-US" altLang="zh-CN"/>
              <a:t>Unlike the initial cold-start data, which primarily focuses on reasoning, this stage incorporates data from other domains to enhance the model’s capabilities in writing, role-playing, and other general-purpose tasks.</a:t>
            </a:r>
          </a:p>
          <a:p>
            <a:endParaRPr lang="en-US" altLang="zh-CN"/>
          </a:p>
          <a:p>
            <a:r>
              <a:rPr lang="en-US" altLang="zh-CN"/>
              <a:t>We curate reasoning prompts and generate reasoning trajectories by performing rejection sampling from the checkpoint from the above RL training.</a:t>
            </a:r>
          </a:p>
          <a:p>
            <a:r>
              <a:rPr lang="en-US" altLang="zh-CN"/>
              <a:t>In this stage, we expand the dataset by incorporating additional data, some of which use a generative reward model by feeding the ground-truth and model predictions into DeepSeek-V3 for judgment.</a:t>
            </a:r>
          </a:p>
          <a:p>
            <a:endParaRPr lang="en-US" altLang="zh-CN"/>
          </a:p>
          <a:p>
            <a:r>
              <a:rPr lang="en-US" altLang="zh-CN"/>
              <a:t>For non-reasoning data, such as writing, factual QA, self-cognition, and translation, we adopt the DeepSeek-V3 pipeline and reuse portions of the SFT dataset of DeepSeek-V3. For certain non-reasoning tasks, we call DeepSeek-V3 to generate a potential chain-of-thought before answering the question by prompting. However, for simpler queries, such as “hello” we do not provide a CoT in response.</a:t>
            </a:r>
            <a:endParaRPr lang="zh-CN" altLang="en-US"/>
          </a:p>
        </p:txBody>
      </p:sp>
      <p:sp>
        <p:nvSpPr>
          <p:cNvPr id="4" name="灯片编号占位符 3">
            <a:extLst>
              <a:ext uri="{FF2B5EF4-FFF2-40B4-BE49-F238E27FC236}">
                <a16:creationId xmlns:a16="http://schemas.microsoft.com/office/drawing/2014/main" id="{150EB7EB-7405-9A70-0825-C76D6FFB035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38457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334BB-F6FC-7F6D-99E9-2114E634DE4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51DA727-832C-34CB-7449-31168DF8CD6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9A66F4C-C226-ADD8-9323-08B69EE9E470}"/>
              </a:ext>
            </a:extLst>
          </p:cNvPr>
          <p:cNvSpPr>
            <a:spLocks noGrp="1"/>
          </p:cNvSpPr>
          <p:nvPr>
            <p:ph type="body" idx="1"/>
          </p:nvPr>
        </p:nvSpPr>
        <p:spPr/>
        <p:txBody>
          <a:bodyPr/>
          <a:lstStyle/>
          <a:p>
            <a:r>
              <a:rPr lang="en-US" altLang="zh-CN"/>
              <a:t>Unlike the initial cold-start data, which primarily focuses on reasoning, this stage incorporates data from other domains to enhance the model’s capabilities in writing, role-playing, and other general-purpose tasks.</a:t>
            </a:r>
          </a:p>
          <a:p>
            <a:endParaRPr lang="en-US" altLang="zh-CN"/>
          </a:p>
          <a:p>
            <a:r>
              <a:rPr lang="en-US" altLang="zh-CN"/>
              <a:t>We curate reasoning prompts and generate reasoning trajectories by performing rejection sampling from the checkpoint from the above RL training.</a:t>
            </a:r>
          </a:p>
          <a:p>
            <a:r>
              <a:rPr lang="en-US" altLang="zh-CN"/>
              <a:t>In this stage, we expand the dataset by incorporating additional data, some of which use a generative reward model by feeding the ground-truth and model predictions into DeepSeek-V3 for judgment.</a:t>
            </a:r>
          </a:p>
          <a:p>
            <a:endParaRPr lang="en-US" altLang="zh-CN"/>
          </a:p>
          <a:p>
            <a:r>
              <a:rPr lang="en-US" altLang="zh-CN"/>
              <a:t>For non-reasoning data, such as writing, factual QA, self-cognition, and translation, we adopt the DeepSeek-V3 pipeline and reuse portions of the SFT dataset of DeepSeek-V3. For certain non-reasoning tasks, we call DeepSeek-V3 to generate a potential chain-of-thought before answering the question by prompting. However, for simpler queries, such as “hello” we do not provide a CoT in response.</a:t>
            </a:r>
            <a:endParaRPr lang="zh-CN" altLang="en-US"/>
          </a:p>
        </p:txBody>
      </p:sp>
      <p:sp>
        <p:nvSpPr>
          <p:cNvPr id="4" name="灯片编号占位符 3">
            <a:extLst>
              <a:ext uri="{FF2B5EF4-FFF2-40B4-BE49-F238E27FC236}">
                <a16:creationId xmlns:a16="http://schemas.microsoft.com/office/drawing/2014/main" id="{DF053E49-C429-88F4-0396-B596AF87DFE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54025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17</a:t>
            </a:fld>
            <a:endParaRPr lang="zh-CN" altLang="en-US"/>
          </a:p>
        </p:txBody>
      </p:sp>
    </p:spTree>
    <p:extLst>
      <p:ext uri="{BB962C8B-B14F-4D97-AF65-F5344CB8AC3E}">
        <p14:creationId xmlns:p14="http://schemas.microsoft.com/office/powerpoint/2010/main" val="1298958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On math tasks (AIME2024), DeepSeek-R1 demonstrates performance on par with OpenAI-o1-1217, surpassing other models by a large margin. A similar trend is observed on coding algorithm tasks, such as LiveCodeBench and Codeforces, where reasoning-focused models dominate these benchmarks.</a:t>
            </a:r>
          </a:p>
          <a:p>
            <a:endParaRPr lang="en-US" altLang="zh-CN"/>
          </a:p>
          <a:p>
            <a:r>
              <a:rPr lang="en-US" altLang="zh-CN"/>
              <a:t>For education-oriented knowledge benchmarks such as MMLU, MMLU-Pro, and GPQA Diamond, DeepSeek-R1 demonstrates superior performance compared to DeepSeek-V3.</a:t>
            </a:r>
          </a:p>
          <a:p>
            <a:r>
              <a:rPr lang="en-US" altLang="zh-CN"/>
              <a:t>However, DeepSeek-R1 performs worse than DeepSeek-V3 on the Chinese SimpleQA benchmark, primarily due to its tendency to refuse answering certain queries after safety RL.</a:t>
            </a:r>
          </a:p>
          <a:p>
            <a:endParaRPr lang="en-US" altLang="zh-CN"/>
          </a:p>
          <a:p>
            <a:r>
              <a:rPr lang="en-US" altLang="zh-CN"/>
              <a:t>On engineering-oriented coding tasks, OpenAI-o1-1217 outperforms DeepSeek-R1 on Aider but achieves comparable performance on SWE Verified.</a:t>
            </a:r>
          </a:p>
          <a:p>
            <a:endParaRPr lang="en-US" altLang="zh-CN"/>
          </a:p>
          <a:p>
            <a:r>
              <a:rPr lang="en-US" altLang="zh-CN"/>
              <a:t>Multi-subject multiple-choice datasets include MMLU (Hendrycks et al., 2020), MMLURedux (Gema et al., 2024), MMLU-Pro (Wang et al., 2024b), MMMLU (OpenAI, 2024b), C-Eval (Huang et al., 2023), and CMMLU (Li et al., 2023).</a:t>
            </a:r>
          </a:p>
          <a:p>
            <a:endParaRPr lang="en-US" altLang="zh-CN"/>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98494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901F9-A694-2C45-0309-379E1C7030C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6649B13-5C7A-024F-AA53-B53D804D9E0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82A913-EDB9-7DEA-BF49-8DD0C49030DB}"/>
              </a:ext>
            </a:extLst>
          </p:cNvPr>
          <p:cNvSpPr>
            <a:spLocks noGrp="1"/>
          </p:cNvSpPr>
          <p:nvPr>
            <p:ph type="body" idx="1"/>
          </p:nvPr>
        </p:nvSpPr>
        <p:spPr/>
        <p:txBody>
          <a:bodyPr/>
          <a:lstStyle/>
          <a:p>
            <a:r>
              <a:rPr lang="en-US" altLang="zh-CN"/>
              <a:t>On math tasks (AIME2024), DeepSeek-R1 demonstrates performance on par with OpenAI-o1-1217, surpassing other models by a large margin. A similar trend is observed on coding algorithm tasks, such as LiveCodeBench and Codeforces, where reasoning-focused models dominate these benchmarks.</a:t>
            </a:r>
          </a:p>
          <a:p>
            <a:endParaRPr lang="en-US" altLang="zh-CN"/>
          </a:p>
          <a:p>
            <a:r>
              <a:rPr lang="en-US" altLang="zh-CN"/>
              <a:t>For education-oriented knowledge benchmarks such as MMLU, MMLU-Pro, and GPQA Diamond, DeepSeek-R1 demonstrates superior performance compared to DeepSeek-V3.</a:t>
            </a:r>
          </a:p>
          <a:p>
            <a:r>
              <a:rPr lang="en-US" altLang="zh-CN"/>
              <a:t>However, DeepSeek-R1 performs worse than DeepSeek-V3 on the Chinese SimpleQA benchmark, primarily due to its tendency to refuse answering certain queries after safety RL.</a:t>
            </a:r>
          </a:p>
          <a:p>
            <a:endParaRPr lang="en-US" altLang="zh-CN"/>
          </a:p>
          <a:p>
            <a:r>
              <a:rPr lang="en-US" altLang="zh-CN"/>
              <a:t>On engineering-oriented coding tasks, OpenAI-o1-1217 outperforms DeepSeek-R1 on Aider but achieves comparable performance on SWE Verified.</a:t>
            </a:r>
          </a:p>
          <a:p>
            <a:endParaRPr lang="en-US" altLang="zh-CN"/>
          </a:p>
          <a:p>
            <a:r>
              <a:rPr lang="en-US" altLang="zh-CN"/>
              <a:t>Multi-subject multiple-choice datasets include MMLU (Hendrycks et al., 2020), MMLURedux (Gema et al., 2024), MMLU-Pro (Wang et al., 2024b), MMMLU (OpenAI, 2024b), C-Eval (Huang et al., 2023), and CMMLU (Li et al., 2023).</a:t>
            </a:r>
          </a:p>
          <a:p>
            <a:endParaRPr lang="en-US" altLang="zh-CN"/>
          </a:p>
          <a:p>
            <a:endParaRPr lang="zh-CN" altLang="en-US"/>
          </a:p>
          <a:p>
            <a:endParaRPr lang="zh-CN" altLang="en-US"/>
          </a:p>
        </p:txBody>
      </p:sp>
      <p:sp>
        <p:nvSpPr>
          <p:cNvPr id="4" name="灯片编号占位符 3">
            <a:extLst>
              <a:ext uri="{FF2B5EF4-FFF2-40B4-BE49-F238E27FC236}">
                <a16:creationId xmlns:a16="http://schemas.microsoft.com/office/drawing/2014/main" id="{D370D94F-1C14-6574-CDDE-96E8F5F7588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03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2420009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D3F6F-F78C-64E6-0A3B-D67BB2702A9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063C36D-95F4-9171-A3CF-3D9B7C37E27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27EFEE7-2232-5F99-AF97-DA6CCD4C7E17}"/>
              </a:ext>
            </a:extLst>
          </p:cNvPr>
          <p:cNvSpPr>
            <a:spLocks noGrp="1"/>
          </p:cNvSpPr>
          <p:nvPr>
            <p:ph type="body" idx="1"/>
          </p:nvPr>
        </p:nvSpPr>
        <p:spPr/>
        <p:txBody>
          <a:bodyPr/>
          <a:lstStyle/>
          <a:p>
            <a:r>
              <a:rPr lang="en-US" altLang="zh-CN"/>
              <a:t>However, DeepSeek-R1 performs worse than DeepSeek-V3 on the Chinese SimpleQA benchmark, primarily due to its tendency to refuse answering certain queries after safety RL.</a:t>
            </a:r>
            <a:endParaRPr lang="zh-CN" altLang="en-US"/>
          </a:p>
        </p:txBody>
      </p:sp>
      <p:sp>
        <p:nvSpPr>
          <p:cNvPr id="4" name="灯片编号占位符 3">
            <a:extLst>
              <a:ext uri="{FF2B5EF4-FFF2-40B4-BE49-F238E27FC236}">
                <a16:creationId xmlns:a16="http://schemas.microsoft.com/office/drawing/2014/main" id="{EE2FD80B-E3D2-81CD-3249-3882DCCA010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53363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50AB5-37F1-B0C5-6C67-170D1C0B224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DD43F66-7A3B-322B-9969-03948C638A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667CCAA-29BE-5AF8-5DB7-5C30DB6F658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6801C7D-E767-45FA-2B86-4D625D72BD37}"/>
              </a:ext>
            </a:extLst>
          </p:cNvPr>
          <p:cNvSpPr>
            <a:spLocks noGrp="1"/>
          </p:cNvSpPr>
          <p:nvPr>
            <p:ph type="sldNum" sz="quarter" idx="10"/>
          </p:nvPr>
        </p:nvSpPr>
        <p:spPr/>
        <p:txBody>
          <a:bodyPr/>
          <a:lstStyle/>
          <a:p>
            <a:fld id="{4F576198-4CF3-446F-B204-6B1848582D61}" type="slidenum">
              <a:rPr lang="zh-CN" altLang="en-US" smtClean="0"/>
              <a:t>21</a:t>
            </a:fld>
            <a:endParaRPr lang="zh-CN" altLang="en-US"/>
          </a:p>
        </p:txBody>
      </p:sp>
    </p:spTree>
    <p:extLst>
      <p:ext uri="{BB962C8B-B14F-4D97-AF65-F5344CB8AC3E}">
        <p14:creationId xmlns:p14="http://schemas.microsoft.com/office/powerpoint/2010/main" val="3967920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226B8-D1F0-6C63-0164-D4306A20A78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91869DA-C4E7-E93E-50CA-BCB64A7B859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63E274B-1184-5173-6675-3565C485994C}"/>
              </a:ext>
            </a:extLst>
          </p:cNvPr>
          <p:cNvSpPr>
            <a:spLocks noGrp="1"/>
          </p:cNvSpPr>
          <p:nvPr>
            <p:ph type="body" idx="1"/>
          </p:nvPr>
        </p:nvSpPr>
        <p:spPr/>
        <p:txBody>
          <a:bodyPr/>
          <a:lstStyle/>
          <a:p>
            <a:r>
              <a:rPr lang="en-US" altLang="zh-CN"/>
              <a:t>This architecture manifests two potential issues: (1) Knowledge Hybridity: existing MoE practices often employ a limited number of experts (e.g., 8 or 16), and thus tokens assigned to a specific expert will be likely to cover diverse knowledge. Consequently, the designated expert will intend to assemble vastly different types of knowledge in its parameters, which are hard to utilize simultaneously. (2) Knowledge Redundancy: tokens assigned to different experts may require common knowledge. As a result, multiple experts may converge in acquiring shared knowledge in their respective parameters, thereby leading to redundancy in expert parameters. These issues collectively hinder the expert specialization in existing MoE practices, preventing them from reaching the theoretical upper-bound performance of MoE models.</a:t>
            </a:r>
            <a:endParaRPr lang="zh-CN" altLang="en-US"/>
          </a:p>
        </p:txBody>
      </p:sp>
      <p:sp>
        <p:nvSpPr>
          <p:cNvPr id="4" name="灯片编号占位符 3">
            <a:extLst>
              <a:ext uri="{FF2B5EF4-FFF2-40B4-BE49-F238E27FC236}">
                <a16:creationId xmlns:a16="http://schemas.microsoft.com/office/drawing/2014/main" id="{D9648009-F40C-2A70-9CC9-F20965E52F6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64223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161B5-8472-CEC4-FA1A-8DF57E20D8F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FF8DBCA-6B0E-6EAD-8421-2260E2C4CEC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8EC167A-5D4F-4F9C-DE05-43B30688150E}"/>
              </a:ext>
            </a:extLst>
          </p:cNvPr>
          <p:cNvSpPr>
            <a:spLocks noGrp="1"/>
          </p:cNvSpPr>
          <p:nvPr>
            <p:ph type="body" idx="1"/>
          </p:nvPr>
        </p:nvSpPr>
        <p:spPr/>
        <p:txBody>
          <a:bodyPr/>
          <a:lstStyle/>
          <a:p>
            <a:r>
              <a:rPr lang="en-US" altLang="zh-CN"/>
              <a:t>This architecture manifests two potential issues: (1) Knowledge Hybridity: existing MoE practices often employ a limited number of experts (e.g., 8 or 16), and thus tokens assigned to a specific expert will be likely to cover diverse knowledge. Consequently, the designated expert will intend to assemble vastly different types of knowledge in its parameters, which are hard to utilize simultaneously. (2) Knowledge Redundancy: tokens assigned to different experts may require common knowledge. As a result, multiple experts may converge in acquiring shared knowledge in their respective parameters, thereby leading to redundancy in expert parameters. These issues collectively hinder the expert specialization in existing MoE practices, preventing them from reaching the theoretical upper-bound performance of MoE models.</a:t>
            </a:r>
            <a:endParaRPr lang="zh-CN" altLang="en-US"/>
          </a:p>
        </p:txBody>
      </p:sp>
      <p:sp>
        <p:nvSpPr>
          <p:cNvPr id="4" name="灯片编号占位符 3">
            <a:extLst>
              <a:ext uri="{FF2B5EF4-FFF2-40B4-BE49-F238E27FC236}">
                <a16:creationId xmlns:a16="http://schemas.microsoft.com/office/drawing/2014/main" id="{A95D0B42-3C9E-29D6-5A3E-CA017FD0029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58911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AD0A5-FFCC-8D3E-6655-C319A78537E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ECDE47-0341-E42A-81A3-A3E58FB1D85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BB52EBE-BF02-B5D9-66BC-82E4E7CBE5C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C3C5407-CF6C-7F64-5237-92637F95E63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292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25</a:t>
            </a:fld>
            <a:endParaRPr lang="zh-CN" altLang="en-US"/>
          </a:p>
        </p:txBody>
      </p:sp>
    </p:spTree>
    <p:extLst>
      <p:ext uri="{BB962C8B-B14F-4D97-AF65-F5344CB8AC3E}">
        <p14:creationId xmlns:p14="http://schemas.microsoft.com/office/powerpoint/2010/main" val="752324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3947351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The </a:t>
            </a:r>
            <a:r>
              <a:rPr lang="en-US" altLang="zh-CN" b="1"/>
              <a:t>Large Language Model (LLM) training pipeline</a:t>
            </a:r>
            <a:r>
              <a:rPr lang="en-US" altLang="zh-CN"/>
              <a:t> is a multi-stage process that involves collecting data, pretraining the model, optimizing it, and evaluation. The main contribution of Deepseek R1 is at post-training.</a:t>
            </a:r>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1252690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Fine-tuning enables the model to excel at specific tasks such as sentiment analysis, translation, summarization, question-answering, or even code generation. For example, while a model pretrained on a general understands language broadly, fine-tuning helps it focus on the inference of natural language. Also it can be used to shape the model’s responses to be more aligned with human preferences, safe, or contextually appropriate.</a:t>
            </a:r>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994333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84C64-1D01-3B9D-F164-1A8E577D0DA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E88C5A8-C75F-9E33-BEE1-F21354CC4D6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C6A7390-BC82-8069-EA70-ADBA7EACE9DA}"/>
              </a:ext>
            </a:extLst>
          </p:cNvPr>
          <p:cNvSpPr>
            <a:spLocks noGrp="1"/>
          </p:cNvSpPr>
          <p:nvPr>
            <p:ph type="body" idx="1"/>
          </p:nvPr>
        </p:nvSpPr>
        <p:spPr/>
        <p:txBody>
          <a:bodyPr/>
          <a:lstStyle/>
          <a:p>
            <a:r>
              <a:rPr lang="en-US" altLang="zh-CN" b="1"/>
              <a:t>Supervised Fine-Tuning:</a:t>
            </a:r>
            <a:endParaRPr lang="en-US" altLang="zh-CN"/>
          </a:p>
          <a:p>
            <a:pPr>
              <a:buFont typeface="Arial" panose="020B0604020202020204" pitchFamily="34" charset="0"/>
              <a:buChar char="•"/>
            </a:pPr>
            <a:r>
              <a:rPr lang="en-US" altLang="zh-CN" b="1"/>
              <a:t>Dataset Preparation:</a:t>
            </a:r>
            <a:br>
              <a:rPr lang="en-US" altLang="zh-CN"/>
            </a:br>
            <a:r>
              <a:rPr lang="en-US" altLang="zh-CN"/>
              <a:t>Create a dataset that is labeled or annotated for the target task. For instance, a classification task would require texts paired with their correct labels.</a:t>
            </a:r>
          </a:p>
          <a:p>
            <a:pPr>
              <a:buFont typeface="Arial" panose="020B0604020202020204" pitchFamily="34" charset="0"/>
              <a:buChar char="•"/>
            </a:pPr>
            <a:r>
              <a:rPr lang="en-US" altLang="zh-CN" b="1"/>
              <a:t>Training Process:</a:t>
            </a:r>
            <a:br>
              <a:rPr lang="en-US" altLang="zh-CN"/>
            </a:br>
            <a:r>
              <a:rPr lang="en-US" altLang="zh-CN"/>
              <a:t>The model’s weights are updated using supervised learning. Fine-tuning often involves a lower learning rate and fewer epochs compared to pretraining to avoid overfitting and catastrophic forgetting of the broad language knowledge.\</a:t>
            </a:r>
          </a:p>
          <a:p>
            <a:pPr>
              <a:buFont typeface="Arial" panose="020B0604020202020204" pitchFamily="34" charset="0"/>
              <a:buChar char="•"/>
            </a:pPr>
            <a:endParaRPr lang="en-US" altLang="zh-CN"/>
          </a:p>
          <a:p>
            <a:r>
              <a:rPr lang="en-US" altLang="zh-CN" b="1"/>
              <a:t>Reinforcement Learning from Human Feedback (RLHF):</a:t>
            </a:r>
            <a:endParaRPr lang="en-US" altLang="zh-CN"/>
          </a:p>
          <a:p>
            <a:pPr>
              <a:buFont typeface="Arial" panose="020B0604020202020204" pitchFamily="34" charset="0"/>
              <a:buChar char="•"/>
            </a:pPr>
            <a:r>
              <a:rPr lang="en-US" altLang="zh-CN" b="1"/>
              <a:t>Human Annotations:</a:t>
            </a:r>
            <a:br>
              <a:rPr lang="en-US" altLang="zh-CN"/>
            </a:br>
            <a:r>
              <a:rPr lang="en-US" altLang="zh-CN"/>
              <a:t>After an initial supervised fine-tuning, human evaluators rank or score model outputs based on quality, safety, or relevance.</a:t>
            </a:r>
          </a:p>
          <a:p>
            <a:pPr>
              <a:buFont typeface="Arial" panose="020B0604020202020204" pitchFamily="34" charset="0"/>
              <a:buChar char="•"/>
            </a:pPr>
            <a:r>
              <a:rPr lang="en-US" altLang="zh-CN" b="1"/>
              <a:t>Reward Modeling:</a:t>
            </a:r>
            <a:br>
              <a:rPr lang="en-US" altLang="zh-CN"/>
            </a:br>
            <a:r>
              <a:rPr lang="en-US" altLang="zh-CN"/>
              <a:t>A reward model is trained on this human feedback, which then guides further training through reinforcement learning. This helps align the model’s behavior with human preferences and ethical guidelines.</a:t>
            </a:r>
          </a:p>
          <a:p>
            <a:pPr>
              <a:buFont typeface="Arial" panose="020B0604020202020204" pitchFamily="34" charset="0"/>
              <a:buNone/>
            </a:pPr>
            <a:endParaRPr lang="en-US" altLang="zh-CN"/>
          </a:p>
          <a:p>
            <a:pPr>
              <a:buFont typeface="Arial" panose="020B0604020202020204" pitchFamily="34" charset="0"/>
              <a:buChar char="•"/>
            </a:pPr>
            <a:r>
              <a:rPr lang="en-US" altLang="zh-CN"/>
              <a:t>these works heavily depended on supervised data, which are time-intensive to gather</a:t>
            </a:r>
          </a:p>
          <a:p>
            <a:pPr>
              <a:buFont typeface="Arial" panose="020B0604020202020204" pitchFamily="34" charset="0"/>
              <a:buChar char="•"/>
            </a:pPr>
            <a:endParaRPr lang="en-US" altLang="zh-CN"/>
          </a:p>
          <a:p>
            <a:pPr>
              <a:buFont typeface="Arial" panose="020B0604020202020204" pitchFamily="34" charset="0"/>
              <a:buChar char="•"/>
            </a:pPr>
            <a:r>
              <a:rPr lang="en-US" altLang="zh-CN"/>
              <a:t>In this paper, explore the potential of LLMs to develop reasoning capabilities without any supervised data, focusing on their self-evolution through a pure reinforcement learning process.</a:t>
            </a:r>
          </a:p>
        </p:txBody>
      </p:sp>
      <p:sp>
        <p:nvSpPr>
          <p:cNvPr id="4" name="灯片编号占位符 3">
            <a:extLst>
              <a:ext uri="{FF2B5EF4-FFF2-40B4-BE49-F238E27FC236}">
                <a16:creationId xmlns:a16="http://schemas.microsoft.com/office/drawing/2014/main" id="{37166AE8-30AB-E83E-8C6C-D02C745B7C08}"/>
              </a:ext>
            </a:extLst>
          </p:cNvPr>
          <p:cNvSpPr>
            <a:spLocks noGrp="1"/>
          </p:cNvSpPr>
          <p:nvPr>
            <p:ph type="sldNum" sz="quarter" idx="10"/>
          </p:nvPr>
        </p:nvSpPr>
        <p:spPr/>
        <p:txBody>
          <a:bodyPr/>
          <a:lstStyle/>
          <a:p>
            <a:fld id="{4F576198-4CF3-446F-B204-6B1848582D61}" type="slidenum">
              <a:rPr lang="zh-CN" altLang="en-US" smtClean="0"/>
              <a:t>6</a:t>
            </a:fld>
            <a:endParaRPr lang="zh-CN" altLang="en-US"/>
          </a:p>
        </p:txBody>
      </p:sp>
    </p:spTree>
    <p:extLst>
      <p:ext uri="{BB962C8B-B14F-4D97-AF65-F5344CB8AC3E}">
        <p14:creationId xmlns:p14="http://schemas.microsoft.com/office/powerpoint/2010/main" val="50092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7</a:t>
            </a:fld>
            <a:endParaRPr lang="zh-CN" altLang="en-US"/>
          </a:p>
        </p:txBody>
      </p:sp>
    </p:spTree>
    <p:extLst>
      <p:ext uri="{BB962C8B-B14F-4D97-AF65-F5344CB8AC3E}">
        <p14:creationId xmlns:p14="http://schemas.microsoft.com/office/powerpoint/2010/main" val="2629872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0408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0D484-C2C3-D583-90BA-6047DBFACEC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E3A2BFC-668E-7E92-012F-03E26DE00EE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BC18DEE-51CD-65E0-CB01-B3ABBAEC9279}"/>
              </a:ext>
            </a:extLst>
          </p:cNvPr>
          <p:cNvSpPr>
            <a:spLocks noGrp="1"/>
          </p:cNvSpPr>
          <p:nvPr>
            <p:ph type="body" idx="1"/>
          </p:nvPr>
        </p:nvSpPr>
        <p:spPr/>
        <p:txBody>
          <a:bodyPr/>
          <a:lstStyle/>
          <a:p>
            <a:r>
              <a:rPr lang="en-US" altLang="zh-CN"/>
              <a:t>This is chatGPT</a:t>
            </a:r>
            <a:endParaRPr lang="zh-CN" altLang="en-US"/>
          </a:p>
        </p:txBody>
      </p:sp>
      <p:sp>
        <p:nvSpPr>
          <p:cNvPr id="4" name="灯片编号占位符 3">
            <a:extLst>
              <a:ext uri="{FF2B5EF4-FFF2-40B4-BE49-F238E27FC236}">
                <a16:creationId xmlns:a16="http://schemas.microsoft.com/office/drawing/2014/main" id="{94B2A313-3088-4141-B802-02DBDCFCABC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576198-4CF3-446F-B204-6B1848582D6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769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2025/2/7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cxnSpLocks/>
            <a:stCxn id="87"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9393551" y="67222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463614" y="1779034"/>
            <a:ext cx="9564367" cy="1200329"/>
          </a:xfrm>
          <a:prstGeom prst="rect">
            <a:avLst/>
          </a:prstGeom>
          <a:noFill/>
        </p:spPr>
        <p:txBody>
          <a:bodyPr wrap="square" rtlCol="0">
            <a:spAutoFit/>
          </a:bodyPr>
          <a:lstStyle/>
          <a:p>
            <a:r>
              <a:rPr lang="en-US" altLang="zh-CN" sz="3600" b="1" i="0" u="none" strike="noStrike" baseline="0">
                <a:latin typeface="NimbusRomNo9L-Regu"/>
              </a:rPr>
              <a:t>Deepseek R1: Incentivizing Reasoning Capability in LLMs via Reinforcement Learning</a:t>
            </a:r>
            <a:endParaRPr lang="zh-CN" altLang="en-US" sz="3600" b="1"/>
          </a:p>
        </p:txBody>
      </p:sp>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D5ADA95-73D0-70CA-A3FE-CB20A4E0036A}"/>
              </a:ext>
            </a:extLst>
          </p:cNvPr>
          <p:cNvSpPr txBox="1"/>
          <p:nvPr/>
        </p:nvSpPr>
        <p:spPr>
          <a:xfrm>
            <a:off x="483632" y="3536406"/>
            <a:ext cx="10040379" cy="707886"/>
          </a:xfrm>
          <a:prstGeom prst="rect">
            <a:avLst/>
          </a:prstGeom>
          <a:noFill/>
        </p:spPr>
        <p:txBody>
          <a:bodyPr wrap="square" rtlCol="0">
            <a:spAutoFit/>
          </a:bodyPr>
          <a:lstStyle/>
          <a:p>
            <a:r>
              <a:rPr lang="en-US" altLang="zh-CN" sz="2000" i="0" u="none" strike="noStrike" baseline="0">
                <a:latin typeface="NimbusRomNo9L-Regu"/>
              </a:rPr>
              <a:t>DeepSeekMoE: Towards Ultimate Expert Specialization in Mixture-of-Experts Language Models</a:t>
            </a:r>
          </a:p>
          <a:p>
            <a:r>
              <a:rPr lang="en-US" altLang="zh-CN" sz="2000" i="0" u="none" strike="noStrike" baseline="0">
                <a:latin typeface="NimbusRomNo9L-Regu"/>
              </a:rPr>
              <a:t>DeepSeekMath: Pushing the Limits of Mathematical Reasoning in Open Language Models</a:t>
            </a:r>
            <a:endParaRPr lang="zh-CN" altLang="en-US" sz="2000"/>
          </a:p>
        </p:txBody>
      </p:sp>
    </p:spTree>
    <p:extLst>
      <p:ext uri="{BB962C8B-B14F-4D97-AF65-F5344CB8AC3E}">
        <p14:creationId xmlns:p14="http://schemas.microsoft.com/office/powerpoint/2010/main" val="290881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3662632" y="1094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2096440" y="-29236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952203" y="958504"/>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3531845" y="252622"/>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2597479" y="-66844"/>
            <a:ext cx="601844" cy="1193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2662162" y="1126065"/>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p:cNvCxnSpPr>
          <p:nvPr/>
        </p:nvCxnSpPr>
        <p:spPr>
          <a:xfrm flipV="1">
            <a:off x="-1895160" y="-683298"/>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777836" y="140922"/>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5" idx="2"/>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659806" y="1612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stCxn id="11" idx="6"/>
            <a:endCxn id="348" idx="2"/>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4" idx="4"/>
            <a:endCxn id="348" idx="1"/>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496" idx="0"/>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2545821" y="1045831"/>
            <a:ext cx="1594198" cy="1449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endCxn id="55" idx="5"/>
          </p:cNvCxnSpPr>
          <p:nvPr/>
        </p:nvCxnSpPr>
        <p:spPr>
          <a:xfrm>
            <a:off x="-691782" y="-683298"/>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60" idx="6"/>
            <a:endCxn id="496" idx="2"/>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2347993" y="21758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4097295" y="-308011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2122475" y="2104590"/>
            <a:ext cx="1892708" cy="196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2222610" y="1117816"/>
            <a:ext cx="1291986" cy="1058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2567291" y="1229902"/>
            <a:ext cx="261585" cy="9708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792891" y="1132871"/>
            <a:ext cx="563124" cy="9717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1870922" y="-166979"/>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flipV="1">
            <a:off x="-3519485" y="-191557"/>
            <a:ext cx="1423715" cy="3311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329" idx="1"/>
            <a:endCxn id="10" idx="4"/>
          </p:cNvCxnSpPr>
          <p:nvPr/>
        </p:nvCxnSpPr>
        <p:spPr>
          <a:xfrm>
            <a:off x="-2715881" y="-1479008"/>
            <a:ext cx="744824" cy="1187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329" idx="0"/>
          </p:cNvCxnSpPr>
          <p:nvPr/>
        </p:nvCxnSpPr>
        <p:spPr>
          <a:xfrm flipV="1">
            <a:off x="-3519485" y="-1466504"/>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stCxn id="496" idx="6"/>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2545821" y="84533"/>
            <a:ext cx="1886469" cy="1106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322" idx="0"/>
            <a:endCxn id="496" idx="3"/>
          </p:cNvCxnSpPr>
          <p:nvPr/>
        </p:nvCxnSpPr>
        <p:spPr>
          <a:xfrm>
            <a:off x="2680254" y="-2043461"/>
            <a:ext cx="42618" cy="13376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rot="11174285">
            <a:off x="-1013561" y="-335131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0" name="直接连接符 229"/>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椭圆 302"/>
          <p:cNvSpPr/>
          <p:nvPr/>
        </p:nvSpPr>
        <p:spPr>
          <a:xfrm rot="11174285">
            <a:off x="82164" y="-2556839"/>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rot="11174285">
            <a:off x="-279712" y="-1815798"/>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rot="11174285">
            <a:off x="1812278" y="-301378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rot="11174285">
            <a:off x="1641467" y="-1362995"/>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rot="11174285">
            <a:off x="-1796118" y="-2323308"/>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rot="11174285">
            <a:off x="2614724" y="-2190064"/>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3" name="直接连接符 322"/>
          <p:cNvCxnSpPr>
            <a:stCxn id="329" idx="3"/>
            <a:endCxn id="319" idx="6"/>
          </p:cNvCxnSpPr>
          <p:nvPr/>
        </p:nvCxnSpPr>
        <p:spPr>
          <a:xfrm flipV="1">
            <a:off x="-2706915" y="-2215313"/>
            <a:ext cx="911514" cy="654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9" name="椭圆 328"/>
          <p:cNvSpPr/>
          <p:nvPr/>
        </p:nvSpPr>
        <p:spPr>
          <a:xfrm rot="11174285">
            <a:off x="-2810752" y="-1582845"/>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4" name="直接连接符 333"/>
          <p:cNvCxnSpPr>
            <a:stCxn id="10" idx="3"/>
            <a:endCxn id="319" idx="0"/>
          </p:cNvCxnSpPr>
          <p:nvPr/>
        </p:nvCxnSpPr>
        <p:spPr>
          <a:xfrm flipV="1">
            <a:off x="-1895160" y="-2081705"/>
            <a:ext cx="207037" cy="1831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a:stCxn id="308" idx="6"/>
            <a:endCxn id="319" idx="2"/>
          </p:cNvCxnSpPr>
          <p:nvPr/>
        </p:nvCxnSpPr>
        <p:spPr>
          <a:xfrm flipH="1" flipV="1">
            <a:off x="-1554515" y="-2188983"/>
            <a:ext cx="1275520" cy="481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8" name="椭圆 347"/>
          <p:cNvSpPr/>
          <p:nvPr/>
        </p:nvSpPr>
        <p:spPr>
          <a:xfrm rot="11174285">
            <a:off x="-785872" y="-82445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9" name="直接连接符 348"/>
          <p:cNvCxnSpPr>
            <a:stCxn id="348" idx="3"/>
            <a:endCxn id="308" idx="7"/>
          </p:cNvCxnSpPr>
          <p:nvPr/>
        </p:nvCxnSpPr>
        <p:spPr>
          <a:xfrm flipV="1">
            <a:off x="-586354" y="-1618782"/>
            <a:ext cx="333327" cy="8362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直接连接符 351"/>
          <p:cNvCxnSpPr>
            <a:stCxn id="319" idx="1"/>
            <a:endCxn id="348" idx="5"/>
          </p:cNvCxnSpPr>
          <p:nvPr/>
        </p:nvCxnSpPr>
        <p:spPr>
          <a:xfrm>
            <a:off x="-1599102" y="-2107673"/>
            <a:ext cx="855148" cy="1307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直接连接符 357"/>
          <p:cNvCxnSpPr>
            <a:stCxn id="303" idx="2"/>
            <a:endCxn id="309" idx="6"/>
          </p:cNvCxnSpPr>
          <p:nvPr/>
        </p:nvCxnSpPr>
        <p:spPr>
          <a:xfrm flipV="1">
            <a:off x="307682" y="-2912980"/>
            <a:ext cx="1505266" cy="4815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2" name="直接连接符 461"/>
          <p:cNvCxnSpPr>
            <a:stCxn id="303" idx="7"/>
            <a:endCxn id="308" idx="4"/>
          </p:cNvCxnSpPr>
          <p:nvPr/>
        </p:nvCxnSpPr>
        <p:spPr>
          <a:xfrm flipH="1">
            <a:off x="-145387" y="-2372938"/>
            <a:ext cx="252459" cy="5578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a:stCxn id="11" idx="4"/>
            <a:endCxn id="317" idx="1"/>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p:cNvCxnSpPr>
            <a:stCxn id="348" idx="2"/>
            <a:endCxn id="317" idx="7"/>
          </p:cNvCxnSpPr>
          <p:nvPr/>
        </p:nvCxnSpPr>
        <p:spPr>
          <a:xfrm flipV="1">
            <a:off x="-562327" y="-1203683"/>
            <a:ext cx="2225373" cy="5035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5" name="直接连接符 464"/>
          <p:cNvCxnSpPr>
            <a:stCxn id="308" idx="2"/>
            <a:endCxn id="317" idx="5"/>
          </p:cNvCxnSpPr>
          <p:nvPr/>
        </p:nvCxnSpPr>
        <p:spPr>
          <a:xfrm>
            <a:off x="-38109" y="-1681473"/>
            <a:ext cx="1716210" cy="340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6" name="直接连接符 465"/>
          <p:cNvCxnSpPr>
            <a:stCxn id="317" idx="4"/>
            <a:endCxn id="322" idx="7"/>
          </p:cNvCxnSpPr>
          <p:nvPr/>
        </p:nvCxnSpPr>
        <p:spPr>
          <a:xfrm flipV="1">
            <a:off x="1750086" y="-2070516"/>
            <a:ext cx="880830" cy="708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5" name="直接连接符 474"/>
          <p:cNvCxnSpPr>
            <a:stCxn id="309" idx="0"/>
            <a:endCxn id="317" idx="4"/>
          </p:cNvCxnSpPr>
          <p:nvPr/>
        </p:nvCxnSpPr>
        <p:spPr>
          <a:xfrm flipH="1">
            <a:off x="1750086" y="-2788267"/>
            <a:ext cx="162997" cy="1425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8" name="直接连接符 477"/>
          <p:cNvCxnSpPr>
            <a:stCxn id="303" idx="1"/>
            <a:endCxn id="317" idx="5"/>
          </p:cNvCxnSpPr>
          <p:nvPr/>
        </p:nvCxnSpPr>
        <p:spPr>
          <a:xfrm>
            <a:off x="266065" y="-2355559"/>
            <a:ext cx="1412036" cy="1014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2" name="直接连接符 481"/>
          <p:cNvCxnSpPr>
            <a:stCxn id="303" idx="5"/>
            <a:endCxn id="319" idx="3"/>
          </p:cNvCxnSpPr>
          <p:nvPr/>
        </p:nvCxnSpPr>
        <p:spPr>
          <a:xfrm flipH="1">
            <a:off x="-1580483" y="-2531931"/>
            <a:ext cx="1704934" cy="2539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5" name="直接连接符 484"/>
          <p:cNvCxnSpPr>
            <a:stCxn id="322" idx="5"/>
            <a:endCxn id="309" idx="2"/>
          </p:cNvCxnSpPr>
          <p:nvPr/>
        </p:nvCxnSpPr>
        <p:spPr>
          <a:xfrm flipH="1" flipV="1">
            <a:off x="2037796" y="-2888402"/>
            <a:ext cx="604418" cy="7145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p:cNvCxnSpPr>
            <a:stCxn id="322" idx="2"/>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6" name="椭圆 495"/>
          <p:cNvSpPr/>
          <p:nvPr/>
        </p:nvSpPr>
        <p:spPr>
          <a:xfrm rot="11174285">
            <a:off x="2579725" y="-73592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8" name="直接连接符 507"/>
          <p:cNvCxnSpPr>
            <a:stCxn id="121" idx="7"/>
            <a:endCxn id="322" idx="3"/>
          </p:cNvCxnSpPr>
          <p:nvPr/>
        </p:nvCxnSpPr>
        <p:spPr>
          <a:xfrm flipH="1">
            <a:off x="2745570" y="-2949332"/>
            <a:ext cx="1369440" cy="7867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1" name="直接连接符 510"/>
          <p:cNvCxnSpPr>
            <a:stCxn id="121" idx="5"/>
            <a:endCxn id="309" idx="2"/>
          </p:cNvCxnSpPr>
          <p:nvPr/>
        </p:nvCxnSpPr>
        <p:spPr>
          <a:xfrm flipH="1">
            <a:off x="2037796" y="-3062404"/>
            <a:ext cx="2089574" cy="1740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7" name="直接连接符 516"/>
          <p:cNvCxnSpPr>
            <a:stCxn id="319" idx="5"/>
            <a:endCxn id="228" idx="7"/>
          </p:cNvCxnSpPr>
          <p:nvPr/>
        </p:nvCxnSpPr>
        <p:spPr>
          <a:xfrm flipV="1">
            <a:off x="-1750814" y="-3169026"/>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stCxn id="303" idx="4"/>
            <a:endCxn id="228" idx="1"/>
          </p:cNvCxnSpPr>
          <p:nvPr/>
        </p:nvCxnSpPr>
        <p:spPr>
          <a:xfrm flipH="1" flipV="1">
            <a:off x="-831270" y="-3151799"/>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3" name="直接连接符 522"/>
          <p:cNvCxnSpPr>
            <a:stCxn id="309" idx="5"/>
            <a:endCxn id="228" idx="3"/>
          </p:cNvCxnSpPr>
          <p:nvPr/>
        </p:nvCxnSpPr>
        <p:spPr>
          <a:xfrm flipH="1" flipV="1">
            <a:off x="-814043" y="-3309399"/>
            <a:ext cx="2668608" cy="3205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CAEB044-1A1B-57A0-6FD7-1A57D2929C76}"/>
              </a:ext>
            </a:extLst>
          </p:cNvPr>
          <p:cNvSpPr txBox="1"/>
          <p:nvPr/>
        </p:nvSpPr>
        <p:spPr>
          <a:xfrm>
            <a:off x="306989" y="220218"/>
            <a:ext cx="11813899" cy="707886"/>
          </a:xfrm>
          <a:prstGeom prst="rect">
            <a:avLst/>
          </a:prstGeom>
          <a:noFill/>
        </p:spPr>
        <p:txBody>
          <a:bodyPr wrap="square" rtlCol="0">
            <a:spAutoFit/>
          </a:bodyPr>
          <a:lstStyle/>
          <a:p>
            <a:pPr algn="ctr"/>
            <a:r>
              <a:rPr lang="en-US" altLang="zh-CN" sz="4000"/>
              <a:t>Approach</a:t>
            </a:r>
            <a:endParaRPr lang="zh-CN" altLang="en-US" sz="4000"/>
          </a:p>
        </p:txBody>
      </p:sp>
      <p:sp>
        <p:nvSpPr>
          <p:cNvPr id="6" name="文本框 5">
            <a:extLst>
              <a:ext uri="{FF2B5EF4-FFF2-40B4-BE49-F238E27FC236}">
                <a16:creationId xmlns:a16="http://schemas.microsoft.com/office/drawing/2014/main" id="{2ED50A11-3B93-05C1-0A18-3B0DAB01F993}"/>
              </a:ext>
            </a:extLst>
          </p:cNvPr>
          <p:cNvSpPr txBox="1"/>
          <p:nvPr/>
        </p:nvSpPr>
        <p:spPr>
          <a:xfrm>
            <a:off x="1235041" y="5678766"/>
            <a:ext cx="10004506" cy="1131848"/>
          </a:xfrm>
          <a:prstGeom prst="rect">
            <a:avLst/>
          </a:prstGeom>
          <a:noFill/>
        </p:spPr>
        <p:txBody>
          <a:bodyPr wrap="square" rtlCol="0">
            <a:spAutoFit/>
          </a:bodyPr>
          <a:lstStyle/>
          <a:p>
            <a:pPr>
              <a:lnSpc>
                <a:spcPct val="150000"/>
              </a:lnSpc>
            </a:pPr>
            <a:r>
              <a:rPr lang="en-US" altLang="zh-CN" sz="2400">
                <a:solidFill>
                  <a:srgbClr val="333333"/>
                </a:solidFill>
                <a:latin typeface="Arial" panose="020B0604020202020204" pitchFamily="34" charset="0"/>
              </a:rPr>
              <a:t>The difference between Proximal Policy Optimization (PPO) and Group Relative Policy Optimization (GRPO).</a:t>
            </a:r>
            <a:endParaRPr lang="zh-CN" altLang="en-US" sz="2400"/>
          </a:p>
        </p:txBody>
      </p:sp>
      <p:pic>
        <p:nvPicPr>
          <p:cNvPr id="15" name="图片 14">
            <a:extLst>
              <a:ext uri="{FF2B5EF4-FFF2-40B4-BE49-F238E27FC236}">
                <a16:creationId xmlns:a16="http://schemas.microsoft.com/office/drawing/2014/main" id="{97F4C1F3-9596-FA0D-A3DC-5191C2B69227}"/>
              </a:ext>
            </a:extLst>
          </p:cNvPr>
          <p:cNvPicPr>
            <a:picLocks noChangeAspect="1"/>
          </p:cNvPicPr>
          <p:nvPr/>
        </p:nvPicPr>
        <p:blipFill>
          <a:blip r:embed="rId3"/>
          <a:stretch>
            <a:fillRect/>
          </a:stretch>
        </p:blipFill>
        <p:spPr>
          <a:xfrm>
            <a:off x="693971" y="898906"/>
            <a:ext cx="10860016" cy="4725059"/>
          </a:xfrm>
          <a:prstGeom prst="rect">
            <a:avLst/>
          </a:prstGeom>
        </p:spPr>
      </p:pic>
    </p:spTree>
    <p:extLst>
      <p:ext uri="{BB962C8B-B14F-4D97-AF65-F5344CB8AC3E}">
        <p14:creationId xmlns:p14="http://schemas.microsoft.com/office/powerpoint/2010/main" val="373986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7076E2F2-ECD0-D227-3807-BB5B30126029}"/>
            </a:ext>
          </a:extLst>
        </p:cNvPr>
        <p:cNvGrpSpPr/>
        <p:nvPr/>
      </p:nvGrpSpPr>
      <p:grpSpPr>
        <a:xfrm>
          <a:off x="0" y="0"/>
          <a:ext cx="0" cy="0"/>
          <a:chOff x="0" y="0"/>
          <a:chExt cx="0" cy="0"/>
        </a:xfrm>
      </p:grpSpPr>
      <p:sp>
        <p:nvSpPr>
          <p:cNvPr id="8" name="椭圆 7">
            <a:extLst>
              <a:ext uri="{FF2B5EF4-FFF2-40B4-BE49-F238E27FC236}">
                <a16:creationId xmlns:a16="http://schemas.microsoft.com/office/drawing/2014/main" id="{E54E35A4-6E4C-BB7A-57B7-4402AE427580}"/>
              </a:ext>
            </a:extLst>
          </p:cNvPr>
          <p:cNvSpPr/>
          <p:nvPr/>
        </p:nvSpPr>
        <p:spPr>
          <a:xfrm rot="11174285">
            <a:off x="-3662632" y="1094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A059FC1-A98A-E698-A3D1-7779D7FCA397}"/>
              </a:ext>
            </a:extLst>
          </p:cNvPr>
          <p:cNvSpPr/>
          <p:nvPr/>
        </p:nvSpPr>
        <p:spPr>
          <a:xfrm rot="11174285">
            <a:off x="-2096440" y="-29236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7887D010-2287-6D93-B805-CEB69F64C1BD}"/>
              </a:ext>
            </a:extLst>
          </p:cNvPr>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3F0AD8B-B558-A9DA-0D1F-A6B3911CCE7A}"/>
              </a:ext>
            </a:extLst>
          </p:cNvPr>
          <p:cNvSpPr/>
          <p:nvPr/>
        </p:nvSpPr>
        <p:spPr>
          <a:xfrm rot="11174285">
            <a:off x="-952203" y="958504"/>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88B6DA4A-C649-3B9F-46E0-883DCA1BA6AA}"/>
              </a:ext>
            </a:extLst>
          </p:cNvPr>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0A5A1628-65E9-5630-A95B-CC307132AFBF}"/>
              </a:ext>
            </a:extLst>
          </p:cNvPr>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9A1A7392-F076-DEC5-F921-05FAE2AB9B87}"/>
              </a:ext>
            </a:extLst>
          </p:cNvPr>
          <p:cNvCxnSpPr>
            <a:stCxn id="8" idx="1"/>
            <a:endCxn id="32" idx="5"/>
          </p:cNvCxnSpPr>
          <p:nvPr/>
        </p:nvCxnSpPr>
        <p:spPr>
          <a:xfrm>
            <a:off x="-3531845" y="252622"/>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C0E003B-7DBA-4CDF-EDEA-129C33EFC352}"/>
              </a:ext>
            </a:extLst>
          </p:cNvPr>
          <p:cNvCxnSpPr>
            <a:stCxn id="32" idx="4"/>
            <a:endCxn id="10" idx="0"/>
          </p:cNvCxnSpPr>
          <p:nvPr/>
        </p:nvCxnSpPr>
        <p:spPr>
          <a:xfrm flipV="1">
            <a:off x="-2597479" y="-66844"/>
            <a:ext cx="601844" cy="1193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DE4274BD-A479-D25F-113B-75A8B3922D47}"/>
              </a:ext>
            </a:extLst>
          </p:cNvPr>
          <p:cNvSpPr/>
          <p:nvPr/>
        </p:nvSpPr>
        <p:spPr>
          <a:xfrm rot="11174285">
            <a:off x="-2662162" y="1126065"/>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F075E739-88AB-ECBD-593B-629FD1DE2A02}"/>
              </a:ext>
            </a:extLst>
          </p:cNvPr>
          <p:cNvCxnSpPr>
            <a:stCxn id="10" idx="3"/>
          </p:cNvCxnSpPr>
          <p:nvPr/>
        </p:nvCxnSpPr>
        <p:spPr>
          <a:xfrm flipV="1">
            <a:off x="-1895160" y="-683298"/>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D40B576-3307-C244-A3E4-D41F7FAA74F7}"/>
              </a:ext>
            </a:extLst>
          </p:cNvPr>
          <p:cNvCxnSpPr>
            <a:stCxn id="12" idx="3"/>
            <a:endCxn id="55" idx="7"/>
          </p:cNvCxnSpPr>
          <p:nvPr/>
        </p:nvCxnSpPr>
        <p:spPr>
          <a:xfrm flipV="1">
            <a:off x="-777836" y="140922"/>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ED6DF79B-F1CA-D875-0DBF-A2A4F0846E2E}"/>
              </a:ext>
            </a:extLst>
          </p:cNvPr>
          <p:cNvCxnSpPr>
            <a:stCxn id="55" idx="2"/>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2C3C94B-048D-9850-0AE0-9D514413BA85}"/>
              </a:ext>
            </a:extLst>
          </p:cNvPr>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857766CC-A51F-5551-3F57-1F16A94C43BB}"/>
              </a:ext>
            </a:extLst>
          </p:cNvPr>
          <p:cNvSpPr/>
          <p:nvPr/>
        </p:nvSpPr>
        <p:spPr>
          <a:xfrm rot="11174285">
            <a:off x="-659806" y="1612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a:extLst>
              <a:ext uri="{FF2B5EF4-FFF2-40B4-BE49-F238E27FC236}">
                <a16:creationId xmlns:a16="http://schemas.microsoft.com/office/drawing/2014/main" id="{ADD76E94-4699-2D02-3A83-B2A734F8DD03}"/>
              </a:ext>
            </a:extLst>
          </p:cNvPr>
          <p:cNvCxnSpPr>
            <a:stCxn id="11" idx="6"/>
            <a:endCxn id="348" idx="2"/>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27D1C776-79EC-BF95-BE44-A5F5F8AC22E9}"/>
              </a:ext>
            </a:extLst>
          </p:cNvPr>
          <p:cNvCxnSpPr>
            <a:stCxn id="14" idx="4"/>
            <a:endCxn id="348" idx="1"/>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70F8CD1B-CA5D-3F7C-6113-6C6DE9E8363E}"/>
              </a:ext>
            </a:extLst>
          </p:cNvPr>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F1667627-A01F-15AE-702A-12794C644A6E}"/>
              </a:ext>
            </a:extLst>
          </p:cNvPr>
          <p:cNvCxnSpPr>
            <a:stCxn id="54" idx="5"/>
            <a:endCxn id="496" idx="0"/>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8F442B2-F1CF-7609-5B23-92B1DEF36D8B}"/>
              </a:ext>
            </a:extLst>
          </p:cNvPr>
          <p:cNvCxnSpPr>
            <a:stCxn id="32" idx="2"/>
            <a:endCxn id="12" idx="6"/>
          </p:cNvCxnSpPr>
          <p:nvPr/>
        </p:nvCxnSpPr>
        <p:spPr>
          <a:xfrm flipV="1">
            <a:off x="-2545821" y="1045831"/>
            <a:ext cx="1594198" cy="1449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B759D9B1-D35B-502A-92D9-5F126E03F507}"/>
              </a:ext>
            </a:extLst>
          </p:cNvPr>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D91CD304-8F1E-3299-1E42-FB17431B3EDE}"/>
              </a:ext>
            </a:extLst>
          </p:cNvPr>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301E698F-DF7C-E14E-203D-48AD7C131A2F}"/>
              </a:ext>
            </a:extLst>
          </p:cNvPr>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a:extLst>
              <a:ext uri="{FF2B5EF4-FFF2-40B4-BE49-F238E27FC236}">
                <a16:creationId xmlns:a16="http://schemas.microsoft.com/office/drawing/2014/main" id="{3B279B53-51F0-4342-1087-B4546A3F03FF}"/>
              </a:ext>
            </a:extLst>
          </p:cNvPr>
          <p:cNvCxnSpPr>
            <a:stCxn id="14" idx="7"/>
            <a:endCxn id="12" idx="3"/>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7AD622F6-6242-AC67-33E8-64AA94DBB1F1}"/>
              </a:ext>
            </a:extLst>
          </p:cNvPr>
          <p:cNvCxnSpPr>
            <a:endCxn id="55" idx="5"/>
          </p:cNvCxnSpPr>
          <p:nvPr/>
        </p:nvCxnSpPr>
        <p:spPr>
          <a:xfrm>
            <a:off x="-691782" y="-683298"/>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41B0BEA4-81C0-F07A-89A8-8FC679121D56}"/>
              </a:ext>
            </a:extLst>
          </p:cNvPr>
          <p:cNvCxnSpPr>
            <a:stCxn id="60" idx="6"/>
            <a:endCxn id="496" idx="2"/>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6EF53664-0E4C-6B3F-3082-6216CBC8D8ED}"/>
              </a:ext>
            </a:extLst>
          </p:cNvPr>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1C802D7C-B7C1-A7FF-9B43-05536F9AA68A}"/>
              </a:ext>
            </a:extLst>
          </p:cNvPr>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855B4AA9-1124-A594-B6D9-A862CF09A58A}"/>
              </a:ext>
            </a:extLst>
          </p:cNvPr>
          <p:cNvSpPr/>
          <p:nvPr/>
        </p:nvSpPr>
        <p:spPr>
          <a:xfrm rot="11174285">
            <a:off x="-2347993" y="21758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4BC61A5A-32E7-205A-07D9-151767666B08}"/>
              </a:ext>
            </a:extLst>
          </p:cNvPr>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A6782CE8-C524-700A-8DEB-6E32E799421A}"/>
              </a:ext>
            </a:extLst>
          </p:cNvPr>
          <p:cNvSpPr/>
          <p:nvPr/>
        </p:nvSpPr>
        <p:spPr>
          <a:xfrm rot="11174285">
            <a:off x="4097295" y="-308011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a:extLst>
              <a:ext uri="{FF2B5EF4-FFF2-40B4-BE49-F238E27FC236}">
                <a16:creationId xmlns:a16="http://schemas.microsoft.com/office/drawing/2014/main" id="{A3759359-4E50-3224-98A1-4F643CAF938B}"/>
              </a:ext>
            </a:extLst>
          </p:cNvPr>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309D24B3-3B7E-E253-FB8E-24C58BCF98BA}"/>
              </a:ext>
            </a:extLst>
          </p:cNvPr>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a:extLst>
              <a:ext uri="{FF2B5EF4-FFF2-40B4-BE49-F238E27FC236}">
                <a16:creationId xmlns:a16="http://schemas.microsoft.com/office/drawing/2014/main" id="{70DBA84E-BEAD-5B68-9B3C-0064312350AA}"/>
              </a:ext>
            </a:extLst>
          </p:cNvPr>
          <p:cNvCxnSpPr>
            <a:stCxn id="116" idx="2"/>
            <a:endCxn id="175" idx="6"/>
          </p:cNvCxnSpPr>
          <p:nvPr/>
        </p:nvCxnSpPr>
        <p:spPr>
          <a:xfrm flipV="1">
            <a:off x="-2122475" y="2104590"/>
            <a:ext cx="1892708" cy="196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72DD5183-08A6-EBD3-D19D-4B0845813FE0}"/>
              </a:ext>
            </a:extLst>
          </p:cNvPr>
          <p:cNvCxnSpPr>
            <a:stCxn id="116" idx="4"/>
            <a:endCxn id="12" idx="7"/>
          </p:cNvCxnSpPr>
          <p:nvPr/>
        </p:nvCxnSpPr>
        <p:spPr>
          <a:xfrm flipV="1">
            <a:off x="-2222610" y="1117816"/>
            <a:ext cx="1291986" cy="1058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1B2573ED-DB14-82D9-3AEE-AEEAAE304152}"/>
              </a:ext>
            </a:extLst>
          </p:cNvPr>
          <p:cNvCxnSpPr>
            <a:stCxn id="116" idx="5"/>
            <a:endCxn id="32" idx="1"/>
          </p:cNvCxnSpPr>
          <p:nvPr/>
        </p:nvCxnSpPr>
        <p:spPr>
          <a:xfrm flipH="1" flipV="1">
            <a:off x="-2567291" y="1229902"/>
            <a:ext cx="261585" cy="9708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0DC2B859-5074-675F-29BA-396AF360AFA4}"/>
              </a:ext>
            </a:extLst>
          </p:cNvPr>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5C449D75-200B-31DD-26D8-4808449B76EA}"/>
              </a:ext>
            </a:extLst>
          </p:cNvPr>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1BD326AF-C9AF-F70A-1814-79C3F0000566}"/>
              </a:ext>
            </a:extLst>
          </p:cNvPr>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239C7CD7-F901-9A61-9E21-4AE302EE00DD}"/>
              </a:ext>
            </a:extLst>
          </p:cNvPr>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35465EF9-F24F-00C9-37E5-3676BD285080}"/>
              </a:ext>
            </a:extLst>
          </p:cNvPr>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4CD79C7E-E28C-192E-0E0B-FB28CCE49C1A}"/>
              </a:ext>
            </a:extLst>
          </p:cNvPr>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D10FBA47-B674-08BE-8E52-1FFC4557DAF2}"/>
              </a:ext>
            </a:extLst>
          </p:cNvPr>
          <p:cNvCxnSpPr>
            <a:stCxn id="12" idx="2"/>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3F9B36F4-C867-C87C-CF6D-D57FE63E0FA0}"/>
              </a:ext>
            </a:extLst>
          </p:cNvPr>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208F1CE4-0839-D525-C477-B8E8B9CD3C5E}"/>
              </a:ext>
            </a:extLst>
          </p:cNvPr>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AC8C91BA-D6B6-C87B-46D0-2C1989A79E66}"/>
              </a:ext>
            </a:extLst>
          </p:cNvPr>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E9F69787-234F-989E-7E74-0564F18DD258}"/>
              </a:ext>
            </a:extLst>
          </p:cNvPr>
          <p:cNvCxnSpPr>
            <a:stCxn id="175" idx="6"/>
            <a:endCxn id="12" idx="1"/>
          </p:cNvCxnSpPr>
          <p:nvPr/>
        </p:nvCxnSpPr>
        <p:spPr>
          <a:xfrm flipH="1" flipV="1">
            <a:off x="-792891" y="1132871"/>
            <a:ext cx="563124" cy="9717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a:extLst>
              <a:ext uri="{FF2B5EF4-FFF2-40B4-BE49-F238E27FC236}">
                <a16:creationId xmlns:a16="http://schemas.microsoft.com/office/drawing/2014/main" id="{A1C3DE8D-C98A-2022-7D09-AD312436B92D}"/>
              </a:ext>
            </a:extLst>
          </p:cNvPr>
          <p:cNvCxnSpPr>
            <a:stCxn id="10" idx="2"/>
            <a:endCxn id="55" idx="6"/>
          </p:cNvCxnSpPr>
          <p:nvPr/>
        </p:nvCxnSpPr>
        <p:spPr>
          <a:xfrm>
            <a:off x="-1870922" y="-166979"/>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a:extLst>
              <a:ext uri="{FF2B5EF4-FFF2-40B4-BE49-F238E27FC236}">
                <a16:creationId xmlns:a16="http://schemas.microsoft.com/office/drawing/2014/main" id="{F80DDA1C-A1FD-1ED7-156C-2D76E7BCF230}"/>
              </a:ext>
            </a:extLst>
          </p:cNvPr>
          <p:cNvCxnSpPr>
            <a:stCxn id="8" idx="3"/>
            <a:endCxn id="10" idx="6"/>
          </p:cNvCxnSpPr>
          <p:nvPr/>
        </p:nvCxnSpPr>
        <p:spPr>
          <a:xfrm flipV="1">
            <a:off x="-3519485" y="-191557"/>
            <a:ext cx="1423715" cy="3311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a:extLst>
              <a:ext uri="{FF2B5EF4-FFF2-40B4-BE49-F238E27FC236}">
                <a16:creationId xmlns:a16="http://schemas.microsoft.com/office/drawing/2014/main" id="{DE16E262-EAB4-FEBC-4BEA-6C5178CFE125}"/>
              </a:ext>
            </a:extLst>
          </p:cNvPr>
          <p:cNvCxnSpPr>
            <a:stCxn id="329" idx="1"/>
            <a:endCxn id="10" idx="4"/>
          </p:cNvCxnSpPr>
          <p:nvPr/>
        </p:nvCxnSpPr>
        <p:spPr>
          <a:xfrm>
            <a:off x="-2715881" y="-1479008"/>
            <a:ext cx="744824" cy="1187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a:extLst>
              <a:ext uri="{FF2B5EF4-FFF2-40B4-BE49-F238E27FC236}">
                <a16:creationId xmlns:a16="http://schemas.microsoft.com/office/drawing/2014/main" id="{6AE8DB26-7319-69E3-70A7-1C95CE5E87C1}"/>
              </a:ext>
            </a:extLst>
          </p:cNvPr>
          <p:cNvCxnSpPr>
            <a:stCxn id="8" idx="3"/>
            <a:endCxn id="329" idx="0"/>
          </p:cNvCxnSpPr>
          <p:nvPr/>
        </p:nvCxnSpPr>
        <p:spPr>
          <a:xfrm flipV="1">
            <a:off x="-3519485" y="-1466504"/>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692E497D-E5C0-3CD1-A3F6-27DFAE771EBF}"/>
              </a:ext>
            </a:extLst>
          </p:cNvPr>
          <p:cNvCxnSpPr>
            <a:stCxn id="496" idx="6"/>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53CC1980-C9BD-AF29-3B21-8DFBA9E3B697}"/>
              </a:ext>
            </a:extLst>
          </p:cNvPr>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a:extLst>
              <a:ext uri="{FF2B5EF4-FFF2-40B4-BE49-F238E27FC236}">
                <a16:creationId xmlns:a16="http://schemas.microsoft.com/office/drawing/2014/main" id="{D4A68EEA-2144-DAC8-D7F1-E5809AF5E460}"/>
              </a:ext>
            </a:extLst>
          </p:cNvPr>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D1880598-FA63-5DA6-3CAC-D400CF4F6E6D}"/>
              </a:ext>
            </a:extLst>
          </p:cNvPr>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7AA60AEF-46B7-0B55-7DA0-8813BC23BF2A}"/>
              </a:ext>
            </a:extLst>
          </p:cNvPr>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518497D7-2E1F-1931-B423-A13B61F285F1}"/>
              </a:ext>
            </a:extLst>
          </p:cNvPr>
          <p:cNvCxnSpPr>
            <a:stCxn id="55" idx="6"/>
            <a:endCxn id="32" idx="2"/>
          </p:cNvCxnSpPr>
          <p:nvPr/>
        </p:nvCxnSpPr>
        <p:spPr>
          <a:xfrm flipH="1">
            <a:off x="-2545821" y="84533"/>
            <a:ext cx="1886469" cy="1106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a:extLst>
              <a:ext uri="{FF2B5EF4-FFF2-40B4-BE49-F238E27FC236}">
                <a16:creationId xmlns:a16="http://schemas.microsoft.com/office/drawing/2014/main" id="{CED9B5A8-C388-19E3-AA4F-59C30F466F33}"/>
              </a:ext>
            </a:extLst>
          </p:cNvPr>
          <p:cNvCxnSpPr>
            <a:stCxn id="322" idx="0"/>
            <a:endCxn id="496" idx="3"/>
          </p:cNvCxnSpPr>
          <p:nvPr/>
        </p:nvCxnSpPr>
        <p:spPr>
          <a:xfrm>
            <a:off x="2680254" y="-2043461"/>
            <a:ext cx="42618" cy="13376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a:extLst>
              <a:ext uri="{FF2B5EF4-FFF2-40B4-BE49-F238E27FC236}">
                <a16:creationId xmlns:a16="http://schemas.microsoft.com/office/drawing/2014/main" id="{ADE8AD6A-579A-3F6C-3C28-C2815894A5CE}"/>
              </a:ext>
            </a:extLst>
          </p:cNvPr>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a:extLst>
              <a:ext uri="{FF2B5EF4-FFF2-40B4-BE49-F238E27FC236}">
                <a16:creationId xmlns:a16="http://schemas.microsoft.com/office/drawing/2014/main" id="{FBA7944E-269F-D071-5109-D51E5019FF7F}"/>
              </a:ext>
            </a:extLst>
          </p:cNvPr>
          <p:cNvSpPr/>
          <p:nvPr/>
        </p:nvSpPr>
        <p:spPr>
          <a:xfrm rot="11174285">
            <a:off x="-1013561" y="-335131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0" name="直接连接符 229">
            <a:extLst>
              <a:ext uri="{FF2B5EF4-FFF2-40B4-BE49-F238E27FC236}">
                <a16:creationId xmlns:a16="http://schemas.microsoft.com/office/drawing/2014/main" id="{FE1B14C4-7C30-C5C8-B226-1C6DFA4608FA}"/>
              </a:ext>
            </a:extLst>
          </p:cNvPr>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4D50EC51-6806-B4FA-D561-31AFFA5585D2}"/>
              </a:ext>
            </a:extLst>
          </p:cNvPr>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FB638959-1449-5ED0-FAEF-BCBF7AEE0CE5}"/>
              </a:ext>
            </a:extLst>
          </p:cNvPr>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82854179-C6DC-155D-668D-BBDCFC2955DE}"/>
              </a:ext>
            </a:extLst>
          </p:cNvPr>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5F983561-82D6-AADA-78B8-A1C24B03ADA7}"/>
              </a:ext>
            </a:extLst>
          </p:cNvPr>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椭圆 302">
            <a:extLst>
              <a:ext uri="{FF2B5EF4-FFF2-40B4-BE49-F238E27FC236}">
                <a16:creationId xmlns:a16="http://schemas.microsoft.com/office/drawing/2014/main" id="{29BEE951-6515-D01D-39F3-5AEA223E96C5}"/>
              </a:ext>
            </a:extLst>
          </p:cNvPr>
          <p:cNvSpPr/>
          <p:nvPr/>
        </p:nvSpPr>
        <p:spPr>
          <a:xfrm rot="11174285">
            <a:off x="82164" y="-2556839"/>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a:extLst>
              <a:ext uri="{FF2B5EF4-FFF2-40B4-BE49-F238E27FC236}">
                <a16:creationId xmlns:a16="http://schemas.microsoft.com/office/drawing/2014/main" id="{1C943A58-5A4A-79BD-BA80-01093FEED1B2}"/>
              </a:ext>
            </a:extLst>
          </p:cNvPr>
          <p:cNvSpPr/>
          <p:nvPr/>
        </p:nvSpPr>
        <p:spPr>
          <a:xfrm rot="11174285">
            <a:off x="-279712" y="-1815798"/>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a:extLst>
              <a:ext uri="{FF2B5EF4-FFF2-40B4-BE49-F238E27FC236}">
                <a16:creationId xmlns:a16="http://schemas.microsoft.com/office/drawing/2014/main" id="{62C45269-08F0-8021-F8E2-C8D45663CDB4}"/>
              </a:ext>
            </a:extLst>
          </p:cNvPr>
          <p:cNvSpPr/>
          <p:nvPr/>
        </p:nvSpPr>
        <p:spPr>
          <a:xfrm rot="11174285">
            <a:off x="1812278" y="-301378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a:extLst>
              <a:ext uri="{FF2B5EF4-FFF2-40B4-BE49-F238E27FC236}">
                <a16:creationId xmlns:a16="http://schemas.microsoft.com/office/drawing/2014/main" id="{6EE67433-7F30-1155-85EA-FBA3106C39D4}"/>
              </a:ext>
            </a:extLst>
          </p:cNvPr>
          <p:cNvSpPr/>
          <p:nvPr/>
        </p:nvSpPr>
        <p:spPr>
          <a:xfrm rot="11174285">
            <a:off x="1641467" y="-1362995"/>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a:extLst>
              <a:ext uri="{FF2B5EF4-FFF2-40B4-BE49-F238E27FC236}">
                <a16:creationId xmlns:a16="http://schemas.microsoft.com/office/drawing/2014/main" id="{2D7E1CEA-E031-B882-A0A0-1264BF0D3517}"/>
              </a:ext>
            </a:extLst>
          </p:cNvPr>
          <p:cNvSpPr/>
          <p:nvPr/>
        </p:nvSpPr>
        <p:spPr>
          <a:xfrm rot="11174285">
            <a:off x="-1796118" y="-2323308"/>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a:extLst>
              <a:ext uri="{FF2B5EF4-FFF2-40B4-BE49-F238E27FC236}">
                <a16:creationId xmlns:a16="http://schemas.microsoft.com/office/drawing/2014/main" id="{789449C5-5F1E-F2CE-8467-E708519FC667}"/>
              </a:ext>
            </a:extLst>
          </p:cNvPr>
          <p:cNvSpPr/>
          <p:nvPr/>
        </p:nvSpPr>
        <p:spPr>
          <a:xfrm rot="11174285">
            <a:off x="2614724" y="-2190064"/>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3" name="直接连接符 322">
            <a:extLst>
              <a:ext uri="{FF2B5EF4-FFF2-40B4-BE49-F238E27FC236}">
                <a16:creationId xmlns:a16="http://schemas.microsoft.com/office/drawing/2014/main" id="{AC561CF8-6E37-D5EF-AAF4-9771E7322DC5}"/>
              </a:ext>
            </a:extLst>
          </p:cNvPr>
          <p:cNvCxnSpPr>
            <a:stCxn id="329" idx="3"/>
            <a:endCxn id="319" idx="6"/>
          </p:cNvCxnSpPr>
          <p:nvPr/>
        </p:nvCxnSpPr>
        <p:spPr>
          <a:xfrm flipV="1">
            <a:off x="-2706915" y="-2215313"/>
            <a:ext cx="911514" cy="654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9" name="椭圆 328">
            <a:extLst>
              <a:ext uri="{FF2B5EF4-FFF2-40B4-BE49-F238E27FC236}">
                <a16:creationId xmlns:a16="http://schemas.microsoft.com/office/drawing/2014/main" id="{29C5F32E-EFB9-2A09-4EB2-D513B85DBDEF}"/>
              </a:ext>
            </a:extLst>
          </p:cNvPr>
          <p:cNvSpPr/>
          <p:nvPr/>
        </p:nvSpPr>
        <p:spPr>
          <a:xfrm rot="11174285">
            <a:off x="-2810752" y="-1582845"/>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4" name="直接连接符 333">
            <a:extLst>
              <a:ext uri="{FF2B5EF4-FFF2-40B4-BE49-F238E27FC236}">
                <a16:creationId xmlns:a16="http://schemas.microsoft.com/office/drawing/2014/main" id="{EA006BD4-ACC8-4425-F053-10DDA8B6D0C0}"/>
              </a:ext>
            </a:extLst>
          </p:cNvPr>
          <p:cNvCxnSpPr>
            <a:stCxn id="10" idx="3"/>
            <a:endCxn id="319" idx="0"/>
          </p:cNvCxnSpPr>
          <p:nvPr/>
        </p:nvCxnSpPr>
        <p:spPr>
          <a:xfrm flipV="1">
            <a:off x="-1895160" y="-2081705"/>
            <a:ext cx="207037" cy="1831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8A40EC98-AE9A-F1E9-76F0-874647EAFC76}"/>
              </a:ext>
            </a:extLst>
          </p:cNvPr>
          <p:cNvCxnSpPr>
            <a:stCxn id="308" idx="6"/>
            <a:endCxn id="319" idx="2"/>
          </p:cNvCxnSpPr>
          <p:nvPr/>
        </p:nvCxnSpPr>
        <p:spPr>
          <a:xfrm flipH="1" flipV="1">
            <a:off x="-1554515" y="-2188983"/>
            <a:ext cx="1275520" cy="481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8" name="椭圆 347">
            <a:extLst>
              <a:ext uri="{FF2B5EF4-FFF2-40B4-BE49-F238E27FC236}">
                <a16:creationId xmlns:a16="http://schemas.microsoft.com/office/drawing/2014/main" id="{DA105272-96AD-4915-D808-56123F38D096}"/>
              </a:ext>
            </a:extLst>
          </p:cNvPr>
          <p:cNvSpPr/>
          <p:nvPr/>
        </p:nvSpPr>
        <p:spPr>
          <a:xfrm rot="11174285">
            <a:off x="-785872" y="-82445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9" name="直接连接符 348">
            <a:extLst>
              <a:ext uri="{FF2B5EF4-FFF2-40B4-BE49-F238E27FC236}">
                <a16:creationId xmlns:a16="http://schemas.microsoft.com/office/drawing/2014/main" id="{BCEF0230-A639-9CE3-9EA5-265610011154}"/>
              </a:ext>
            </a:extLst>
          </p:cNvPr>
          <p:cNvCxnSpPr>
            <a:stCxn id="348" idx="3"/>
            <a:endCxn id="308" idx="7"/>
          </p:cNvCxnSpPr>
          <p:nvPr/>
        </p:nvCxnSpPr>
        <p:spPr>
          <a:xfrm flipV="1">
            <a:off x="-586354" y="-1618782"/>
            <a:ext cx="333327" cy="8362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31BC1519-F9BF-54CC-74E2-F4DB255CB84B}"/>
              </a:ext>
            </a:extLst>
          </p:cNvPr>
          <p:cNvCxnSpPr>
            <a:stCxn id="319" idx="1"/>
            <a:endCxn id="348" idx="5"/>
          </p:cNvCxnSpPr>
          <p:nvPr/>
        </p:nvCxnSpPr>
        <p:spPr>
          <a:xfrm>
            <a:off x="-1599102" y="-2107673"/>
            <a:ext cx="855148" cy="1307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44B63774-E3CE-1026-67D7-837136E2D99B}"/>
              </a:ext>
            </a:extLst>
          </p:cNvPr>
          <p:cNvCxnSpPr>
            <a:stCxn id="303" idx="2"/>
            <a:endCxn id="309" idx="6"/>
          </p:cNvCxnSpPr>
          <p:nvPr/>
        </p:nvCxnSpPr>
        <p:spPr>
          <a:xfrm flipV="1">
            <a:off x="307682" y="-2912980"/>
            <a:ext cx="1505266" cy="4815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2" name="直接连接符 461">
            <a:extLst>
              <a:ext uri="{FF2B5EF4-FFF2-40B4-BE49-F238E27FC236}">
                <a16:creationId xmlns:a16="http://schemas.microsoft.com/office/drawing/2014/main" id="{FEB748B3-64E5-90D0-2A5C-0A54D9FA15CC}"/>
              </a:ext>
            </a:extLst>
          </p:cNvPr>
          <p:cNvCxnSpPr>
            <a:stCxn id="303" idx="7"/>
            <a:endCxn id="308" idx="4"/>
          </p:cNvCxnSpPr>
          <p:nvPr/>
        </p:nvCxnSpPr>
        <p:spPr>
          <a:xfrm flipH="1">
            <a:off x="-145387" y="-2372938"/>
            <a:ext cx="252459" cy="5578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a:extLst>
              <a:ext uri="{FF2B5EF4-FFF2-40B4-BE49-F238E27FC236}">
                <a16:creationId xmlns:a16="http://schemas.microsoft.com/office/drawing/2014/main" id="{8325D284-1380-1397-85B3-CB36BC674BA9}"/>
              </a:ext>
            </a:extLst>
          </p:cNvPr>
          <p:cNvCxnSpPr>
            <a:stCxn id="11" idx="4"/>
            <a:endCxn id="317" idx="1"/>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a:extLst>
              <a:ext uri="{FF2B5EF4-FFF2-40B4-BE49-F238E27FC236}">
                <a16:creationId xmlns:a16="http://schemas.microsoft.com/office/drawing/2014/main" id="{ADDA4649-FCDD-A00E-0BE2-92721F533572}"/>
              </a:ext>
            </a:extLst>
          </p:cNvPr>
          <p:cNvCxnSpPr>
            <a:stCxn id="348" idx="2"/>
            <a:endCxn id="317" idx="7"/>
          </p:cNvCxnSpPr>
          <p:nvPr/>
        </p:nvCxnSpPr>
        <p:spPr>
          <a:xfrm flipV="1">
            <a:off x="-562327" y="-1203683"/>
            <a:ext cx="2225373" cy="5035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5" name="直接连接符 464">
            <a:extLst>
              <a:ext uri="{FF2B5EF4-FFF2-40B4-BE49-F238E27FC236}">
                <a16:creationId xmlns:a16="http://schemas.microsoft.com/office/drawing/2014/main" id="{AC1EE609-534C-050E-88C5-01065E409289}"/>
              </a:ext>
            </a:extLst>
          </p:cNvPr>
          <p:cNvCxnSpPr>
            <a:stCxn id="308" idx="2"/>
            <a:endCxn id="317" idx="5"/>
          </p:cNvCxnSpPr>
          <p:nvPr/>
        </p:nvCxnSpPr>
        <p:spPr>
          <a:xfrm>
            <a:off x="-38109" y="-1681473"/>
            <a:ext cx="1716210" cy="340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6" name="直接连接符 465">
            <a:extLst>
              <a:ext uri="{FF2B5EF4-FFF2-40B4-BE49-F238E27FC236}">
                <a16:creationId xmlns:a16="http://schemas.microsoft.com/office/drawing/2014/main" id="{5A451449-97E4-B0D5-FE4E-A1F313E7BECB}"/>
              </a:ext>
            </a:extLst>
          </p:cNvPr>
          <p:cNvCxnSpPr>
            <a:stCxn id="317" idx="4"/>
            <a:endCxn id="322" idx="7"/>
          </p:cNvCxnSpPr>
          <p:nvPr/>
        </p:nvCxnSpPr>
        <p:spPr>
          <a:xfrm flipV="1">
            <a:off x="1750086" y="-2070516"/>
            <a:ext cx="880830" cy="708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5" name="直接连接符 474">
            <a:extLst>
              <a:ext uri="{FF2B5EF4-FFF2-40B4-BE49-F238E27FC236}">
                <a16:creationId xmlns:a16="http://schemas.microsoft.com/office/drawing/2014/main" id="{86EC1045-BE1F-74D2-797B-BB4D4137C5D3}"/>
              </a:ext>
            </a:extLst>
          </p:cNvPr>
          <p:cNvCxnSpPr>
            <a:stCxn id="309" idx="0"/>
            <a:endCxn id="317" idx="4"/>
          </p:cNvCxnSpPr>
          <p:nvPr/>
        </p:nvCxnSpPr>
        <p:spPr>
          <a:xfrm flipH="1">
            <a:off x="1750086" y="-2788267"/>
            <a:ext cx="162997" cy="1425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8" name="直接连接符 477">
            <a:extLst>
              <a:ext uri="{FF2B5EF4-FFF2-40B4-BE49-F238E27FC236}">
                <a16:creationId xmlns:a16="http://schemas.microsoft.com/office/drawing/2014/main" id="{4E74D170-9844-FF9F-D2B3-11A910504833}"/>
              </a:ext>
            </a:extLst>
          </p:cNvPr>
          <p:cNvCxnSpPr>
            <a:stCxn id="303" idx="1"/>
            <a:endCxn id="317" idx="5"/>
          </p:cNvCxnSpPr>
          <p:nvPr/>
        </p:nvCxnSpPr>
        <p:spPr>
          <a:xfrm>
            <a:off x="266065" y="-2355559"/>
            <a:ext cx="1412036" cy="1014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2" name="直接连接符 481">
            <a:extLst>
              <a:ext uri="{FF2B5EF4-FFF2-40B4-BE49-F238E27FC236}">
                <a16:creationId xmlns:a16="http://schemas.microsoft.com/office/drawing/2014/main" id="{DF935ABB-D69E-BA46-8388-528A73A7EB64}"/>
              </a:ext>
            </a:extLst>
          </p:cNvPr>
          <p:cNvCxnSpPr>
            <a:stCxn id="303" idx="5"/>
            <a:endCxn id="319" idx="3"/>
          </p:cNvCxnSpPr>
          <p:nvPr/>
        </p:nvCxnSpPr>
        <p:spPr>
          <a:xfrm flipH="1">
            <a:off x="-1580483" y="-2531931"/>
            <a:ext cx="1704934" cy="2539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5" name="直接连接符 484">
            <a:extLst>
              <a:ext uri="{FF2B5EF4-FFF2-40B4-BE49-F238E27FC236}">
                <a16:creationId xmlns:a16="http://schemas.microsoft.com/office/drawing/2014/main" id="{A4A1FF24-0F4A-F0AC-01CD-60BEB2234879}"/>
              </a:ext>
            </a:extLst>
          </p:cNvPr>
          <p:cNvCxnSpPr>
            <a:stCxn id="322" idx="5"/>
            <a:endCxn id="309" idx="2"/>
          </p:cNvCxnSpPr>
          <p:nvPr/>
        </p:nvCxnSpPr>
        <p:spPr>
          <a:xfrm flipH="1" flipV="1">
            <a:off x="2037796" y="-2888402"/>
            <a:ext cx="604418" cy="7145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a:extLst>
              <a:ext uri="{FF2B5EF4-FFF2-40B4-BE49-F238E27FC236}">
                <a16:creationId xmlns:a16="http://schemas.microsoft.com/office/drawing/2014/main" id="{51DBBCC0-7B62-1000-B27A-5DE8AC1209BF}"/>
              </a:ext>
            </a:extLst>
          </p:cNvPr>
          <p:cNvCxnSpPr>
            <a:stCxn id="322" idx="2"/>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6" name="椭圆 495">
            <a:extLst>
              <a:ext uri="{FF2B5EF4-FFF2-40B4-BE49-F238E27FC236}">
                <a16:creationId xmlns:a16="http://schemas.microsoft.com/office/drawing/2014/main" id="{DA4D6988-1D91-401F-9654-564D934A8779}"/>
              </a:ext>
            </a:extLst>
          </p:cNvPr>
          <p:cNvSpPr/>
          <p:nvPr/>
        </p:nvSpPr>
        <p:spPr>
          <a:xfrm rot="11174285">
            <a:off x="2579725" y="-73592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8" name="直接连接符 507">
            <a:extLst>
              <a:ext uri="{FF2B5EF4-FFF2-40B4-BE49-F238E27FC236}">
                <a16:creationId xmlns:a16="http://schemas.microsoft.com/office/drawing/2014/main" id="{09748943-0E06-0AD6-37E4-945E607AA21D}"/>
              </a:ext>
            </a:extLst>
          </p:cNvPr>
          <p:cNvCxnSpPr>
            <a:stCxn id="121" idx="7"/>
            <a:endCxn id="322" idx="3"/>
          </p:cNvCxnSpPr>
          <p:nvPr/>
        </p:nvCxnSpPr>
        <p:spPr>
          <a:xfrm flipH="1">
            <a:off x="2745570" y="-2949332"/>
            <a:ext cx="1369440" cy="7867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1" name="直接连接符 510">
            <a:extLst>
              <a:ext uri="{FF2B5EF4-FFF2-40B4-BE49-F238E27FC236}">
                <a16:creationId xmlns:a16="http://schemas.microsoft.com/office/drawing/2014/main" id="{BB24D0C9-28DD-B0F9-DEE3-E2E3C715758A}"/>
              </a:ext>
            </a:extLst>
          </p:cNvPr>
          <p:cNvCxnSpPr>
            <a:stCxn id="121" idx="5"/>
            <a:endCxn id="309" idx="2"/>
          </p:cNvCxnSpPr>
          <p:nvPr/>
        </p:nvCxnSpPr>
        <p:spPr>
          <a:xfrm flipH="1">
            <a:off x="2037796" y="-3062404"/>
            <a:ext cx="2089574" cy="1740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7" name="直接连接符 516">
            <a:extLst>
              <a:ext uri="{FF2B5EF4-FFF2-40B4-BE49-F238E27FC236}">
                <a16:creationId xmlns:a16="http://schemas.microsoft.com/office/drawing/2014/main" id="{8FF07BF7-53DB-61C1-D4B3-5444C75B44B7}"/>
              </a:ext>
            </a:extLst>
          </p:cNvPr>
          <p:cNvCxnSpPr>
            <a:stCxn id="319" idx="5"/>
            <a:endCxn id="228" idx="7"/>
          </p:cNvCxnSpPr>
          <p:nvPr/>
        </p:nvCxnSpPr>
        <p:spPr>
          <a:xfrm flipV="1">
            <a:off x="-1750814" y="-3169026"/>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a:extLst>
              <a:ext uri="{FF2B5EF4-FFF2-40B4-BE49-F238E27FC236}">
                <a16:creationId xmlns:a16="http://schemas.microsoft.com/office/drawing/2014/main" id="{681935A7-FB97-4E46-4846-FA7E9A4C38F2}"/>
              </a:ext>
            </a:extLst>
          </p:cNvPr>
          <p:cNvCxnSpPr>
            <a:stCxn id="303" idx="4"/>
            <a:endCxn id="228" idx="1"/>
          </p:cNvCxnSpPr>
          <p:nvPr/>
        </p:nvCxnSpPr>
        <p:spPr>
          <a:xfrm flipH="1" flipV="1">
            <a:off x="-831270" y="-3151799"/>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3" name="直接连接符 522">
            <a:extLst>
              <a:ext uri="{FF2B5EF4-FFF2-40B4-BE49-F238E27FC236}">
                <a16:creationId xmlns:a16="http://schemas.microsoft.com/office/drawing/2014/main" id="{A4EBDD17-0033-6332-096D-722FFBF3A13D}"/>
              </a:ext>
            </a:extLst>
          </p:cNvPr>
          <p:cNvCxnSpPr>
            <a:stCxn id="309" idx="5"/>
            <a:endCxn id="228" idx="3"/>
          </p:cNvCxnSpPr>
          <p:nvPr/>
        </p:nvCxnSpPr>
        <p:spPr>
          <a:xfrm flipH="1" flipV="1">
            <a:off x="-814043" y="-3309399"/>
            <a:ext cx="2668608" cy="3205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44AC81A-4D5D-B08B-4209-1B701FD06B3A}"/>
              </a:ext>
            </a:extLst>
          </p:cNvPr>
          <p:cNvSpPr txBox="1"/>
          <p:nvPr/>
        </p:nvSpPr>
        <p:spPr>
          <a:xfrm>
            <a:off x="306989" y="220218"/>
            <a:ext cx="11813899" cy="707886"/>
          </a:xfrm>
          <a:prstGeom prst="rect">
            <a:avLst/>
          </a:prstGeom>
          <a:noFill/>
        </p:spPr>
        <p:txBody>
          <a:bodyPr wrap="square" rtlCol="0">
            <a:spAutoFit/>
          </a:bodyPr>
          <a:lstStyle/>
          <a:p>
            <a:pPr algn="ctr"/>
            <a:r>
              <a:rPr lang="en-US" altLang="zh-CN" sz="4000"/>
              <a:t>Approach</a:t>
            </a:r>
            <a:endParaRPr lang="zh-CN" altLang="en-US" sz="4000"/>
          </a:p>
        </p:txBody>
      </p:sp>
      <p:sp>
        <p:nvSpPr>
          <p:cNvPr id="6" name="文本框 5">
            <a:extLst>
              <a:ext uri="{FF2B5EF4-FFF2-40B4-BE49-F238E27FC236}">
                <a16:creationId xmlns:a16="http://schemas.microsoft.com/office/drawing/2014/main" id="{B197025A-8651-C057-4B0D-FDC5813CF418}"/>
              </a:ext>
            </a:extLst>
          </p:cNvPr>
          <p:cNvSpPr txBox="1"/>
          <p:nvPr/>
        </p:nvSpPr>
        <p:spPr>
          <a:xfrm>
            <a:off x="1235041" y="5678766"/>
            <a:ext cx="10004506" cy="1131848"/>
          </a:xfrm>
          <a:prstGeom prst="rect">
            <a:avLst/>
          </a:prstGeom>
          <a:noFill/>
        </p:spPr>
        <p:txBody>
          <a:bodyPr wrap="square" rtlCol="0">
            <a:spAutoFit/>
          </a:bodyPr>
          <a:lstStyle/>
          <a:p>
            <a:pPr>
              <a:lnSpc>
                <a:spcPct val="150000"/>
              </a:lnSpc>
            </a:pPr>
            <a:r>
              <a:rPr lang="en-US" altLang="zh-CN" sz="2400">
                <a:solidFill>
                  <a:srgbClr val="333333"/>
                </a:solidFill>
                <a:latin typeface="Arial" panose="020B0604020202020204" pitchFamily="34" charset="0"/>
              </a:rPr>
              <a:t>The difference between Proximal Policy Optimization (PPO) and Group Relative Policy Optimization (GRPO).</a:t>
            </a:r>
            <a:endParaRPr lang="zh-CN" altLang="en-US" sz="2400"/>
          </a:p>
        </p:txBody>
      </p:sp>
      <p:pic>
        <p:nvPicPr>
          <p:cNvPr id="15" name="图片 14">
            <a:extLst>
              <a:ext uri="{FF2B5EF4-FFF2-40B4-BE49-F238E27FC236}">
                <a16:creationId xmlns:a16="http://schemas.microsoft.com/office/drawing/2014/main" id="{417FE945-336A-AA39-3A75-968E3BEDA19C}"/>
              </a:ext>
            </a:extLst>
          </p:cNvPr>
          <p:cNvPicPr>
            <a:picLocks noChangeAspect="1"/>
          </p:cNvPicPr>
          <p:nvPr/>
        </p:nvPicPr>
        <p:blipFill>
          <a:blip r:embed="rId3"/>
          <a:stretch>
            <a:fillRect/>
          </a:stretch>
        </p:blipFill>
        <p:spPr>
          <a:xfrm>
            <a:off x="693971" y="898906"/>
            <a:ext cx="10860016" cy="4725059"/>
          </a:xfrm>
          <a:prstGeom prst="rect">
            <a:avLst/>
          </a:prstGeom>
        </p:spPr>
      </p:pic>
      <p:sp>
        <p:nvSpPr>
          <p:cNvPr id="3" name="椭圆 2">
            <a:extLst>
              <a:ext uri="{FF2B5EF4-FFF2-40B4-BE49-F238E27FC236}">
                <a16:creationId xmlns:a16="http://schemas.microsoft.com/office/drawing/2014/main" id="{D57C7525-6FED-2F90-CB1D-28ED0573E31C}"/>
              </a:ext>
            </a:extLst>
          </p:cNvPr>
          <p:cNvSpPr/>
          <p:nvPr/>
        </p:nvSpPr>
        <p:spPr>
          <a:xfrm>
            <a:off x="4537158" y="2176511"/>
            <a:ext cx="2006765" cy="1075572"/>
          </a:xfrm>
          <a:custGeom>
            <a:avLst/>
            <a:gdLst>
              <a:gd name="connsiteX0" fmla="*/ 0 w 2006765"/>
              <a:gd name="connsiteY0" fmla="*/ 537786 h 1075572"/>
              <a:gd name="connsiteX1" fmla="*/ 1003383 w 2006765"/>
              <a:gd name="connsiteY1" fmla="*/ 0 h 1075572"/>
              <a:gd name="connsiteX2" fmla="*/ 2006766 w 2006765"/>
              <a:gd name="connsiteY2" fmla="*/ 537786 h 1075572"/>
              <a:gd name="connsiteX3" fmla="*/ 1003383 w 2006765"/>
              <a:gd name="connsiteY3" fmla="*/ 1075572 h 1075572"/>
              <a:gd name="connsiteX4" fmla="*/ 0 w 2006765"/>
              <a:gd name="connsiteY4" fmla="*/ 537786 h 1075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6765" h="1075572" extrusionOk="0">
                <a:moveTo>
                  <a:pt x="0" y="537786"/>
                </a:moveTo>
                <a:cubicBezTo>
                  <a:pt x="-8537" y="216909"/>
                  <a:pt x="442186" y="-85482"/>
                  <a:pt x="1003383" y="0"/>
                </a:cubicBezTo>
                <a:cubicBezTo>
                  <a:pt x="1523001" y="-8364"/>
                  <a:pt x="1980575" y="245708"/>
                  <a:pt x="2006766" y="537786"/>
                </a:cubicBezTo>
                <a:cubicBezTo>
                  <a:pt x="2025247" y="873894"/>
                  <a:pt x="1636528" y="1042759"/>
                  <a:pt x="1003383" y="1075572"/>
                </a:cubicBezTo>
                <a:cubicBezTo>
                  <a:pt x="455974" y="1075891"/>
                  <a:pt x="5711" y="900044"/>
                  <a:pt x="0" y="537786"/>
                </a:cubicBezTo>
                <a:close/>
              </a:path>
            </a:pathLst>
          </a:custGeom>
          <a:noFill/>
          <a:ln w="38100">
            <a:solidFill>
              <a:srgbClr val="FF0000"/>
            </a:solidFill>
            <a:extLst>
              <a:ext uri="{C807C97D-BFC1-408E-A445-0C87EB9F89A2}">
                <ask:lineSketchStyleProps xmlns:ask="http://schemas.microsoft.com/office/drawing/2018/sketchyshapes" sd="264327539">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3123DA5-0E73-E711-BA66-0C5478791C8A}"/>
              </a:ext>
            </a:extLst>
          </p:cNvPr>
          <p:cNvSpPr txBox="1"/>
          <p:nvPr/>
        </p:nvSpPr>
        <p:spPr>
          <a:xfrm>
            <a:off x="1155784" y="2819994"/>
            <a:ext cx="3522118" cy="461665"/>
          </a:xfrm>
          <a:prstGeom prst="rect">
            <a:avLst/>
          </a:prstGeom>
          <a:noFill/>
        </p:spPr>
        <p:txBody>
          <a:bodyPr wrap="none" rtlCol="0">
            <a:spAutoFit/>
          </a:bodyPr>
          <a:lstStyle/>
          <a:p>
            <a:r>
              <a:rPr lang="en-US" altLang="zh-CN" sz="2400">
                <a:solidFill>
                  <a:srgbClr val="FF0000"/>
                </a:solidFill>
              </a:rPr>
              <a:t>Another “LARGE”</a:t>
            </a:r>
            <a:r>
              <a:rPr lang="zh-CN" altLang="en-US" sz="2400">
                <a:solidFill>
                  <a:srgbClr val="FF0000"/>
                </a:solidFill>
              </a:rPr>
              <a:t> </a:t>
            </a:r>
            <a:r>
              <a:rPr lang="en-US" altLang="zh-CN" sz="2400">
                <a:solidFill>
                  <a:srgbClr val="FF0000"/>
                </a:solidFill>
              </a:rPr>
              <a:t>model</a:t>
            </a:r>
            <a:endParaRPr lang="zh-CN" altLang="en-US" sz="2400">
              <a:solidFill>
                <a:srgbClr val="FF0000"/>
              </a:solidFill>
            </a:endParaRPr>
          </a:p>
        </p:txBody>
      </p:sp>
    </p:spTree>
    <p:extLst>
      <p:ext uri="{BB962C8B-B14F-4D97-AF65-F5344CB8AC3E}">
        <p14:creationId xmlns:p14="http://schemas.microsoft.com/office/powerpoint/2010/main" val="157318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6C83AE9D-8B32-765B-48FF-65F05533D5A5}"/>
            </a:ext>
          </a:extLst>
        </p:cNvPr>
        <p:cNvGrpSpPr/>
        <p:nvPr/>
      </p:nvGrpSpPr>
      <p:grpSpPr>
        <a:xfrm>
          <a:off x="0" y="0"/>
          <a:ext cx="0" cy="0"/>
          <a:chOff x="0" y="0"/>
          <a:chExt cx="0" cy="0"/>
        </a:xfrm>
      </p:grpSpPr>
      <p:sp>
        <p:nvSpPr>
          <p:cNvPr id="8" name="椭圆 7">
            <a:extLst>
              <a:ext uri="{FF2B5EF4-FFF2-40B4-BE49-F238E27FC236}">
                <a16:creationId xmlns:a16="http://schemas.microsoft.com/office/drawing/2014/main" id="{7CFA4A41-E30A-496B-2F03-0E518E6C9E09}"/>
              </a:ext>
            </a:extLst>
          </p:cNvPr>
          <p:cNvSpPr/>
          <p:nvPr/>
        </p:nvSpPr>
        <p:spPr>
          <a:xfrm rot="11174285">
            <a:off x="-3662632" y="1094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D490485A-93D2-2EC2-A175-7F5C30EBD69C}"/>
              </a:ext>
            </a:extLst>
          </p:cNvPr>
          <p:cNvSpPr/>
          <p:nvPr/>
        </p:nvSpPr>
        <p:spPr>
          <a:xfrm rot="11174285">
            <a:off x="-2096440" y="-29236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21C22302-3BAD-B833-5F51-F7EF634264A1}"/>
              </a:ext>
            </a:extLst>
          </p:cNvPr>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C1D27C06-7CF3-0107-DB84-4CE1E0B15731}"/>
              </a:ext>
            </a:extLst>
          </p:cNvPr>
          <p:cNvSpPr/>
          <p:nvPr/>
        </p:nvSpPr>
        <p:spPr>
          <a:xfrm rot="11174285">
            <a:off x="-952203" y="958504"/>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CCE8167B-2EFE-91BA-8219-E06CB0C54345}"/>
              </a:ext>
            </a:extLst>
          </p:cNvPr>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B521E46E-369A-87DC-4755-176C8C1A096E}"/>
              </a:ext>
            </a:extLst>
          </p:cNvPr>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8D69D26B-BF71-BA88-DDB8-B792F3B78A97}"/>
              </a:ext>
            </a:extLst>
          </p:cNvPr>
          <p:cNvCxnSpPr>
            <a:stCxn id="8" idx="1"/>
            <a:endCxn id="32" idx="5"/>
          </p:cNvCxnSpPr>
          <p:nvPr/>
        </p:nvCxnSpPr>
        <p:spPr>
          <a:xfrm>
            <a:off x="-3531845" y="252622"/>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C92C623-BA23-1CD6-544E-E9B2538D1383}"/>
              </a:ext>
            </a:extLst>
          </p:cNvPr>
          <p:cNvCxnSpPr>
            <a:stCxn id="32" idx="4"/>
            <a:endCxn id="10" idx="0"/>
          </p:cNvCxnSpPr>
          <p:nvPr/>
        </p:nvCxnSpPr>
        <p:spPr>
          <a:xfrm flipV="1">
            <a:off x="-2597479" y="-66844"/>
            <a:ext cx="601844" cy="1193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85F5F886-EED9-2E93-9E8A-647516B583A6}"/>
              </a:ext>
            </a:extLst>
          </p:cNvPr>
          <p:cNvSpPr/>
          <p:nvPr/>
        </p:nvSpPr>
        <p:spPr>
          <a:xfrm rot="11174285">
            <a:off x="-2662162" y="1126065"/>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B54B5C96-B7F0-4C3B-E7BB-C17F007FB7BC}"/>
              </a:ext>
            </a:extLst>
          </p:cNvPr>
          <p:cNvCxnSpPr>
            <a:stCxn id="10" idx="3"/>
          </p:cNvCxnSpPr>
          <p:nvPr/>
        </p:nvCxnSpPr>
        <p:spPr>
          <a:xfrm flipV="1">
            <a:off x="-1895160" y="-683298"/>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A2029D1-6519-0FB4-6DCB-1A62AD80CCEA}"/>
              </a:ext>
            </a:extLst>
          </p:cNvPr>
          <p:cNvCxnSpPr>
            <a:stCxn id="12" idx="3"/>
            <a:endCxn id="55" idx="7"/>
          </p:cNvCxnSpPr>
          <p:nvPr/>
        </p:nvCxnSpPr>
        <p:spPr>
          <a:xfrm flipV="1">
            <a:off x="-777836" y="140922"/>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0E21D6E2-8403-C0C7-32FC-4A5080C5BD54}"/>
              </a:ext>
            </a:extLst>
          </p:cNvPr>
          <p:cNvCxnSpPr>
            <a:stCxn id="55" idx="2"/>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B469F4A3-A35B-CCA3-9014-5F1FB121DE05}"/>
              </a:ext>
            </a:extLst>
          </p:cNvPr>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133E8936-F312-2611-95EE-5494BAE49154}"/>
              </a:ext>
            </a:extLst>
          </p:cNvPr>
          <p:cNvSpPr/>
          <p:nvPr/>
        </p:nvSpPr>
        <p:spPr>
          <a:xfrm rot="11174285">
            <a:off x="-659806" y="1612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a:extLst>
              <a:ext uri="{FF2B5EF4-FFF2-40B4-BE49-F238E27FC236}">
                <a16:creationId xmlns:a16="http://schemas.microsoft.com/office/drawing/2014/main" id="{44E83F62-DC62-A6C4-9445-986E700D046E}"/>
              </a:ext>
            </a:extLst>
          </p:cNvPr>
          <p:cNvCxnSpPr>
            <a:stCxn id="11" idx="6"/>
            <a:endCxn id="348" idx="2"/>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F78E347E-4C63-A53F-7202-354A40D7DF91}"/>
              </a:ext>
            </a:extLst>
          </p:cNvPr>
          <p:cNvCxnSpPr>
            <a:stCxn id="14" idx="4"/>
            <a:endCxn id="348" idx="1"/>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780036F8-1456-9262-A52B-B9F9615E40B7}"/>
              </a:ext>
            </a:extLst>
          </p:cNvPr>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A2AED9D-EE43-73D9-87AF-55F872BCEA96}"/>
              </a:ext>
            </a:extLst>
          </p:cNvPr>
          <p:cNvCxnSpPr>
            <a:stCxn id="54" idx="5"/>
            <a:endCxn id="496" idx="0"/>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0345BE2-B775-013B-EFFC-DF04665FED4D}"/>
              </a:ext>
            </a:extLst>
          </p:cNvPr>
          <p:cNvCxnSpPr>
            <a:stCxn id="32" idx="2"/>
            <a:endCxn id="12" idx="6"/>
          </p:cNvCxnSpPr>
          <p:nvPr/>
        </p:nvCxnSpPr>
        <p:spPr>
          <a:xfrm flipV="1">
            <a:off x="-2545821" y="1045831"/>
            <a:ext cx="1594198" cy="1449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806A0346-E0C8-6B71-D1E6-CDE642808E5D}"/>
              </a:ext>
            </a:extLst>
          </p:cNvPr>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6817E3F6-5F42-9BF6-F426-E0665DCFDFAB}"/>
              </a:ext>
            </a:extLst>
          </p:cNvPr>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A6F56D24-E73A-8363-0EA1-4AD2D0BD092E}"/>
              </a:ext>
            </a:extLst>
          </p:cNvPr>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a:extLst>
              <a:ext uri="{FF2B5EF4-FFF2-40B4-BE49-F238E27FC236}">
                <a16:creationId xmlns:a16="http://schemas.microsoft.com/office/drawing/2014/main" id="{E81EB894-6DFC-E2AE-118A-CE4E8F766FE6}"/>
              </a:ext>
            </a:extLst>
          </p:cNvPr>
          <p:cNvCxnSpPr>
            <a:stCxn id="14" idx="7"/>
            <a:endCxn id="12" idx="3"/>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541AFF5A-08EE-1CF6-DDE2-88D2B8486DB6}"/>
              </a:ext>
            </a:extLst>
          </p:cNvPr>
          <p:cNvCxnSpPr>
            <a:endCxn id="55" idx="5"/>
          </p:cNvCxnSpPr>
          <p:nvPr/>
        </p:nvCxnSpPr>
        <p:spPr>
          <a:xfrm>
            <a:off x="-691782" y="-683298"/>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DCA5BB7B-BC11-C1EC-7EC5-4F3C5906FA8B}"/>
              </a:ext>
            </a:extLst>
          </p:cNvPr>
          <p:cNvCxnSpPr>
            <a:stCxn id="60" idx="6"/>
            <a:endCxn id="496" idx="2"/>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7EED1D09-BEA1-0ABC-6690-26DD6B62C0EB}"/>
              </a:ext>
            </a:extLst>
          </p:cNvPr>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1C112BC4-285D-7D9A-56FC-C5D49BE85722}"/>
              </a:ext>
            </a:extLst>
          </p:cNvPr>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953DEF3E-FA81-78A6-5E8B-AE66A4DEF608}"/>
              </a:ext>
            </a:extLst>
          </p:cNvPr>
          <p:cNvSpPr/>
          <p:nvPr/>
        </p:nvSpPr>
        <p:spPr>
          <a:xfrm rot="11174285">
            <a:off x="-2347993" y="21758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07150C29-96B1-7BDF-6FB0-4A65D92C40E2}"/>
              </a:ext>
            </a:extLst>
          </p:cNvPr>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6EE2A3E6-26AA-FDD2-6315-501A00B12CB7}"/>
              </a:ext>
            </a:extLst>
          </p:cNvPr>
          <p:cNvSpPr/>
          <p:nvPr/>
        </p:nvSpPr>
        <p:spPr>
          <a:xfrm rot="11174285">
            <a:off x="4097295" y="-308011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a:extLst>
              <a:ext uri="{FF2B5EF4-FFF2-40B4-BE49-F238E27FC236}">
                <a16:creationId xmlns:a16="http://schemas.microsoft.com/office/drawing/2014/main" id="{12FCC0F4-6C36-E9A8-D6E5-7EFC78FC735B}"/>
              </a:ext>
            </a:extLst>
          </p:cNvPr>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5335A934-73E8-CC28-C642-28BABBBC8A85}"/>
              </a:ext>
            </a:extLst>
          </p:cNvPr>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a:extLst>
              <a:ext uri="{FF2B5EF4-FFF2-40B4-BE49-F238E27FC236}">
                <a16:creationId xmlns:a16="http://schemas.microsoft.com/office/drawing/2014/main" id="{D611EFF7-1CD9-9DEA-6C62-E90689833A13}"/>
              </a:ext>
            </a:extLst>
          </p:cNvPr>
          <p:cNvCxnSpPr>
            <a:stCxn id="116" idx="2"/>
            <a:endCxn id="175" idx="6"/>
          </p:cNvCxnSpPr>
          <p:nvPr/>
        </p:nvCxnSpPr>
        <p:spPr>
          <a:xfrm flipV="1">
            <a:off x="-2122475" y="2104590"/>
            <a:ext cx="1892708" cy="196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B7749D7D-B190-5DAA-3179-419E8391FE94}"/>
              </a:ext>
            </a:extLst>
          </p:cNvPr>
          <p:cNvCxnSpPr>
            <a:stCxn id="116" idx="4"/>
            <a:endCxn id="12" idx="7"/>
          </p:cNvCxnSpPr>
          <p:nvPr/>
        </p:nvCxnSpPr>
        <p:spPr>
          <a:xfrm flipV="1">
            <a:off x="-2222610" y="1117816"/>
            <a:ext cx="1291986" cy="1058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C32B5C97-D517-35ED-D1EC-394D494AD693}"/>
              </a:ext>
            </a:extLst>
          </p:cNvPr>
          <p:cNvCxnSpPr>
            <a:stCxn id="116" idx="5"/>
            <a:endCxn id="32" idx="1"/>
          </p:cNvCxnSpPr>
          <p:nvPr/>
        </p:nvCxnSpPr>
        <p:spPr>
          <a:xfrm flipH="1" flipV="1">
            <a:off x="-2567291" y="1229902"/>
            <a:ext cx="261585" cy="9708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F7F43BC1-92F4-D9A8-D49E-0AC85DD6DFB4}"/>
              </a:ext>
            </a:extLst>
          </p:cNvPr>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7BF438EA-6724-9008-7113-BA48E2DA62BC}"/>
              </a:ext>
            </a:extLst>
          </p:cNvPr>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A37953BA-1D19-4BB1-0AD2-25B3CAA4437C}"/>
              </a:ext>
            </a:extLst>
          </p:cNvPr>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1DF41195-7A0C-0CB2-B6D9-9B524FF7C25C}"/>
              </a:ext>
            </a:extLst>
          </p:cNvPr>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0D1F2227-B62B-F6BD-E0D8-09C2379A91EC}"/>
              </a:ext>
            </a:extLst>
          </p:cNvPr>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11915DF5-B56F-AC3F-6BB8-D12F7BE1F03F}"/>
              </a:ext>
            </a:extLst>
          </p:cNvPr>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2C97ADA4-046D-1BD0-382D-38401EF291AD}"/>
              </a:ext>
            </a:extLst>
          </p:cNvPr>
          <p:cNvCxnSpPr>
            <a:stCxn id="12" idx="2"/>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E019EA11-4F7B-DC50-33E2-5B465478471E}"/>
              </a:ext>
            </a:extLst>
          </p:cNvPr>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B5EC2CE1-8598-18B8-7D17-A0015D1E0BE3}"/>
              </a:ext>
            </a:extLst>
          </p:cNvPr>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1307DCDD-5507-F51C-5C03-4644469A2A19}"/>
              </a:ext>
            </a:extLst>
          </p:cNvPr>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7873A513-199C-1C9A-AA28-61FD08FA76C4}"/>
              </a:ext>
            </a:extLst>
          </p:cNvPr>
          <p:cNvCxnSpPr>
            <a:stCxn id="175" idx="6"/>
            <a:endCxn id="12" idx="1"/>
          </p:cNvCxnSpPr>
          <p:nvPr/>
        </p:nvCxnSpPr>
        <p:spPr>
          <a:xfrm flipH="1" flipV="1">
            <a:off x="-792891" y="1132871"/>
            <a:ext cx="563124" cy="9717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a:extLst>
              <a:ext uri="{FF2B5EF4-FFF2-40B4-BE49-F238E27FC236}">
                <a16:creationId xmlns:a16="http://schemas.microsoft.com/office/drawing/2014/main" id="{5C2E2F6F-62F4-37BF-9C44-876C55F86433}"/>
              </a:ext>
            </a:extLst>
          </p:cNvPr>
          <p:cNvCxnSpPr>
            <a:stCxn id="10" idx="2"/>
            <a:endCxn id="55" idx="6"/>
          </p:cNvCxnSpPr>
          <p:nvPr/>
        </p:nvCxnSpPr>
        <p:spPr>
          <a:xfrm>
            <a:off x="-1870922" y="-166979"/>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a:extLst>
              <a:ext uri="{FF2B5EF4-FFF2-40B4-BE49-F238E27FC236}">
                <a16:creationId xmlns:a16="http://schemas.microsoft.com/office/drawing/2014/main" id="{27EF5E9D-90D4-683B-1D76-2FC13075751C}"/>
              </a:ext>
            </a:extLst>
          </p:cNvPr>
          <p:cNvCxnSpPr>
            <a:stCxn id="8" idx="3"/>
            <a:endCxn id="10" idx="6"/>
          </p:cNvCxnSpPr>
          <p:nvPr/>
        </p:nvCxnSpPr>
        <p:spPr>
          <a:xfrm flipV="1">
            <a:off x="-3519485" y="-191557"/>
            <a:ext cx="1423715" cy="3311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a:extLst>
              <a:ext uri="{FF2B5EF4-FFF2-40B4-BE49-F238E27FC236}">
                <a16:creationId xmlns:a16="http://schemas.microsoft.com/office/drawing/2014/main" id="{C9725170-23E4-3140-0E64-7E55030B2B68}"/>
              </a:ext>
            </a:extLst>
          </p:cNvPr>
          <p:cNvCxnSpPr>
            <a:stCxn id="329" idx="1"/>
            <a:endCxn id="10" idx="4"/>
          </p:cNvCxnSpPr>
          <p:nvPr/>
        </p:nvCxnSpPr>
        <p:spPr>
          <a:xfrm>
            <a:off x="-2715881" y="-1479008"/>
            <a:ext cx="744824" cy="1187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a:extLst>
              <a:ext uri="{FF2B5EF4-FFF2-40B4-BE49-F238E27FC236}">
                <a16:creationId xmlns:a16="http://schemas.microsoft.com/office/drawing/2014/main" id="{FEB26E33-2493-BACA-2EDB-884630DB0812}"/>
              </a:ext>
            </a:extLst>
          </p:cNvPr>
          <p:cNvCxnSpPr>
            <a:stCxn id="8" idx="3"/>
            <a:endCxn id="329" idx="0"/>
          </p:cNvCxnSpPr>
          <p:nvPr/>
        </p:nvCxnSpPr>
        <p:spPr>
          <a:xfrm flipV="1">
            <a:off x="-3519485" y="-1466504"/>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9116418C-C98A-E3F7-062C-26138E07409D}"/>
              </a:ext>
            </a:extLst>
          </p:cNvPr>
          <p:cNvCxnSpPr>
            <a:stCxn id="496" idx="6"/>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231BC3A7-8E3D-750A-F445-FC9D4D41FF61}"/>
              </a:ext>
            </a:extLst>
          </p:cNvPr>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a:extLst>
              <a:ext uri="{FF2B5EF4-FFF2-40B4-BE49-F238E27FC236}">
                <a16:creationId xmlns:a16="http://schemas.microsoft.com/office/drawing/2014/main" id="{252746E3-E690-EAF2-BE93-835D73618E0E}"/>
              </a:ext>
            </a:extLst>
          </p:cNvPr>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BF26F027-ECCA-B37E-0562-E7C6EA8A17B2}"/>
              </a:ext>
            </a:extLst>
          </p:cNvPr>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2A0C351E-5B38-CCBE-D8F8-7E49C586C793}"/>
              </a:ext>
            </a:extLst>
          </p:cNvPr>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E7B56CEA-898A-CF4B-95EC-E47CD38AE1A0}"/>
              </a:ext>
            </a:extLst>
          </p:cNvPr>
          <p:cNvCxnSpPr>
            <a:stCxn id="55" idx="6"/>
            <a:endCxn id="32" idx="2"/>
          </p:cNvCxnSpPr>
          <p:nvPr/>
        </p:nvCxnSpPr>
        <p:spPr>
          <a:xfrm flipH="1">
            <a:off x="-2545821" y="84533"/>
            <a:ext cx="1886469" cy="1106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a:extLst>
              <a:ext uri="{FF2B5EF4-FFF2-40B4-BE49-F238E27FC236}">
                <a16:creationId xmlns:a16="http://schemas.microsoft.com/office/drawing/2014/main" id="{DBC3919E-9685-31BF-0430-63C61B3F37D9}"/>
              </a:ext>
            </a:extLst>
          </p:cNvPr>
          <p:cNvCxnSpPr>
            <a:stCxn id="322" idx="0"/>
            <a:endCxn id="496" idx="3"/>
          </p:cNvCxnSpPr>
          <p:nvPr/>
        </p:nvCxnSpPr>
        <p:spPr>
          <a:xfrm>
            <a:off x="2680254" y="-2043461"/>
            <a:ext cx="42618" cy="13376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a:extLst>
              <a:ext uri="{FF2B5EF4-FFF2-40B4-BE49-F238E27FC236}">
                <a16:creationId xmlns:a16="http://schemas.microsoft.com/office/drawing/2014/main" id="{6978545C-88F2-B7E5-9992-B39FECF79DFD}"/>
              </a:ext>
            </a:extLst>
          </p:cNvPr>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a:extLst>
              <a:ext uri="{FF2B5EF4-FFF2-40B4-BE49-F238E27FC236}">
                <a16:creationId xmlns:a16="http://schemas.microsoft.com/office/drawing/2014/main" id="{F2D127AC-3F7F-569C-F4A2-8003C2549918}"/>
              </a:ext>
            </a:extLst>
          </p:cNvPr>
          <p:cNvSpPr/>
          <p:nvPr/>
        </p:nvSpPr>
        <p:spPr>
          <a:xfrm rot="11174285">
            <a:off x="-1013561" y="-335131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0" name="直接连接符 229">
            <a:extLst>
              <a:ext uri="{FF2B5EF4-FFF2-40B4-BE49-F238E27FC236}">
                <a16:creationId xmlns:a16="http://schemas.microsoft.com/office/drawing/2014/main" id="{C6F7C90B-C305-800F-346C-F5DEBFA1A9ED}"/>
              </a:ext>
            </a:extLst>
          </p:cNvPr>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4175705A-33CC-FFEF-4D1F-810D3F2D356E}"/>
              </a:ext>
            </a:extLst>
          </p:cNvPr>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25A9E9CD-13A0-76F2-2842-AC80B35F3656}"/>
              </a:ext>
            </a:extLst>
          </p:cNvPr>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2BB19412-1F67-8064-8EF4-2DA8B31CAA8A}"/>
              </a:ext>
            </a:extLst>
          </p:cNvPr>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5ED5CFEB-55CE-2AB6-1C08-EAB2120E3BC2}"/>
              </a:ext>
            </a:extLst>
          </p:cNvPr>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椭圆 302">
            <a:extLst>
              <a:ext uri="{FF2B5EF4-FFF2-40B4-BE49-F238E27FC236}">
                <a16:creationId xmlns:a16="http://schemas.microsoft.com/office/drawing/2014/main" id="{0A26BE0C-46E2-2FAB-46E3-EA63B52A5E63}"/>
              </a:ext>
            </a:extLst>
          </p:cNvPr>
          <p:cNvSpPr/>
          <p:nvPr/>
        </p:nvSpPr>
        <p:spPr>
          <a:xfrm rot="11174285">
            <a:off x="82164" y="-2556839"/>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a:extLst>
              <a:ext uri="{FF2B5EF4-FFF2-40B4-BE49-F238E27FC236}">
                <a16:creationId xmlns:a16="http://schemas.microsoft.com/office/drawing/2014/main" id="{27D01FAB-F7BE-D354-7593-60AA1D27287F}"/>
              </a:ext>
            </a:extLst>
          </p:cNvPr>
          <p:cNvSpPr/>
          <p:nvPr/>
        </p:nvSpPr>
        <p:spPr>
          <a:xfrm rot="11174285">
            <a:off x="-279712" y="-1815798"/>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a:extLst>
              <a:ext uri="{FF2B5EF4-FFF2-40B4-BE49-F238E27FC236}">
                <a16:creationId xmlns:a16="http://schemas.microsoft.com/office/drawing/2014/main" id="{80AD13C7-EE0F-96E6-F426-B99C0E6F5417}"/>
              </a:ext>
            </a:extLst>
          </p:cNvPr>
          <p:cNvSpPr/>
          <p:nvPr/>
        </p:nvSpPr>
        <p:spPr>
          <a:xfrm rot="11174285">
            <a:off x="1812278" y="-301378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a:extLst>
              <a:ext uri="{FF2B5EF4-FFF2-40B4-BE49-F238E27FC236}">
                <a16:creationId xmlns:a16="http://schemas.microsoft.com/office/drawing/2014/main" id="{EB390AA6-A5D4-FEE9-841C-AA57C48B668F}"/>
              </a:ext>
            </a:extLst>
          </p:cNvPr>
          <p:cNvSpPr/>
          <p:nvPr/>
        </p:nvSpPr>
        <p:spPr>
          <a:xfrm rot="11174285">
            <a:off x="1641467" y="-1362995"/>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a:extLst>
              <a:ext uri="{FF2B5EF4-FFF2-40B4-BE49-F238E27FC236}">
                <a16:creationId xmlns:a16="http://schemas.microsoft.com/office/drawing/2014/main" id="{5FC6A6D9-1C2B-A680-C252-DF69832909EE}"/>
              </a:ext>
            </a:extLst>
          </p:cNvPr>
          <p:cNvSpPr/>
          <p:nvPr/>
        </p:nvSpPr>
        <p:spPr>
          <a:xfrm rot="11174285">
            <a:off x="-1796118" y="-2323308"/>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a:extLst>
              <a:ext uri="{FF2B5EF4-FFF2-40B4-BE49-F238E27FC236}">
                <a16:creationId xmlns:a16="http://schemas.microsoft.com/office/drawing/2014/main" id="{E098370E-EB8F-9FFF-C7C8-BE61923C8283}"/>
              </a:ext>
            </a:extLst>
          </p:cNvPr>
          <p:cNvSpPr/>
          <p:nvPr/>
        </p:nvSpPr>
        <p:spPr>
          <a:xfrm rot="11174285">
            <a:off x="2614724" y="-2190064"/>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3" name="直接连接符 322">
            <a:extLst>
              <a:ext uri="{FF2B5EF4-FFF2-40B4-BE49-F238E27FC236}">
                <a16:creationId xmlns:a16="http://schemas.microsoft.com/office/drawing/2014/main" id="{293D069C-C063-3208-B02B-C4AE9D95A39F}"/>
              </a:ext>
            </a:extLst>
          </p:cNvPr>
          <p:cNvCxnSpPr>
            <a:stCxn id="329" idx="3"/>
            <a:endCxn id="319" idx="6"/>
          </p:cNvCxnSpPr>
          <p:nvPr/>
        </p:nvCxnSpPr>
        <p:spPr>
          <a:xfrm flipV="1">
            <a:off x="-2706915" y="-2215313"/>
            <a:ext cx="911514" cy="654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9" name="椭圆 328">
            <a:extLst>
              <a:ext uri="{FF2B5EF4-FFF2-40B4-BE49-F238E27FC236}">
                <a16:creationId xmlns:a16="http://schemas.microsoft.com/office/drawing/2014/main" id="{15BEB84E-35FE-72B9-2FCB-A939D41AABB1}"/>
              </a:ext>
            </a:extLst>
          </p:cNvPr>
          <p:cNvSpPr/>
          <p:nvPr/>
        </p:nvSpPr>
        <p:spPr>
          <a:xfrm rot="11174285">
            <a:off x="-2810752" y="-1582845"/>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4" name="直接连接符 333">
            <a:extLst>
              <a:ext uri="{FF2B5EF4-FFF2-40B4-BE49-F238E27FC236}">
                <a16:creationId xmlns:a16="http://schemas.microsoft.com/office/drawing/2014/main" id="{B68538A7-0AE9-D442-FB56-2E3DC72C1AC5}"/>
              </a:ext>
            </a:extLst>
          </p:cNvPr>
          <p:cNvCxnSpPr>
            <a:stCxn id="10" idx="3"/>
            <a:endCxn id="319" idx="0"/>
          </p:cNvCxnSpPr>
          <p:nvPr/>
        </p:nvCxnSpPr>
        <p:spPr>
          <a:xfrm flipV="1">
            <a:off x="-1895160" y="-2081705"/>
            <a:ext cx="207037" cy="1831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3340A1A2-1D19-DB2B-E2B5-CB3D6CA7626D}"/>
              </a:ext>
            </a:extLst>
          </p:cNvPr>
          <p:cNvCxnSpPr>
            <a:stCxn id="308" idx="6"/>
            <a:endCxn id="319" idx="2"/>
          </p:cNvCxnSpPr>
          <p:nvPr/>
        </p:nvCxnSpPr>
        <p:spPr>
          <a:xfrm flipH="1" flipV="1">
            <a:off x="-1554515" y="-2188983"/>
            <a:ext cx="1275520" cy="481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8" name="椭圆 347">
            <a:extLst>
              <a:ext uri="{FF2B5EF4-FFF2-40B4-BE49-F238E27FC236}">
                <a16:creationId xmlns:a16="http://schemas.microsoft.com/office/drawing/2014/main" id="{051C038F-63DE-95C0-28BD-54960BA07752}"/>
              </a:ext>
            </a:extLst>
          </p:cNvPr>
          <p:cNvSpPr/>
          <p:nvPr/>
        </p:nvSpPr>
        <p:spPr>
          <a:xfrm rot="11174285">
            <a:off x="-785872" y="-82445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9" name="直接连接符 348">
            <a:extLst>
              <a:ext uri="{FF2B5EF4-FFF2-40B4-BE49-F238E27FC236}">
                <a16:creationId xmlns:a16="http://schemas.microsoft.com/office/drawing/2014/main" id="{1CBFCE0C-9AB4-70CC-A6B6-AA9132F1A024}"/>
              </a:ext>
            </a:extLst>
          </p:cNvPr>
          <p:cNvCxnSpPr>
            <a:stCxn id="348" idx="3"/>
            <a:endCxn id="308" idx="7"/>
          </p:cNvCxnSpPr>
          <p:nvPr/>
        </p:nvCxnSpPr>
        <p:spPr>
          <a:xfrm flipV="1">
            <a:off x="-586354" y="-1618782"/>
            <a:ext cx="333327" cy="8362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直接连接符 351">
            <a:extLst>
              <a:ext uri="{FF2B5EF4-FFF2-40B4-BE49-F238E27FC236}">
                <a16:creationId xmlns:a16="http://schemas.microsoft.com/office/drawing/2014/main" id="{706677BB-9F45-21FA-2DD5-9E3BAAA3E5B2}"/>
              </a:ext>
            </a:extLst>
          </p:cNvPr>
          <p:cNvCxnSpPr>
            <a:stCxn id="319" idx="1"/>
            <a:endCxn id="348" idx="5"/>
          </p:cNvCxnSpPr>
          <p:nvPr/>
        </p:nvCxnSpPr>
        <p:spPr>
          <a:xfrm>
            <a:off x="-1599102" y="-2107673"/>
            <a:ext cx="855148" cy="1307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直接连接符 357">
            <a:extLst>
              <a:ext uri="{FF2B5EF4-FFF2-40B4-BE49-F238E27FC236}">
                <a16:creationId xmlns:a16="http://schemas.microsoft.com/office/drawing/2014/main" id="{28EA5B23-CC34-6A3A-9AA6-19E9334E1F74}"/>
              </a:ext>
            </a:extLst>
          </p:cNvPr>
          <p:cNvCxnSpPr>
            <a:stCxn id="303" idx="2"/>
            <a:endCxn id="309" idx="6"/>
          </p:cNvCxnSpPr>
          <p:nvPr/>
        </p:nvCxnSpPr>
        <p:spPr>
          <a:xfrm flipV="1">
            <a:off x="307682" y="-2912980"/>
            <a:ext cx="1505266" cy="4815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2" name="直接连接符 461">
            <a:extLst>
              <a:ext uri="{FF2B5EF4-FFF2-40B4-BE49-F238E27FC236}">
                <a16:creationId xmlns:a16="http://schemas.microsoft.com/office/drawing/2014/main" id="{728BFE2C-5101-03C7-3373-DA4D9B946A8B}"/>
              </a:ext>
            </a:extLst>
          </p:cNvPr>
          <p:cNvCxnSpPr>
            <a:stCxn id="303" idx="7"/>
            <a:endCxn id="308" idx="4"/>
          </p:cNvCxnSpPr>
          <p:nvPr/>
        </p:nvCxnSpPr>
        <p:spPr>
          <a:xfrm flipH="1">
            <a:off x="-145387" y="-2372938"/>
            <a:ext cx="252459" cy="5578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a:extLst>
              <a:ext uri="{FF2B5EF4-FFF2-40B4-BE49-F238E27FC236}">
                <a16:creationId xmlns:a16="http://schemas.microsoft.com/office/drawing/2014/main" id="{5E5505EA-0C30-22E8-E91B-40920DF1FEB6}"/>
              </a:ext>
            </a:extLst>
          </p:cNvPr>
          <p:cNvCxnSpPr>
            <a:stCxn id="11" idx="4"/>
            <a:endCxn id="317" idx="1"/>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a:extLst>
              <a:ext uri="{FF2B5EF4-FFF2-40B4-BE49-F238E27FC236}">
                <a16:creationId xmlns:a16="http://schemas.microsoft.com/office/drawing/2014/main" id="{3D77185F-6F00-110A-2D50-98ACE20FF653}"/>
              </a:ext>
            </a:extLst>
          </p:cNvPr>
          <p:cNvCxnSpPr>
            <a:stCxn id="348" idx="2"/>
            <a:endCxn id="317" idx="7"/>
          </p:cNvCxnSpPr>
          <p:nvPr/>
        </p:nvCxnSpPr>
        <p:spPr>
          <a:xfrm flipV="1">
            <a:off x="-562327" y="-1203683"/>
            <a:ext cx="2225373" cy="5035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5" name="直接连接符 464">
            <a:extLst>
              <a:ext uri="{FF2B5EF4-FFF2-40B4-BE49-F238E27FC236}">
                <a16:creationId xmlns:a16="http://schemas.microsoft.com/office/drawing/2014/main" id="{D3D933C4-A719-1F66-C573-942DFB2B08FC}"/>
              </a:ext>
            </a:extLst>
          </p:cNvPr>
          <p:cNvCxnSpPr>
            <a:stCxn id="308" idx="2"/>
            <a:endCxn id="317" idx="5"/>
          </p:cNvCxnSpPr>
          <p:nvPr/>
        </p:nvCxnSpPr>
        <p:spPr>
          <a:xfrm>
            <a:off x="-38109" y="-1681473"/>
            <a:ext cx="1716210" cy="340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6" name="直接连接符 465">
            <a:extLst>
              <a:ext uri="{FF2B5EF4-FFF2-40B4-BE49-F238E27FC236}">
                <a16:creationId xmlns:a16="http://schemas.microsoft.com/office/drawing/2014/main" id="{D6284A87-DAE4-BF24-57B0-BC75AD89AC10}"/>
              </a:ext>
            </a:extLst>
          </p:cNvPr>
          <p:cNvCxnSpPr>
            <a:stCxn id="317" idx="4"/>
            <a:endCxn id="322" idx="7"/>
          </p:cNvCxnSpPr>
          <p:nvPr/>
        </p:nvCxnSpPr>
        <p:spPr>
          <a:xfrm flipV="1">
            <a:off x="1750086" y="-2070516"/>
            <a:ext cx="880830" cy="708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5" name="直接连接符 474">
            <a:extLst>
              <a:ext uri="{FF2B5EF4-FFF2-40B4-BE49-F238E27FC236}">
                <a16:creationId xmlns:a16="http://schemas.microsoft.com/office/drawing/2014/main" id="{AE6CD9F4-CD80-33D4-9D13-D471F2F0395B}"/>
              </a:ext>
            </a:extLst>
          </p:cNvPr>
          <p:cNvCxnSpPr>
            <a:stCxn id="309" idx="0"/>
            <a:endCxn id="317" idx="4"/>
          </p:cNvCxnSpPr>
          <p:nvPr/>
        </p:nvCxnSpPr>
        <p:spPr>
          <a:xfrm flipH="1">
            <a:off x="1750086" y="-2788267"/>
            <a:ext cx="162997" cy="1425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8" name="直接连接符 477">
            <a:extLst>
              <a:ext uri="{FF2B5EF4-FFF2-40B4-BE49-F238E27FC236}">
                <a16:creationId xmlns:a16="http://schemas.microsoft.com/office/drawing/2014/main" id="{77F961E9-55A3-AB1B-BE68-9070C5366C47}"/>
              </a:ext>
            </a:extLst>
          </p:cNvPr>
          <p:cNvCxnSpPr>
            <a:stCxn id="303" idx="1"/>
            <a:endCxn id="317" idx="5"/>
          </p:cNvCxnSpPr>
          <p:nvPr/>
        </p:nvCxnSpPr>
        <p:spPr>
          <a:xfrm>
            <a:off x="266065" y="-2355559"/>
            <a:ext cx="1412036" cy="1014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2" name="直接连接符 481">
            <a:extLst>
              <a:ext uri="{FF2B5EF4-FFF2-40B4-BE49-F238E27FC236}">
                <a16:creationId xmlns:a16="http://schemas.microsoft.com/office/drawing/2014/main" id="{77943F84-5EF6-FC11-9D53-401EB457F685}"/>
              </a:ext>
            </a:extLst>
          </p:cNvPr>
          <p:cNvCxnSpPr>
            <a:stCxn id="303" idx="5"/>
            <a:endCxn id="319" idx="3"/>
          </p:cNvCxnSpPr>
          <p:nvPr/>
        </p:nvCxnSpPr>
        <p:spPr>
          <a:xfrm flipH="1">
            <a:off x="-1580483" y="-2531931"/>
            <a:ext cx="1704934" cy="2539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5" name="直接连接符 484">
            <a:extLst>
              <a:ext uri="{FF2B5EF4-FFF2-40B4-BE49-F238E27FC236}">
                <a16:creationId xmlns:a16="http://schemas.microsoft.com/office/drawing/2014/main" id="{EEB303F1-7D38-8ABE-C9AE-0DBC6A8385F2}"/>
              </a:ext>
            </a:extLst>
          </p:cNvPr>
          <p:cNvCxnSpPr>
            <a:stCxn id="322" idx="5"/>
            <a:endCxn id="309" idx="2"/>
          </p:cNvCxnSpPr>
          <p:nvPr/>
        </p:nvCxnSpPr>
        <p:spPr>
          <a:xfrm flipH="1" flipV="1">
            <a:off x="2037796" y="-2888402"/>
            <a:ext cx="604418" cy="7145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a:extLst>
              <a:ext uri="{FF2B5EF4-FFF2-40B4-BE49-F238E27FC236}">
                <a16:creationId xmlns:a16="http://schemas.microsoft.com/office/drawing/2014/main" id="{88FBE596-2B41-7D42-BB30-1A00E524C338}"/>
              </a:ext>
            </a:extLst>
          </p:cNvPr>
          <p:cNvCxnSpPr>
            <a:stCxn id="322" idx="2"/>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6" name="椭圆 495">
            <a:extLst>
              <a:ext uri="{FF2B5EF4-FFF2-40B4-BE49-F238E27FC236}">
                <a16:creationId xmlns:a16="http://schemas.microsoft.com/office/drawing/2014/main" id="{12443B47-4BA9-29AE-EB44-A6AAF8ABDBF7}"/>
              </a:ext>
            </a:extLst>
          </p:cNvPr>
          <p:cNvSpPr/>
          <p:nvPr/>
        </p:nvSpPr>
        <p:spPr>
          <a:xfrm rot="11174285">
            <a:off x="2579725" y="-73592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8" name="直接连接符 507">
            <a:extLst>
              <a:ext uri="{FF2B5EF4-FFF2-40B4-BE49-F238E27FC236}">
                <a16:creationId xmlns:a16="http://schemas.microsoft.com/office/drawing/2014/main" id="{4426E7E1-28DB-1688-036A-DB71DBFF3F00}"/>
              </a:ext>
            </a:extLst>
          </p:cNvPr>
          <p:cNvCxnSpPr>
            <a:stCxn id="121" idx="7"/>
            <a:endCxn id="322" idx="3"/>
          </p:cNvCxnSpPr>
          <p:nvPr/>
        </p:nvCxnSpPr>
        <p:spPr>
          <a:xfrm flipH="1">
            <a:off x="2745570" y="-2949332"/>
            <a:ext cx="1369440" cy="7867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1" name="直接连接符 510">
            <a:extLst>
              <a:ext uri="{FF2B5EF4-FFF2-40B4-BE49-F238E27FC236}">
                <a16:creationId xmlns:a16="http://schemas.microsoft.com/office/drawing/2014/main" id="{B9313736-95F0-5714-E74F-5D3F8AA43340}"/>
              </a:ext>
            </a:extLst>
          </p:cNvPr>
          <p:cNvCxnSpPr>
            <a:stCxn id="121" idx="5"/>
            <a:endCxn id="309" idx="2"/>
          </p:cNvCxnSpPr>
          <p:nvPr/>
        </p:nvCxnSpPr>
        <p:spPr>
          <a:xfrm flipH="1">
            <a:off x="2037796" y="-3062404"/>
            <a:ext cx="2089574" cy="1740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7" name="直接连接符 516">
            <a:extLst>
              <a:ext uri="{FF2B5EF4-FFF2-40B4-BE49-F238E27FC236}">
                <a16:creationId xmlns:a16="http://schemas.microsoft.com/office/drawing/2014/main" id="{BAAC5B69-7502-A6FE-5051-C4FC645A79A2}"/>
              </a:ext>
            </a:extLst>
          </p:cNvPr>
          <p:cNvCxnSpPr>
            <a:stCxn id="319" idx="5"/>
            <a:endCxn id="228" idx="7"/>
          </p:cNvCxnSpPr>
          <p:nvPr/>
        </p:nvCxnSpPr>
        <p:spPr>
          <a:xfrm flipV="1">
            <a:off x="-1750814" y="-3169026"/>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a:extLst>
              <a:ext uri="{FF2B5EF4-FFF2-40B4-BE49-F238E27FC236}">
                <a16:creationId xmlns:a16="http://schemas.microsoft.com/office/drawing/2014/main" id="{12137E81-69AB-3EC8-1D07-31C88E0D5513}"/>
              </a:ext>
            </a:extLst>
          </p:cNvPr>
          <p:cNvCxnSpPr>
            <a:stCxn id="303" idx="4"/>
            <a:endCxn id="228" idx="1"/>
          </p:cNvCxnSpPr>
          <p:nvPr/>
        </p:nvCxnSpPr>
        <p:spPr>
          <a:xfrm flipH="1" flipV="1">
            <a:off x="-831270" y="-3151799"/>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3" name="直接连接符 522">
            <a:extLst>
              <a:ext uri="{FF2B5EF4-FFF2-40B4-BE49-F238E27FC236}">
                <a16:creationId xmlns:a16="http://schemas.microsoft.com/office/drawing/2014/main" id="{C3CF7B88-EF0F-4893-F071-33DC3DC14CB6}"/>
              </a:ext>
            </a:extLst>
          </p:cNvPr>
          <p:cNvCxnSpPr>
            <a:stCxn id="309" idx="5"/>
            <a:endCxn id="228" idx="3"/>
          </p:cNvCxnSpPr>
          <p:nvPr/>
        </p:nvCxnSpPr>
        <p:spPr>
          <a:xfrm flipH="1" flipV="1">
            <a:off x="-814043" y="-3309399"/>
            <a:ext cx="2668608" cy="3205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9E5F451-84D6-536D-A603-81B8686D24F9}"/>
              </a:ext>
            </a:extLst>
          </p:cNvPr>
          <p:cNvSpPr txBox="1"/>
          <p:nvPr/>
        </p:nvSpPr>
        <p:spPr>
          <a:xfrm>
            <a:off x="306989" y="220218"/>
            <a:ext cx="11813899" cy="707886"/>
          </a:xfrm>
          <a:prstGeom prst="rect">
            <a:avLst/>
          </a:prstGeom>
          <a:noFill/>
        </p:spPr>
        <p:txBody>
          <a:bodyPr wrap="square" rtlCol="0">
            <a:spAutoFit/>
          </a:bodyPr>
          <a:lstStyle/>
          <a:p>
            <a:pPr algn="ctr"/>
            <a:r>
              <a:rPr lang="en-US" altLang="zh-CN" sz="4000"/>
              <a:t>Approach</a:t>
            </a:r>
            <a:endParaRPr lang="zh-CN" altLang="en-US" sz="4000"/>
          </a:p>
        </p:txBody>
      </p:sp>
      <p:sp>
        <p:nvSpPr>
          <p:cNvPr id="6" name="文本框 5">
            <a:extLst>
              <a:ext uri="{FF2B5EF4-FFF2-40B4-BE49-F238E27FC236}">
                <a16:creationId xmlns:a16="http://schemas.microsoft.com/office/drawing/2014/main" id="{68C457F7-DD03-9DCC-D05C-520D9F3507C4}"/>
              </a:ext>
            </a:extLst>
          </p:cNvPr>
          <p:cNvSpPr txBox="1"/>
          <p:nvPr/>
        </p:nvSpPr>
        <p:spPr>
          <a:xfrm>
            <a:off x="1242992" y="5557408"/>
            <a:ext cx="10004506" cy="577850"/>
          </a:xfrm>
          <a:prstGeom prst="rect">
            <a:avLst/>
          </a:prstGeom>
          <a:noFill/>
        </p:spPr>
        <p:txBody>
          <a:bodyPr wrap="square" rtlCol="0">
            <a:spAutoFit/>
          </a:bodyPr>
          <a:lstStyle/>
          <a:p>
            <a:pPr>
              <a:lnSpc>
                <a:spcPct val="150000"/>
              </a:lnSpc>
            </a:pPr>
            <a:r>
              <a:rPr lang="en-US" altLang="zh-CN" sz="2400">
                <a:solidFill>
                  <a:srgbClr val="333333"/>
                </a:solidFill>
                <a:latin typeface="Arial" panose="020B0604020202020204" pitchFamily="34" charset="0"/>
              </a:rPr>
              <a:t>Objective Function</a:t>
            </a:r>
            <a:endParaRPr lang="zh-CN" altLang="en-US" sz="2400"/>
          </a:p>
        </p:txBody>
      </p:sp>
      <p:pic>
        <p:nvPicPr>
          <p:cNvPr id="4" name="图片 3">
            <a:extLst>
              <a:ext uri="{FF2B5EF4-FFF2-40B4-BE49-F238E27FC236}">
                <a16:creationId xmlns:a16="http://schemas.microsoft.com/office/drawing/2014/main" id="{589D68FB-0DB9-0210-A9A7-5BEF9AB985DE}"/>
              </a:ext>
            </a:extLst>
          </p:cNvPr>
          <p:cNvPicPr>
            <a:picLocks noChangeAspect="1"/>
          </p:cNvPicPr>
          <p:nvPr/>
        </p:nvPicPr>
        <p:blipFill>
          <a:blip r:embed="rId3"/>
          <a:stretch>
            <a:fillRect/>
          </a:stretch>
        </p:blipFill>
        <p:spPr>
          <a:xfrm>
            <a:off x="613860" y="991329"/>
            <a:ext cx="11136279" cy="914528"/>
          </a:xfrm>
          <a:prstGeom prst="rect">
            <a:avLst/>
          </a:prstGeom>
        </p:spPr>
      </p:pic>
      <p:pic>
        <p:nvPicPr>
          <p:cNvPr id="7" name="图片 6">
            <a:extLst>
              <a:ext uri="{FF2B5EF4-FFF2-40B4-BE49-F238E27FC236}">
                <a16:creationId xmlns:a16="http://schemas.microsoft.com/office/drawing/2014/main" id="{C10FCCB3-01B5-23BF-06AA-CE9FD7B8A968}"/>
              </a:ext>
            </a:extLst>
          </p:cNvPr>
          <p:cNvPicPr>
            <a:picLocks noChangeAspect="1"/>
          </p:cNvPicPr>
          <p:nvPr/>
        </p:nvPicPr>
        <p:blipFill>
          <a:blip r:embed="rId4"/>
          <a:stretch>
            <a:fillRect/>
          </a:stretch>
        </p:blipFill>
        <p:spPr>
          <a:xfrm>
            <a:off x="757555" y="3706168"/>
            <a:ext cx="10879068" cy="1286054"/>
          </a:xfrm>
          <a:prstGeom prst="rect">
            <a:avLst/>
          </a:prstGeom>
        </p:spPr>
      </p:pic>
      <p:pic>
        <p:nvPicPr>
          <p:cNvPr id="16" name="图片 15">
            <a:extLst>
              <a:ext uri="{FF2B5EF4-FFF2-40B4-BE49-F238E27FC236}">
                <a16:creationId xmlns:a16="http://schemas.microsoft.com/office/drawing/2014/main" id="{75B1BA5D-EB74-7914-F0FF-FF6EC229A909}"/>
              </a:ext>
            </a:extLst>
          </p:cNvPr>
          <p:cNvPicPr>
            <a:picLocks noChangeAspect="1"/>
          </p:cNvPicPr>
          <p:nvPr/>
        </p:nvPicPr>
        <p:blipFill>
          <a:blip r:embed="rId5"/>
          <a:stretch>
            <a:fillRect/>
          </a:stretch>
        </p:blipFill>
        <p:spPr>
          <a:xfrm>
            <a:off x="3925306" y="2413648"/>
            <a:ext cx="4496427" cy="933580"/>
          </a:xfrm>
          <a:prstGeom prst="rect">
            <a:avLst/>
          </a:prstGeom>
        </p:spPr>
      </p:pic>
    </p:spTree>
    <p:extLst>
      <p:ext uri="{BB962C8B-B14F-4D97-AF65-F5344CB8AC3E}">
        <p14:creationId xmlns:p14="http://schemas.microsoft.com/office/powerpoint/2010/main" val="152613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47BD8B26-EDDF-4861-FB60-9C13FE289B70}"/>
            </a:ext>
          </a:extLst>
        </p:cNvPr>
        <p:cNvGrpSpPr/>
        <p:nvPr/>
      </p:nvGrpSpPr>
      <p:grpSpPr>
        <a:xfrm>
          <a:off x="0" y="0"/>
          <a:ext cx="0" cy="0"/>
          <a:chOff x="0" y="0"/>
          <a:chExt cx="0" cy="0"/>
        </a:xfrm>
      </p:grpSpPr>
      <p:sp>
        <p:nvSpPr>
          <p:cNvPr id="11" name="椭圆 10">
            <a:extLst>
              <a:ext uri="{FF2B5EF4-FFF2-40B4-BE49-F238E27FC236}">
                <a16:creationId xmlns:a16="http://schemas.microsoft.com/office/drawing/2014/main" id="{E6FEE4AC-B4DE-922B-64CF-8792034AC120}"/>
              </a:ext>
            </a:extLst>
          </p:cNvPr>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00D831CE-78DF-2205-E978-5DA391093C07}"/>
              </a:ext>
            </a:extLst>
          </p:cNvPr>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2D5DB950-D06A-A657-CF87-AAC397BB54F3}"/>
              </a:ext>
            </a:extLst>
          </p:cNvPr>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0" name="直接连接符 49">
            <a:extLst>
              <a:ext uri="{FF2B5EF4-FFF2-40B4-BE49-F238E27FC236}">
                <a16:creationId xmlns:a16="http://schemas.microsoft.com/office/drawing/2014/main" id="{993E4F04-ADD4-A970-33A2-06CC00E7131C}"/>
              </a:ext>
            </a:extLst>
          </p:cNvPr>
          <p:cNvCxnSpPr>
            <a:cxnSpLocks/>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FFF5809-EDF9-3A34-9646-86394C114A8A}"/>
              </a:ext>
            </a:extLst>
          </p:cNvPr>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899DCD46-9ABC-993B-078D-34450478AA79}"/>
              </a:ext>
            </a:extLst>
          </p:cNvPr>
          <p:cNvCxnSpPr>
            <a:cxnSpLocks/>
            <a:stCxn id="11" idx="6"/>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306D0F50-95ED-59D1-B0D5-A996E3C0156E}"/>
              </a:ext>
            </a:extLst>
          </p:cNvPr>
          <p:cNvCxnSpPr>
            <a:cxnSpLocks/>
            <a:stCxn id="14" idx="4"/>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425E37A-E90D-F23E-84E0-63CC0495B61E}"/>
              </a:ext>
            </a:extLst>
          </p:cNvPr>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6B9442EF-99D5-47F6-BCF5-85C0A37108AC}"/>
              </a:ext>
            </a:extLst>
          </p:cNvPr>
          <p:cNvCxnSpPr>
            <a:cxnSpLocks/>
            <a:stCxn id="54" idx="5"/>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5628686-D56F-FDAA-CEB0-0652AB24348C}"/>
              </a:ext>
            </a:extLst>
          </p:cNvPr>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40F699D1-7117-11DF-D196-F5A10FF4450D}"/>
              </a:ext>
            </a:extLst>
          </p:cNvPr>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椭圆 59">
            <a:extLst>
              <a:ext uri="{FF2B5EF4-FFF2-40B4-BE49-F238E27FC236}">
                <a16:creationId xmlns:a16="http://schemas.microsoft.com/office/drawing/2014/main" id="{DF6C4DF0-F2DF-1BFD-A4CA-920AE5A486BD}"/>
              </a:ext>
            </a:extLst>
          </p:cNvPr>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0E21E2F5-1502-2C4E-74B3-E93F36DCB193}"/>
              </a:ext>
            </a:extLst>
          </p:cNvPr>
          <p:cNvCxnSpPr>
            <a:cxnSpLocks/>
            <a:stCxn id="14" idx="7"/>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4CCE00E8-3E55-C458-42FC-A06E8D02661D}"/>
              </a:ext>
            </a:extLst>
          </p:cNvPr>
          <p:cNvCxnSpPr>
            <a:cxnSpLocks/>
            <a:stCxn id="60" idx="6"/>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C2D80FD8-9CD5-98C6-CF87-DB15D667CC05}"/>
              </a:ext>
            </a:extLst>
          </p:cNvPr>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3F4804E8-05F0-4BF8-69A7-1CEFBF6E206B}"/>
              </a:ext>
            </a:extLst>
          </p:cNvPr>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3ACE8132-A520-C91D-BCC3-E3FF859E969B}"/>
              </a:ext>
            </a:extLst>
          </p:cNvPr>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0" name="直接连接符 129">
            <a:extLst>
              <a:ext uri="{FF2B5EF4-FFF2-40B4-BE49-F238E27FC236}">
                <a16:creationId xmlns:a16="http://schemas.microsoft.com/office/drawing/2014/main" id="{8418FD29-115E-2145-1F28-8B7FA13B15BC}"/>
              </a:ext>
            </a:extLst>
          </p:cNvPr>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714E8A70-B3DF-DBF3-A8CB-3EEC5BBD6AB7}"/>
              </a:ext>
            </a:extLst>
          </p:cNvPr>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1" name="直接连接符 220">
            <a:extLst>
              <a:ext uri="{FF2B5EF4-FFF2-40B4-BE49-F238E27FC236}">
                <a16:creationId xmlns:a16="http://schemas.microsoft.com/office/drawing/2014/main" id="{D5CB69A2-1C19-6392-1951-9D59FEDE169E}"/>
              </a:ext>
            </a:extLst>
          </p:cNvPr>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A95D3088-CE00-2AA6-F607-9E739914280E}"/>
              </a:ext>
            </a:extLst>
          </p:cNvPr>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2C2B2A8D-EA6C-989F-5084-3A6C7EFEAB3F}"/>
              </a:ext>
            </a:extLst>
          </p:cNvPr>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416AD495-3F13-A013-55AC-6A01D20B6431}"/>
              </a:ext>
            </a:extLst>
          </p:cNvPr>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C675D3B9-D0B2-02C7-6878-C8C94C2D9C79}"/>
              </a:ext>
            </a:extLst>
          </p:cNvPr>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37346EA1-8C38-490F-5D3F-58B3AE1564E1}"/>
              </a:ext>
            </a:extLst>
          </p:cNvPr>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F154C423-C7F7-8FB6-3599-0466EE1BCA6E}"/>
              </a:ext>
            </a:extLst>
          </p:cNvPr>
          <p:cNvCxnSpPr>
            <a:cxnSpLocks/>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4B844EB2-FDC8-B5F4-32C8-DC54F24903E1}"/>
              </a:ext>
            </a:extLst>
          </p:cNvPr>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20C755FA-EAC3-4CE5-89F3-5404266E3495}"/>
              </a:ext>
            </a:extLst>
          </p:cNvPr>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14927471-63DC-E7C9-A472-11FEDDF48AA9}"/>
              </a:ext>
            </a:extLst>
          </p:cNvPr>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13F42968-3C0D-3A3C-1E25-F6F40FFCD056}"/>
              </a:ext>
            </a:extLst>
          </p:cNvPr>
          <p:cNvCxnSpPr>
            <a:cxnSpLocks/>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F422538E-413D-48EB-008D-CB47CB19BB31}"/>
              </a:ext>
            </a:extLst>
          </p:cNvPr>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88BF0400-C1C1-BAC9-13A8-625B166C7544}"/>
              </a:ext>
            </a:extLst>
          </p:cNvPr>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E83B76FE-CFC3-EEA0-08FC-7192B72C1F2D}"/>
              </a:ext>
            </a:extLst>
          </p:cNvPr>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F11A3E23-301C-6E6F-BAB8-B2384C253D93}"/>
              </a:ext>
            </a:extLst>
          </p:cNvPr>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a:extLst>
              <a:ext uri="{FF2B5EF4-FFF2-40B4-BE49-F238E27FC236}">
                <a16:creationId xmlns:a16="http://schemas.microsoft.com/office/drawing/2014/main" id="{B632CE71-F75E-D632-66A1-FCB31B062BC8}"/>
              </a:ext>
            </a:extLst>
          </p:cNvPr>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30" name="直接连接符 229">
            <a:extLst>
              <a:ext uri="{FF2B5EF4-FFF2-40B4-BE49-F238E27FC236}">
                <a16:creationId xmlns:a16="http://schemas.microsoft.com/office/drawing/2014/main" id="{7A936408-AF5C-BE0E-016B-B9EDD0AD34C3}"/>
              </a:ext>
            </a:extLst>
          </p:cNvPr>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1E6E7AA6-503F-0A29-3032-599482D6F606}"/>
              </a:ext>
            </a:extLst>
          </p:cNvPr>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8E78AEA9-3373-0BB3-9515-633E430BBC90}"/>
              </a:ext>
            </a:extLst>
          </p:cNvPr>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663C31F5-9CC4-8FFC-9505-44F607536664}"/>
              </a:ext>
            </a:extLst>
          </p:cNvPr>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0A096FF8-AF02-EF6F-CCC6-1DE34E76A671}"/>
              </a:ext>
            </a:extLst>
          </p:cNvPr>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a:extLst>
              <a:ext uri="{FF2B5EF4-FFF2-40B4-BE49-F238E27FC236}">
                <a16:creationId xmlns:a16="http://schemas.microsoft.com/office/drawing/2014/main" id="{8B4A5815-BC93-5C85-C0C7-B8E79BEFCFE6}"/>
              </a:ext>
            </a:extLst>
          </p:cNvPr>
          <p:cNvCxnSpPr>
            <a:cxnSpLocks/>
            <a:stCxn id="11" idx="4"/>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a:extLst>
              <a:ext uri="{FF2B5EF4-FFF2-40B4-BE49-F238E27FC236}">
                <a16:creationId xmlns:a16="http://schemas.microsoft.com/office/drawing/2014/main" id="{59D862C5-DF76-BB7E-EBC2-7056F7C6C9A3}"/>
              </a:ext>
            </a:extLst>
          </p:cNvPr>
          <p:cNvCxnSpPr>
            <a:cxnSpLocks/>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B82E671-AFAD-70F9-15F0-27C79EFE48CA}"/>
              </a:ext>
            </a:extLst>
          </p:cNvPr>
          <p:cNvSpPr txBox="1"/>
          <p:nvPr/>
        </p:nvSpPr>
        <p:spPr>
          <a:xfrm>
            <a:off x="595323" y="220218"/>
            <a:ext cx="1097228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Approach</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sp>
        <p:nvSpPr>
          <p:cNvPr id="3" name="文本框 2">
            <a:extLst>
              <a:ext uri="{FF2B5EF4-FFF2-40B4-BE49-F238E27FC236}">
                <a16:creationId xmlns:a16="http://schemas.microsoft.com/office/drawing/2014/main" id="{C600755E-8EC1-7953-9700-C27F1B99A602}"/>
              </a:ext>
            </a:extLst>
          </p:cNvPr>
          <p:cNvSpPr txBox="1"/>
          <p:nvPr/>
        </p:nvSpPr>
        <p:spPr>
          <a:xfrm>
            <a:off x="674458" y="4587777"/>
            <a:ext cx="11419475" cy="2239844"/>
          </a:xfrm>
          <a:prstGeom prst="rect">
            <a:avLst/>
          </a:prstGeom>
          <a:noFill/>
        </p:spPr>
        <p:txBody>
          <a:bodyPr wrap="square" rtlCol="0">
            <a:spAutoFit/>
          </a:bodyPr>
          <a:lstStyle/>
          <a:p>
            <a:pPr>
              <a:lnSpc>
                <a:spcPct val="150000"/>
              </a:lnSpc>
            </a:pPr>
            <a:r>
              <a:rPr lang="en-US" altLang="zh-CN" sz="2400">
                <a:solidFill>
                  <a:srgbClr val="FF0000"/>
                </a:solidFill>
              </a:rPr>
              <a:t>Accuracy rewards: </a:t>
            </a:r>
            <a:r>
              <a:rPr lang="en-US" altLang="zh-CN" sz="2400"/>
              <a:t>The accuracy reward model evaluates whether the response is correct. Example, Codeforce problems;</a:t>
            </a:r>
          </a:p>
          <a:p>
            <a:pPr>
              <a:lnSpc>
                <a:spcPct val="150000"/>
              </a:lnSpc>
            </a:pPr>
            <a:r>
              <a:rPr lang="en-US" altLang="zh-CN" sz="2400">
                <a:solidFill>
                  <a:srgbClr val="FF0000"/>
                </a:solidFill>
              </a:rPr>
              <a:t>Format rewards: </a:t>
            </a:r>
            <a:r>
              <a:rPr lang="en-US" altLang="zh-CN" sz="2400"/>
              <a:t>In addition to the accuracy reward model, employ a format reward model that enforces the model to put its thinking process.</a:t>
            </a:r>
            <a:endParaRPr lang="zh-CN" altLang="en-US" sz="2400"/>
          </a:p>
        </p:txBody>
      </p:sp>
      <p:cxnSp>
        <p:nvCxnSpPr>
          <p:cNvPr id="4" name="直接连接符 3">
            <a:extLst>
              <a:ext uri="{FF2B5EF4-FFF2-40B4-BE49-F238E27FC236}">
                <a16:creationId xmlns:a16="http://schemas.microsoft.com/office/drawing/2014/main" id="{290D2756-6530-8B6C-ED16-47BEB8CC207C}"/>
              </a:ext>
            </a:extLst>
          </p:cNvPr>
          <p:cNvCxnSpPr>
            <a:cxnSpLocks/>
            <a:endCxn id="465"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9149913D-AFFF-5A85-1DFC-D61CE83E15C7}"/>
              </a:ext>
            </a:extLst>
          </p:cNvPr>
          <p:cNvCxnSpPr>
            <a:endCxn id="34"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8F36CF6-7A89-0CA0-6D02-8887EAD5D4C2}"/>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8F2A447-B0F0-E431-F0BB-3B2357709919}"/>
              </a:ext>
            </a:extLst>
          </p:cNvPr>
          <p:cNvCxnSpPr>
            <a:cxnSpLocks/>
            <a:endCxn id="15"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CD93212-FF6A-F952-852D-3C91E18EA1F8}"/>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1D58707-5604-3A19-62B2-5A2A5D8D9CFF}"/>
              </a:ext>
            </a:extLst>
          </p:cNvPr>
          <p:cNvCxnSpPr>
            <a:stCxn id="12" idx="4"/>
            <a:endCxn id="33"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61D9882A-384C-DCC0-F9ED-42E942D56703}"/>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4F438DC0-99EC-8DF7-0D8C-19A485D7218C}"/>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87CB71D8-BDC3-BAEE-90BD-3479BB76E986}"/>
              </a:ext>
            </a:extLst>
          </p:cNvPr>
          <p:cNvCxnSpPr>
            <a:stCxn id="12" idx="3"/>
            <a:endCxn id="15"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18201A5-5AEC-0FD5-3C08-0861291F7019}"/>
              </a:ext>
            </a:extLst>
          </p:cNvPr>
          <p:cNvCxnSpPr>
            <a:endCxn id="34"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27AA665-B32A-2FD5-C036-99BB30C4DCBB}"/>
              </a:ext>
            </a:extLst>
          </p:cNvPr>
          <p:cNvCxnSpPr>
            <a:cxnSpLocks/>
            <a:endCxn id="30"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9848420-AD0B-87FE-0936-F367EBAEDC3B}"/>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1A1D1EA-C29A-7B59-0FB7-24EE6E82D17E}"/>
              </a:ext>
            </a:extLst>
          </p:cNvPr>
          <p:cNvCxnSpPr>
            <a:endCxn id="34"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CB24F44-57C8-7AC3-11A2-EE0578D0E52C}"/>
              </a:ext>
            </a:extLst>
          </p:cNvPr>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C0A6CAE-A74E-BFA8-D276-4BC2C1D53FB6}"/>
              </a:ext>
            </a:extLst>
          </p:cNvPr>
          <p:cNvCxnSpPr>
            <a:cxnSpLocks/>
            <a:endCxn id="15"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96E344E-5438-B450-A5FE-42A60C57ED45}"/>
              </a:ext>
            </a:extLst>
          </p:cNvPr>
          <p:cNvCxnSpPr>
            <a:cxnSpLocks/>
            <a:endCxn id="15"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6496E40-5164-C9A1-BE27-847520055911}"/>
              </a:ext>
            </a:extLst>
          </p:cNvPr>
          <p:cNvCxnSpPr>
            <a:stCxn id="33" idx="2"/>
            <a:endCxn id="15"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AD376E3-5664-F488-0F32-B055E0F26FA4}"/>
              </a:ext>
            </a:extLst>
          </p:cNvPr>
          <p:cNvCxnSpPr>
            <a:stCxn id="33" idx="6"/>
            <a:endCxn id="34"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BFE0624-477A-A03A-21AA-169A26531989}"/>
              </a:ext>
            </a:extLst>
          </p:cNvPr>
          <p:cNvCxnSpPr>
            <a:stCxn id="34"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2190C0D0-775B-760B-0CA7-DDAB26892FA9}"/>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479BA748-856E-3BE4-786C-26FA0610F6F9}"/>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AD64239-B97A-0E5A-D448-8D2D4E7D82F9}"/>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53E43E91-A56C-553E-25BD-4DD621301058}"/>
              </a:ext>
            </a:extLst>
          </p:cNvPr>
          <p:cNvCxnSpPr>
            <a:endCxn id="455"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4BB68420-56E1-9B09-044A-C69D675A8E00}"/>
              </a:ext>
            </a:extLst>
          </p:cNvPr>
          <p:cNvCxnSpPr>
            <a:cxnSpLocks/>
            <a:endCxn id="41"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82DB4986-1737-5192-F138-FAA3A47B834A}"/>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69E17D44-BEC7-2C10-122C-24703C910526}"/>
              </a:ext>
            </a:extLst>
          </p:cNvPr>
          <p:cNvCxnSpPr>
            <a:endCxn id="456"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2D2FC357-7BC0-5860-DBF4-4720457C9E20}"/>
              </a:ext>
            </a:extLst>
          </p:cNvPr>
          <p:cNvCxnSpPr>
            <a:stCxn id="41" idx="0"/>
            <a:endCxn id="44"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5C2BBC62-8E26-437E-532A-EC1915DE4CD1}"/>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6759D740-5741-A5F7-BE78-EFA19876A200}"/>
              </a:ext>
            </a:extLst>
          </p:cNvPr>
          <p:cNvCxnSpPr>
            <a:stCxn id="451" idx="2"/>
            <a:endCxn id="44"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F6322C7-0D1A-5EEA-9F0F-2E1D18FCE2D5}"/>
              </a:ext>
            </a:extLst>
          </p:cNvPr>
          <p:cNvCxnSpPr>
            <a:endCxn id="450"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0ED3D4C2-6F6C-2EDC-0780-E348BB32AC95}"/>
              </a:ext>
            </a:extLst>
          </p:cNvPr>
          <p:cNvCxnSpPr>
            <a:stCxn id="450"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2A05E3C-45D7-A492-60FC-60D66FDC47BF}"/>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EA3FAA2B-1E15-51E3-6075-71F7AA24CA28}"/>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C6264BAB-091A-C481-5A8D-608D99D655F3}"/>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31E9EE4-A854-9962-9C55-89DC83823602}"/>
              </a:ext>
            </a:extLst>
          </p:cNvPr>
          <p:cNvCxnSpPr>
            <a:cxnSpLocks/>
            <a:stCxn id="451"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3255578-D868-4443-6936-8668BE7627AE}"/>
              </a:ext>
            </a:extLst>
          </p:cNvPr>
          <p:cNvCxnSpPr>
            <a:stCxn id="454" idx="7"/>
            <a:endCxn id="456"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820ACE42-9D29-BB19-99E7-4E5719E93A47}"/>
              </a:ext>
            </a:extLst>
          </p:cNvPr>
          <p:cNvCxnSpPr>
            <a:stCxn id="454"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5873E67E-0278-E32A-FA8F-C168519A9B7F}"/>
              </a:ext>
            </a:extLst>
          </p:cNvPr>
          <p:cNvCxnSpPr>
            <a:stCxn id="452"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a:extLst>
              <a:ext uri="{FF2B5EF4-FFF2-40B4-BE49-F238E27FC236}">
                <a16:creationId xmlns:a16="http://schemas.microsoft.com/office/drawing/2014/main" id="{4F61769A-3265-B8A8-E59B-B606823E40E4}"/>
              </a:ext>
            </a:extLst>
          </p:cNvPr>
          <p:cNvCxnSpPr>
            <a:stCxn id="454"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C9CEED7C-E850-2B98-292F-9435165CBFAA}"/>
              </a:ext>
            </a:extLst>
          </p:cNvPr>
          <p:cNvCxnSpPr>
            <a:stCxn id="456"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0" name="椭圆 449">
            <a:extLst>
              <a:ext uri="{FF2B5EF4-FFF2-40B4-BE49-F238E27FC236}">
                <a16:creationId xmlns:a16="http://schemas.microsoft.com/office/drawing/2014/main" id="{FDD3F472-5110-5264-D3C9-B3C6DAA789E3}"/>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a:extLst>
              <a:ext uri="{FF2B5EF4-FFF2-40B4-BE49-F238E27FC236}">
                <a16:creationId xmlns:a16="http://schemas.microsoft.com/office/drawing/2014/main" id="{2F10BCBD-976E-99D3-EAF0-EA02B695B023}"/>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a:extLst>
              <a:ext uri="{FF2B5EF4-FFF2-40B4-BE49-F238E27FC236}">
                <a16:creationId xmlns:a16="http://schemas.microsoft.com/office/drawing/2014/main" id="{B398BDBE-736C-68F7-98B8-CE3FE6692088}"/>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a:extLst>
              <a:ext uri="{FF2B5EF4-FFF2-40B4-BE49-F238E27FC236}">
                <a16:creationId xmlns:a16="http://schemas.microsoft.com/office/drawing/2014/main" id="{F665D539-5ED0-89D1-25BD-CD2494DC1334}"/>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a:extLst>
              <a:ext uri="{FF2B5EF4-FFF2-40B4-BE49-F238E27FC236}">
                <a16:creationId xmlns:a16="http://schemas.microsoft.com/office/drawing/2014/main" id="{465817E8-D9A8-A3B7-4E1B-FB80542AA32E}"/>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a:extLst>
              <a:ext uri="{FF2B5EF4-FFF2-40B4-BE49-F238E27FC236}">
                <a16:creationId xmlns:a16="http://schemas.microsoft.com/office/drawing/2014/main" id="{E7429554-1213-F65E-0849-7FF904D76AC2}"/>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a:extLst>
              <a:ext uri="{FF2B5EF4-FFF2-40B4-BE49-F238E27FC236}">
                <a16:creationId xmlns:a16="http://schemas.microsoft.com/office/drawing/2014/main" id="{6F621393-AF9A-0D8B-3FF9-26BDC726BB2E}"/>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7" name="直接连接符 456">
            <a:extLst>
              <a:ext uri="{FF2B5EF4-FFF2-40B4-BE49-F238E27FC236}">
                <a16:creationId xmlns:a16="http://schemas.microsoft.com/office/drawing/2014/main" id="{CAFE5817-AE01-9245-33BA-0A1EBDCDE079}"/>
              </a:ext>
            </a:extLst>
          </p:cNvPr>
          <p:cNvCxnSpPr>
            <a:endCxn id="452"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8" name="直接连接符 457">
            <a:extLst>
              <a:ext uri="{FF2B5EF4-FFF2-40B4-BE49-F238E27FC236}">
                <a16:creationId xmlns:a16="http://schemas.microsoft.com/office/drawing/2014/main" id="{9FB1C737-8F7C-D8D2-73EC-EF284080969F}"/>
              </a:ext>
            </a:extLst>
          </p:cNvPr>
          <p:cNvCxnSpPr>
            <a:stCxn id="41" idx="4"/>
            <a:endCxn id="454"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9" name="直接连接符 458">
            <a:extLst>
              <a:ext uri="{FF2B5EF4-FFF2-40B4-BE49-F238E27FC236}">
                <a16:creationId xmlns:a16="http://schemas.microsoft.com/office/drawing/2014/main" id="{AE65D5B2-1E27-A069-9573-E4D52B151414}"/>
              </a:ext>
            </a:extLst>
          </p:cNvPr>
          <p:cNvCxnSpPr>
            <a:cxnSpLocks/>
            <a:endCxn id="452"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0" name="直接连接符 459">
            <a:extLst>
              <a:ext uri="{FF2B5EF4-FFF2-40B4-BE49-F238E27FC236}">
                <a16:creationId xmlns:a16="http://schemas.microsoft.com/office/drawing/2014/main" id="{36C3BE78-E6BF-F8AF-730C-F479BBEDAB22}"/>
              </a:ext>
            </a:extLst>
          </p:cNvPr>
          <p:cNvCxnSpPr>
            <a:cxnSpLocks/>
            <a:stCxn id="452"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1" name="直接连接符 460">
            <a:extLst>
              <a:ext uri="{FF2B5EF4-FFF2-40B4-BE49-F238E27FC236}">
                <a16:creationId xmlns:a16="http://schemas.microsoft.com/office/drawing/2014/main" id="{31F42E48-3A32-6523-70BC-8575E7842B4D}"/>
              </a:ext>
            </a:extLst>
          </p:cNvPr>
          <p:cNvCxnSpPr>
            <a:cxnSpLocks/>
            <a:stCxn id="453"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a:extLst>
              <a:ext uri="{FF2B5EF4-FFF2-40B4-BE49-F238E27FC236}">
                <a16:creationId xmlns:a16="http://schemas.microsoft.com/office/drawing/2014/main" id="{50C1D7F8-453E-1274-E7D4-2D6BBF0549EC}"/>
              </a:ext>
            </a:extLst>
          </p:cNvPr>
          <p:cNvCxnSpPr>
            <a:stCxn id="450" idx="5"/>
            <a:endCxn id="30"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5" name="椭圆 464">
            <a:extLst>
              <a:ext uri="{FF2B5EF4-FFF2-40B4-BE49-F238E27FC236}">
                <a16:creationId xmlns:a16="http://schemas.microsoft.com/office/drawing/2014/main" id="{C81F2F5F-AA88-47E2-A974-F1647E698F2A}"/>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AutoShape 2">
            <a:extLst>
              <a:ext uri="{FF2B5EF4-FFF2-40B4-BE49-F238E27FC236}">
                <a16:creationId xmlns:a16="http://schemas.microsoft.com/office/drawing/2014/main" id="{CCAC65FA-9421-A137-FBF6-14EAD5911DC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EF64039D-0586-B75E-208D-D56A5F1B1661}"/>
              </a:ext>
            </a:extLst>
          </p:cNvPr>
          <p:cNvSpPr/>
          <p:nvPr/>
        </p:nvSpPr>
        <p:spPr>
          <a:xfrm>
            <a:off x="306985" y="1086283"/>
            <a:ext cx="3039700" cy="616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a:t>DeepSeek V3</a:t>
            </a:r>
            <a:endParaRPr lang="zh-CN" altLang="en-US" sz="3200"/>
          </a:p>
        </p:txBody>
      </p:sp>
      <p:sp>
        <p:nvSpPr>
          <p:cNvPr id="478" name="矩形 477">
            <a:extLst>
              <a:ext uri="{FF2B5EF4-FFF2-40B4-BE49-F238E27FC236}">
                <a16:creationId xmlns:a16="http://schemas.microsoft.com/office/drawing/2014/main" id="{71893A95-62B8-F8BE-6588-E15257D05B65}"/>
              </a:ext>
            </a:extLst>
          </p:cNvPr>
          <p:cNvSpPr/>
          <p:nvPr/>
        </p:nvSpPr>
        <p:spPr>
          <a:xfrm>
            <a:off x="494305" y="3473690"/>
            <a:ext cx="2741876" cy="9869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a:t>DeepSeek R1 Zero</a:t>
            </a:r>
            <a:endParaRPr lang="zh-CN" altLang="en-US" sz="3200"/>
          </a:p>
        </p:txBody>
      </p:sp>
      <p:cxnSp>
        <p:nvCxnSpPr>
          <p:cNvPr id="480" name="直接箭头连接符 479">
            <a:extLst>
              <a:ext uri="{FF2B5EF4-FFF2-40B4-BE49-F238E27FC236}">
                <a16:creationId xmlns:a16="http://schemas.microsoft.com/office/drawing/2014/main" id="{42A50F65-50AC-3DAB-3293-55F0B7CBE7E4}"/>
              </a:ext>
            </a:extLst>
          </p:cNvPr>
          <p:cNvCxnSpPr>
            <a:cxnSpLocks/>
            <a:stCxn id="6" idx="2"/>
            <a:endCxn id="478" idx="0"/>
          </p:cNvCxnSpPr>
          <p:nvPr/>
        </p:nvCxnSpPr>
        <p:spPr>
          <a:xfrm>
            <a:off x="1826835" y="1703085"/>
            <a:ext cx="38408" cy="17706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83" name="文本框 482">
            <a:extLst>
              <a:ext uri="{FF2B5EF4-FFF2-40B4-BE49-F238E27FC236}">
                <a16:creationId xmlns:a16="http://schemas.microsoft.com/office/drawing/2014/main" id="{32C9528E-D6B2-F1EB-BFBF-B00CBB632872}"/>
              </a:ext>
            </a:extLst>
          </p:cNvPr>
          <p:cNvSpPr txBox="1"/>
          <p:nvPr/>
        </p:nvSpPr>
        <p:spPr>
          <a:xfrm>
            <a:off x="2786496" y="2273528"/>
            <a:ext cx="1241045" cy="523220"/>
          </a:xfrm>
          <a:prstGeom prst="rect">
            <a:avLst/>
          </a:prstGeom>
          <a:noFill/>
        </p:spPr>
        <p:txBody>
          <a:bodyPr wrap="none" rtlCol="0">
            <a:spAutoFit/>
          </a:bodyPr>
          <a:lstStyle/>
          <a:p>
            <a:r>
              <a:rPr lang="en-US" altLang="zh-CN" sz="2800"/>
              <a:t>GRPO</a:t>
            </a:r>
            <a:endParaRPr lang="zh-CN" altLang="en-US" sz="2800"/>
          </a:p>
        </p:txBody>
      </p:sp>
      <p:pic>
        <p:nvPicPr>
          <p:cNvPr id="28" name="图片 27">
            <a:extLst>
              <a:ext uri="{FF2B5EF4-FFF2-40B4-BE49-F238E27FC236}">
                <a16:creationId xmlns:a16="http://schemas.microsoft.com/office/drawing/2014/main" id="{272B1F2E-B21F-4C75-1603-74849889BF06}"/>
              </a:ext>
            </a:extLst>
          </p:cNvPr>
          <p:cNvPicPr>
            <a:picLocks noChangeAspect="1"/>
          </p:cNvPicPr>
          <p:nvPr/>
        </p:nvPicPr>
        <p:blipFill>
          <a:blip r:embed="rId3"/>
          <a:stretch>
            <a:fillRect/>
          </a:stretch>
        </p:blipFill>
        <p:spPr>
          <a:xfrm>
            <a:off x="2847238" y="1942072"/>
            <a:ext cx="5428852" cy="1349970"/>
          </a:xfrm>
          <a:prstGeom prst="rect">
            <a:avLst/>
          </a:prstGeom>
        </p:spPr>
      </p:pic>
      <mc:AlternateContent xmlns:mc="http://schemas.openxmlformats.org/markup-compatibility/2006" xmlns:p14="http://schemas.microsoft.com/office/powerpoint/2010/main">
        <mc:Choice Requires="p14">
          <p:contentPart p14:bwMode="auto" r:id="rId4">
            <p14:nvContentPartPr>
              <p14:cNvPr id="31" name="墨迹 30">
                <a:extLst>
                  <a:ext uri="{FF2B5EF4-FFF2-40B4-BE49-F238E27FC236}">
                    <a16:creationId xmlns:a16="http://schemas.microsoft.com/office/drawing/2014/main" id="{80096EBD-B59E-BA8E-768E-4384BCA93954}"/>
                  </a:ext>
                </a:extLst>
              </p14:cNvPr>
              <p14:cNvContentPartPr/>
              <p14:nvPr/>
            </p14:nvContentPartPr>
            <p14:xfrm>
              <a:off x="2406976" y="2814339"/>
              <a:ext cx="2780640" cy="2049840"/>
            </p14:xfrm>
          </p:contentPart>
        </mc:Choice>
        <mc:Fallback xmlns="">
          <p:pic>
            <p:nvPicPr>
              <p:cNvPr id="31" name="墨迹 30">
                <a:extLst>
                  <a:ext uri="{FF2B5EF4-FFF2-40B4-BE49-F238E27FC236}">
                    <a16:creationId xmlns:a16="http://schemas.microsoft.com/office/drawing/2014/main" id="{80096EBD-B59E-BA8E-768E-4384BCA93954}"/>
                  </a:ext>
                </a:extLst>
              </p:cNvPr>
              <p:cNvPicPr/>
              <p:nvPr/>
            </p:nvPicPr>
            <p:blipFill>
              <a:blip r:embed="rId5"/>
              <a:stretch>
                <a:fillRect/>
              </a:stretch>
            </p:blipFill>
            <p:spPr>
              <a:xfrm>
                <a:off x="2400856" y="2808219"/>
                <a:ext cx="2792880" cy="206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墨迹 35">
                <a:extLst>
                  <a:ext uri="{FF2B5EF4-FFF2-40B4-BE49-F238E27FC236}">
                    <a16:creationId xmlns:a16="http://schemas.microsoft.com/office/drawing/2014/main" id="{474F65AC-FFD1-7305-D7A0-A34F53A75F87}"/>
                  </a:ext>
                </a:extLst>
              </p14:cNvPr>
              <p14:cNvContentPartPr/>
              <p14:nvPr/>
            </p14:nvContentPartPr>
            <p14:xfrm>
              <a:off x="5987176" y="2822619"/>
              <a:ext cx="5121360" cy="1556280"/>
            </p14:xfrm>
          </p:contentPart>
        </mc:Choice>
        <mc:Fallback xmlns="">
          <p:pic>
            <p:nvPicPr>
              <p:cNvPr id="36" name="墨迹 35">
                <a:extLst>
                  <a:ext uri="{FF2B5EF4-FFF2-40B4-BE49-F238E27FC236}">
                    <a16:creationId xmlns:a16="http://schemas.microsoft.com/office/drawing/2014/main" id="{474F65AC-FFD1-7305-D7A0-A34F53A75F87}"/>
                  </a:ext>
                </a:extLst>
              </p:cNvPr>
              <p:cNvPicPr/>
              <p:nvPr/>
            </p:nvPicPr>
            <p:blipFill>
              <a:blip r:embed="rId7"/>
              <a:stretch>
                <a:fillRect/>
              </a:stretch>
            </p:blipFill>
            <p:spPr>
              <a:xfrm>
                <a:off x="5981056" y="2816499"/>
                <a:ext cx="5133600" cy="1568520"/>
              </a:xfrm>
              <a:prstGeom prst="rect">
                <a:avLst/>
              </a:prstGeom>
            </p:spPr>
          </p:pic>
        </mc:Fallback>
      </mc:AlternateContent>
      <p:sp>
        <p:nvSpPr>
          <p:cNvPr id="38" name="文本框 37">
            <a:extLst>
              <a:ext uri="{FF2B5EF4-FFF2-40B4-BE49-F238E27FC236}">
                <a16:creationId xmlns:a16="http://schemas.microsoft.com/office/drawing/2014/main" id="{89B287C4-71CD-5D66-105E-1029596B7649}"/>
              </a:ext>
            </a:extLst>
          </p:cNvPr>
          <p:cNvSpPr txBox="1"/>
          <p:nvPr/>
        </p:nvSpPr>
        <p:spPr>
          <a:xfrm>
            <a:off x="674459" y="4133149"/>
            <a:ext cx="1097228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prstClr val="black"/>
                </a:solidFill>
                <a:latin typeface="Arial"/>
                <a:ea typeface="微软雅黑"/>
              </a:rPr>
              <a:t>Reward Modeling</a:t>
            </a:r>
            <a:endParaRPr kumimoji="0" lang="zh-CN" altLang="en-US" sz="3200" b="0" i="0" u="none" strike="noStrike" kern="1200" cap="none" spc="0" normalizeH="0" baseline="0" noProof="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238829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1B21AD65-A3F6-8927-F46D-739E199CD8E5}"/>
            </a:ext>
          </a:extLst>
        </p:cNvPr>
        <p:cNvGrpSpPr/>
        <p:nvPr/>
      </p:nvGrpSpPr>
      <p:grpSpPr>
        <a:xfrm>
          <a:off x="0" y="0"/>
          <a:ext cx="0" cy="0"/>
          <a:chOff x="0" y="0"/>
          <a:chExt cx="0" cy="0"/>
        </a:xfrm>
      </p:grpSpPr>
      <p:sp>
        <p:nvSpPr>
          <p:cNvPr id="11" name="椭圆 10">
            <a:extLst>
              <a:ext uri="{FF2B5EF4-FFF2-40B4-BE49-F238E27FC236}">
                <a16:creationId xmlns:a16="http://schemas.microsoft.com/office/drawing/2014/main" id="{E8C3B3DA-2DE7-CB88-1F13-37FEF92F0226}"/>
              </a:ext>
            </a:extLst>
          </p:cNvPr>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D5F856A-909B-5F35-4FAB-6BD9CD2282BB}"/>
              </a:ext>
            </a:extLst>
          </p:cNvPr>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C31C2C0-1ACB-AC42-8CCB-1C57ADF7C5EB}"/>
              </a:ext>
            </a:extLst>
          </p:cNvPr>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0" name="直接连接符 49">
            <a:extLst>
              <a:ext uri="{FF2B5EF4-FFF2-40B4-BE49-F238E27FC236}">
                <a16:creationId xmlns:a16="http://schemas.microsoft.com/office/drawing/2014/main" id="{2EB73738-6532-0FE0-35E8-DFF285EB3B29}"/>
              </a:ext>
            </a:extLst>
          </p:cNvPr>
          <p:cNvCxnSpPr>
            <a:cxnSpLocks/>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5DBA1657-873E-FD0D-8E12-0FB1092A7236}"/>
              </a:ext>
            </a:extLst>
          </p:cNvPr>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DCFA6CA-835E-8367-8737-883461F371CA}"/>
              </a:ext>
            </a:extLst>
          </p:cNvPr>
          <p:cNvCxnSpPr>
            <a:cxnSpLocks/>
            <a:stCxn id="11" idx="6"/>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2AEE523B-6DC1-9E5F-93B4-5385AEB2C45C}"/>
              </a:ext>
            </a:extLst>
          </p:cNvPr>
          <p:cNvCxnSpPr>
            <a:cxnSpLocks/>
            <a:stCxn id="14" idx="4"/>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CC42BC71-88D2-39AD-6AA5-DEC9CFEBD1BF}"/>
              </a:ext>
            </a:extLst>
          </p:cNvPr>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EABDDD97-02CB-DB96-A64B-55B10E38BD09}"/>
              </a:ext>
            </a:extLst>
          </p:cNvPr>
          <p:cNvCxnSpPr>
            <a:cxnSpLocks/>
            <a:stCxn id="54" idx="5"/>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CE932797-3BD7-9B54-5A2D-EEC93A9D65F3}"/>
              </a:ext>
            </a:extLst>
          </p:cNvPr>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AAE2136C-5DFD-3470-C287-152CCEC4D9FB}"/>
              </a:ext>
            </a:extLst>
          </p:cNvPr>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椭圆 59">
            <a:extLst>
              <a:ext uri="{FF2B5EF4-FFF2-40B4-BE49-F238E27FC236}">
                <a16:creationId xmlns:a16="http://schemas.microsoft.com/office/drawing/2014/main" id="{3569A93D-7119-FB0A-92FC-75B4D70313CF}"/>
              </a:ext>
            </a:extLst>
          </p:cNvPr>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459B3E44-AB76-9A18-BF92-9B483FE775EA}"/>
              </a:ext>
            </a:extLst>
          </p:cNvPr>
          <p:cNvCxnSpPr>
            <a:cxnSpLocks/>
            <a:stCxn id="14" idx="7"/>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6644458C-AE46-DA59-7F00-33632EB1E970}"/>
              </a:ext>
            </a:extLst>
          </p:cNvPr>
          <p:cNvCxnSpPr>
            <a:cxnSpLocks/>
            <a:stCxn id="60" idx="6"/>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9605589-B86A-5C0E-B402-3F54C24E2F96}"/>
              </a:ext>
            </a:extLst>
          </p:cNvPr>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20B0D8B0-2FD8-9BA5-36A9-3B5E7B22C5C4}"/>
              </a:ext>
            </a:extLst>
          </p:cNvPr>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6C34D13B-7A5B-5E46-B567-BCE3B380A4E3}"/>
              </a:ext>
            </a:extLst>
          </p:cNvPr>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0" name="直接连接符 129">
            <a:extLst>
              <a:ext uri="{FF2B5EF4-FFF2-40B4-BE49-F238E27FC236}">
                <a16:creationId xmlns:a16="http://schemas.microsoft.com/office/drawing/2014/main" id="{05DD61E6-D965-1CFB-4DCD-1549E6925271}"/>
              </a:ext>
            </a:extLst>
          </p:cNvPr>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E2EF4C05-C3BE-A25C-8E8A-E37CDD63D459}"/>
              </a:ext>
            </a:extLst>
          </p:cNvPr>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1" name="直接连接符 220">
            <a:extLst>
              <a:ext uri="{FF2B5EF4-FFF2-40B4-BE49-F238E27FC236}">
                <a16:creationId xmlns:a16="http://schemas.microsoft.com/office/drawing/2014/main" id="{E29DDD5A-EF1D-F8FF-F3EA-1425CA3B298F}"/>
              </a:ext>
            </a:extLst>
          </p:cNvPr>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4BFBAC11-DBFE-30B9-1DFC-9047D7EC7794}"/>
              </a:ext>
            </a:extLst>
          </p:cNvPr>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F14171A6-D56D-75AD-C060-71ABBC0F2E16}"/>
              </a:ext>
            </a:extLst>
          </p:cNvPr>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6FE8F1AB-18EF-39D1-9F09-4B02F2ECC3D7}"/>
              </a:ext>
            </a:extLst>
          </p:cNvPr>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F5F734B3-938F-072E-BC58-AE56B74853F2}"/>
              </a:ext>
            </a:extLst>
          </p:cNvPr>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1902672C-8CCD-2C25-DB21-8700472AC141}"/>
              </a:ext>
            </a:extLst>
          </p:cNvPr>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0ABA30FA-FBB2-ED0E-6E0D-9C5CA906D0F2}"/>
              </a:ext>
            </a:extLst>
          </p:cNvPr>
          <p:cNvCxnSpPr>
            <a:cxnSpLocks/>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913EA5FA-A196-80E4-11A4-623B61C352FF}"/>
              </a:ext>
            </a:extLst>
          </p:cNvPr>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25C5D004-7BA3-CBEB-0939-E4BFCA43DEA2}"/>
              </a:ext>
            </a:extLst>
          </p:cNvPr>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720DB3E2-5187-F50D-6E36-05D0E779FBBD}"/>
              </a:ext>
            </a:extLst>
          </p:cNvPr>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4DB8D7BB-FD3A-2D8B-FB0C-0C4B16006F90}"/>
              </a:ext>
            </a:extLst>
          </p:cNvPr>
          <p:cNvCxnSpPr>
            <a:cxnSpLocks/>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A1F6D103-563A-85B6-70F7-5CD7D150B6D7}"/>
              </a:ext>
            </a:extLst>
          </p:cNvPr>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1E15EA69-CBB7-0920-274D-42E15945A785}"/>
              </a:ext>
            </a:extLst>
          </p:cNvPr>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C85AA089-DB5B-4F47-CABA-907ED0FCBBA8}"/>
              </a:ext>
            </a:extLst>
          </p:cNvPr>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FFFAC354-DEDC-039D-3749-2DFD5FB77DAF}"/>
              </a:ext>
            </a:extLst>
          </p:cNvPr>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a:extLst>
              <a:ext uri="{FF2B5EF4-FFF2-40B4-BE49-F238E27FC236}">
                <a16:creationId xmlns:a16="http://schemas.microsoft.com/office/drawing/2014/main" id="{6CBE7A40-A039-FC96-9936-E4436DFAEA48}"/>
              </a:ext>
            </a:extLst>
          </p:cNvPr>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30" name="直接连接符 229">
            <a:extLst>
              <a:ext uri="{FF2B5EF4-FFF2-40B4-BE49-F238E27FC236}">
                <a16:creationId xmlns:a16="http://schemas.microsoft.com/office/drawing/2014/main" id="{6E754AAF-3382-9A64-E1A1-DD4B0A94171C}"/>
              </a:ext>
            </a:extLst>
          </p:cNvPr>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00E41700-3164-B5A3-ADB0-D0B6A21E9DC4}"/>
              </a:ext>
            </a:extLst>
          </p:cNvPr>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E000FAC0-BD34-AB6D-C790-BA272E306EF6}"/>
              </a:ext>
            </a:extLst>
          </p:cNvPr>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E3173951-C4F9-8804-7730-94053164CAA4}"/>
              </a:ext>
            </a:extLst>
          </p:cNvPr>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5550071B-D68C-356D-5861-7F39E9773236}"/>
              </a:ext>
            </a:extLst>
          </p:cNvPr>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a:extLst>
              <a:ext uri="{FF2B5EF4-FFF2-40B4-BE49-F238E27FC236}">
                <a16:creationId xmlns:a16="http://schemas.microsoft.com/office/drawing/2014/main" id="{9F6DC69A-6F82-B9E3-831C-10A3B33E18FE}"/>
              </a:ext>
            </a:extLst>
          </p:cNvPr>
          <p:cNvCxnSpPr>
            <a:cxnSpLocks/>
            <a:stCxn id="11" idx="4"/>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a:extLst>
              <a:ext uri="{FF2B5EF4-FFF2-40B4-BE49-F238E27FC236}">
                <a16:creationId xmlns:a16="http://schemas.microsoft.com/office/drawing/2014/main" id="{E87BE931-A702-5FB2-295D-0A3FE2B954E5}"/>
              </a:ext>
            </a:extLst>
          </p:cNvPr>
          <p:cNvCxnSpPr>
            <a:cxnSpLocks/>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164D4A5-03B9-A2F5-27F8-A25F63A826BA}"/>
              </a:ext>
            </a:extLst>
          </p:cNvPr>
          <p:cNvSpPr txBox="1"/>
          <p:nvPr/>
        </p:nvSpPr>
        <p:spPr>
          <a:xfrm>
            <a:off x="595323" y="220218"/>
            <a:ext cx="1097228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Approach</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sp>
        <p:nvSpPr>
          <p:cNvPr id="3" name="文本框 2">
            <a:extLst>
              <a:ext uri="{FF2B5EF4-FFF2-40B4-BE49-F238E27FC236}">
                <a16:creationId xmlns:a16="http://schemas.microsoft.com/office/drawing/2014/main" id="{A0B197CD-2A9B-CFA3-024B-03B6F46BA4E3}"/>
              </a:ext>
            </a:extLst>
          </p:cNvPr>
          <p:cNvSpPr txBox="1"/>
          <p:nvPr/>
        </p:nvSpPr>
        <p:spPr>
          <a:xfrm>
            <a:off x="743233" y="4490079"/>
            <a:ext cx="11088562" cy="1478418"/>
          </a:xfrm>
          <a:prstGeom prst="rect">
            <a:avLst/>
          </a:prstGeom>
          <a:noFill/>
        </p:spPr>
        <p:txBody>
          <a:bodyPr wrap="square" rtlCol="0">
            <a:spAutoFit/>
          </a:bodyPr>
          <a:lstStyle/>
          <a:p>
            <a:pPr>
              <a:lnSpc>
                <a:spcPct val="150000"/>
              </a:lnSpc>
            </a:pPr>
            <a:r>
              <a:rPr lang="en-US" altLang="zh-CN" sz="3200">
                <a:solidFill>
                  <a:srgbClr val="404040"/>
                </a:solidFill>
              </a:rPr>
              <a:t>Use a certain format to enforce the model to think. Make the model good at reasoning and logic.</a:t>
            </a:r>
            <a:endParaRPr lang="zh-CN" altLang="en-US" sz="3200">
              <a:solidFill>
                <a:srgbClr val="404040"/>
              </a:solidFill>
            </a:endParaRPr>
          </a:p>
        </p:txBody>
      </p:sp>
      <p:cxnSp>
        <p:nvCxnSpPr>
          <p:cNvPr id="4" name="直接连接符 3">
            <a:extLst>
              <a:ext uri="{FF2B5EF4-FFF2-40B4-BE49-F238E27FC236}">
                <a16:creationId xmlns:a16="http://schemas.microsoft.com/office/drawing/2014/main" id="{F8C27A54-D0C2-11D7-57EC-89A0531A3367}"/>
              </a:ext>
            </a:extLst>
          </p:cNvPr>
          <p:cNvCxnSpPr>
            <a:cxnSpLocks/>
            <a:endCxn id="465"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09FB670-AC4C-E93F-7D89-23C8AED1E690}"/>
              </a:ext>
            </a:extLst>
          </p:cNvPr>
          <p:cNvCxnSpPr>
            <a:endCxn id="34"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E8FE4237-997B-6767-B97D-A3FBF4D50EC5}"/>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E0DF650-AE39-D9BD-FC6C-1CBF9F6E8F1F}"/>
              </a:ext>
            </a:extLst>
          </p:cNvPr>
          <p:cNvCxnSpPr>
            <a:cxnSpLocks/>
            <a:endCxn id="15"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B9AC292-1AD3-21A9-0156-1F88526BFBDB}"/>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13DD4AD-9C75-20D8-8DD3-FDACCD752051}"/>
              </a:ext>
            </a:extLst>
          </p:cNvPr>
          <p:cNvCxnSpPr>
            <a:stCxn id="12" idx="4"/>
            <a:endCxn id="33"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2F57EB95-2D6C-30E2-8AD8-4E80CACF5692}"/>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E0409C3-0A23-91CF-95BD-A84362D36825}"/>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911D92D1-43BC-7138-5225-323D82C0F108}"/>
              </a:ext>
            </a:extLst>
          </p:cNvPr>
          <p:cNvCxnSpPr>
            <a:stCxn id="12" idx="3"/>
            <a:endCxn id="15"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AEED838-BB2E-DFAD-37FF-A13074AB0812}"/>
              </a:ext>
            </a:extLst>
          </p:cNvPr>
          <p:cNvCxnSpPr>
            <a:endCxn id="34"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422156C-A993-99E3-275C-BDA0B1BCFB66}"/>
              </a:ext>
            </a:extLst>
          </p:cNvPr>
          <p:cNvCxnSpPr>
            <a:cxnSpLocks/>
            <a:endCxn id="30"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AE203C8-586A-A5F1-1169-FC86040B0609}"/>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658F879-04F0-0E7B-E004-70F989CD3095}"/>
              </a:ext>
            </a:extLst>
          </p:cNvPr>
          <p:cNvCxnSpPr>
            <a:endCxn id="34"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A4CE7A0-F2A4-9F21-EA37-CF1C6D98C675}"/>
              </a:ext>
            </a:extLst>
          </p:cNvPr>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B2BBDE6-5C1A-6B78-31C0-9F6EA6D4EBB5}"/>
              </a:ext>
            </a:extLst>
          </p:cNvPr>
          <p:cNvCxnSpPr>
            <a:cxnSpLocks/>
            <a:endCxn id="15"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3BCC787-388A-B666-700A-6668C24423BE}"/>
              </a:ext>
            </a:extLst>
          </p:cNvPr>
          <p:cNvCxnSpPr>
            <a:cxnSpLocks/>
            <a:endCxn id="15"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FB9F83DC-8231-5F07-A85D-751BC427D2A8}"/>
              </a:ext>
            </a:extLst>
          </p:cNvPr>
          <p:cNvCxnSpPr>
            <a:stCxn id="33" idx="2"/>
            <a:endCxn id="15"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10E3C65-9C83-3798-7A79-BB4B466A4CC6}"/>
              </a:ext>
            </a:extLst>
          </p:cNvPr>
          <p:cNvCxnSpPr>
            <a:stCxn id="33" idx="6"/>
            <a:endCxn id="34"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63F37C6-F2F3-F097-1143-E46FD97DB861}"/>
              </a:ext>
            </a:extLst>
          </p:cNvPr>
          <p:cNvCxnSpPr>
            <a:stCxn id="34"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89CE1D7C-37B3-F59F-AB63-50B45FAFC0B5}"/>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17083875-229E-6872-0AEC-C5C7FC23BD94}"/>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41899452-0E7D-EDF0-E3D4-503F6BB7E5A4}"/>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2A82117B-80AC-627D-C7EC-812A85D3A6B1}"/>
              </a:ext>
            </a:extLst>
          </p:cNvPr>
          <p:cNvCxnSpPr>
            <a:endCxn id="455"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15E31E31-4199-BF2D-8119-72AA34BF9774}"/>
              </a:ext>
            </a:extLst>
          </p:cNvPr>
          <p:cNvCxnSpPr>
            <a:cxnSpLocks/>
            <a:endCxn id="41"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0B21D2C3-AF93-DC62-911E-B8BDC60AE93D}"/>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0FC2B67A-395D-5C6B-EEEF-B8DFC4C09251}"/>
              </a:ext>
            </a:extLst>
          </p:cNvPr>
          <p:cNvCxnSpPr>
            <a:endCxn id="456"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39D06E6E-6DAE-3A27-FD1E-15BC72C46351}"/>
              </a:ext>
            </a:extLst>
          </p:cNvPr>
          <p:cNvCxnSpPr>
            <a:stCxn id="41" idx="0"/>
            <a:endCxn id="44"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27355D9F-8327-8576-FB1F-EF9ADE801AAC}"/>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22CD3FCC-501D-22E0-A043-3D750C1D4D7C}"/>
              </a:ext>
            </a:extLst>
          </p:cNvPr>
          <p:cNvCxnSpPr>
            <a:stCxn id="451" idx="2"/>
            <a:endCxn id="44"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ED9CFCDE-7FD9-37F9-F72D-68E6385D5013}"/>
              </a:ext>
            </a:extLst>
          </p:cNvPr>
          <p:cNvCxnSpPr>
            <a:endCxn id="450"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72CDFEC-4C82-AB1F-DB56-D629D648F6FE}"/>
              </a:ext>
            </a:extLst>
          </p:cNvPr>
          <p:cNvCxnSpPr>
            <a:stCxn id="450"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4082F8F6-C81E-72CA-F912-D7AE2114AD4A}"/>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076D76C-AC4E-B38A-B8DC-B86109FCDA31}"/>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DE241742-8F5E-8C73-9DB7-81E88446893F}"/>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43B7BE61-6EDC-A2A2-29F1-5E92E9784E52}"/>
              </a:ext>
            </a:extLst>
          </p:cNvPr>
          <p:cNvCxnSpPr>
            <a:cxnSpLocks/>
            <a:stCxn id="451"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6F7DBCFA-7584-4DF1-C9F1-FE73523DDE78}"/>
              </a:ext>
            </a:extLst>
          </p:cNvPr>
          <p:cNvCxnSpPr>
            <a:stCxn id="454" idx="7"/>
            <a:endCxn id="456"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CFCA3CA4-95AE-02D6-1F11-9809494965C8}"/>
              </a:ext>
            </a:extLst>
          </p:cNvPr>
          <p:cNvCxnSpPr>
            <a:stCxn id="454"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A39C79C5-6BDB-A2A9-99F1-E9F9E0468F7A}"/>
              </a:ext>
            </a:extLst>
          </p:cNvPr>
          <p:cNvCxnSpPr>
            <a:stCxn id="452"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a:extLst>
              <a:ext uri="{FF2B5EF4-FFF2-40B4-BE49-F238E27FC236}">
                <a16:creationId xmlns:a16="http://schemas.microsoft.com/office/drawing/2014/main" id="{D8F80035-DD5A-BBF4-92BF-71898F5C4611}"/>
              </a:ext>
            </a:extLst>
          </p:cNvPr>
          <p:cNvCxnSpPr>
            <a:stCxn id="454"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7B1CD38E-478B-8861-F4BC-732A0013AAF8}"/>
              </a:ext>
            </a:extLst>
          </p:cNvPr>
          <p:cNvCxnSpPr>
            <a:stCxn id="456"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0" name="椭圆 449">
            <a:extLst>
              <a:ext uri="{FF2B5EF4-FFF2-40B4-BE49-F238E27FC236}">
                <a16:creationId xmlns:a16="http://schemas.microsoft.com/office/drawing/2014/main" id="{E1314BE3-3640-BD63-CDBB-61D2E693D24D}"/>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a:extLst>
              <a:ext uri="{FF2B5EF4-FFF2-40B4-BE49-F238E27FC236}">
                <a16:creationId xmlns:a16="http://schemas.microsoft.com/office/drawing/2014/main" id="{FDA361AA-FC19-158B-3C6B-F5EF9F86A503}"/>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a:extLst>
              <a:ext uri="{FF2B5EF4-FFF2-40B4-BE49-F238E27FC236}">
                <a16:creationId xmlns:a16="http://schemas.microsoft.com/office/drawing/2014/main" id="{A1FE4BD1-1AB6-9CDA-627C-C1C17B6DA836}"/>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a:extLst>
              <a:ext uri="{FF2B5EF4-FFF2-40B4-BE49-F238E27FC236}">
                <a16:creationId xmlns:a16="http://schemas.microsoft.com/office/drawing/2014/main" id="{88F8496B-997A-2962-6A7F-5482C57558C1}"/>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a:extLst>
              <a:ext uri="{FF2B5EF4-FFF2-40B4-BE49-F238E27FC236}">
                <a16:creationId xmlns:a16="http://schemas.microsoft.com/office/drawing/2014/main" id="{BC1BB057-DDEC-8F19-B076-800EC164ABBE}"/>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a:extLst>
              <a:ext uri="{FF2B5EF4-FFF2-40B4-BE49-F238E27FC236}">
                <a16:creationId xmlns:a16="http://schemas.microsoft.com/office/drawing/2014/main" id="{D59F44D8-7ACA-ED1E-213F-DCD59AC9EF91}"/>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a:extLst>
              <a:ext uri="{FF2B5EF4-FFF2-40B4-BE49-F238E27FC236}">
                <a16:creationId xmlns:a16="http://schemas.microsoft.com/office/drawing/2014/main" id="{D523317F-DF2B-7DD7-77AB-69B7A66DF230}"/>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7" name="直接连接符 456">
            <a:extLst>
              <a:ext uri="{FF2B5EF4-FFF2-40B4-BE49-F238E27FC236}">
                <a16:creationId xmlns:a16="http://schemas.microsoft.com/office/drawing/2014/main" id="{4A5199CE-6C72-9313-DD93-3DF6909A5AB7}"/>
              </a:ext>
            </a:extLst>
          </p:cNvPr>
          <p:cNvCxnSpPr>
            <a:endCxn id="452"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8" name="直接连接符 457">
            <a:extLst>
              <a:ext uri="{FF2B5EF4-FFF2-40B4-BE49-F238E27FC236}">
                <a16:creationId xmlns:a16="http://schemas.microsoft.com/office/drawing/2014/main" id="{04E8DE53-282D-8236-C308-AB466775C2FD}"/>
              </a:ext>
            </a:extLst>
          </p:cNvPr>
          <p:cNvCxnSpPr>
            <a:stCxn id="41" idx="4"/>
            <a:endCxn id="454"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9" name="直接连接符 458">
            <a:extLst>
              <a:ext uri="{FF2B5EF4-FFF2-40B4-BE49-F238E27FC236}">
                <a16:creationId xmlns:a16="http://schemas.microsoft.com/office/drawing/2014/main" id="{645A2D62-FB3E-3208-549A-7596055E7F98}"/>
              </a:ext>
            </a:extLst>
          </p:cNvPr>
          <p:cNvCxnSpPr>
            <a:cxnSpLocks/>
            <a:endCxn id="452"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0" name="直接连接符 459">
            <a:extLst>
              <a:ext uri="{FF2B5EF4-FFF2-40B4-BE49-F238E27FC236}">
                <a16:creationId xmlns:a16="http://schemas.microsoft.com/office/drawing/2014/main" id="{451C53AD-B9B6-08D4-8E42-1BF5F26D9B20}"/>
              </a:ext>
            </a:extLst>
          </p:cNvPr>
          <p:cNvCxnSpPr>
            <a:cxnSpLocks/>
            <a:stCxn id="452"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1" name="直接连接符 460">
            <a:extLst>
              <a:ext uri="{FF2B5EF4-FFF2-40B4-BE49-F238E27FC236}">
                <a16:creationId xmlns:a16="http://schemas.microsoft.com/office/drawing/2014/main" id="{A5B5E294-FC0D-BFF9-3114-2682023EA1EB}"/>
              </a:ext>
            </a:extLst>
          </p:cNvPr>
          <p:cNvCxnSpPr>
            <a:cxnSpLocks/>
            <a:stCxn id="453"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a:extLst>
              <a:ext uri="{FF2B5EF4-FFF2-40B4-BE49-F238E27FC236}">
                <a16:creationId xmlns:a16="http://schemas.microsoft.com/office/drawing/2014/main" id="{45196C77-1BA5-E621-85A3-3331724DD496}"/>
              </a:ext>
            </a:extLst>
          </p:cNvPr>
          <p:cNvCxnSpPr>
            <a:stCxn id="450" idx="5"/>
            <a:endCxn id="30"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5" name="椭圆 464">
            <a:extLst>
              <a:ext uri="{FF2B5EF4-FFF2-40B4-BE49-F238E27FC236}">
                <a16:creationId xmlns:a16="http://schemas.microsoft.com/office/drawing/2014/main" id="{3BAA6263-0C0D-5957-5FE6-48248E273C47}"/>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AutoShape 2">
            <a:extLst>
              <a:ext uri="{FF2B5EF4-FFF2-40B4-BE49-F238E27FC236}">
                <a16:creationId xmlns:a16="http://schemas.microsoft.com/office/drawing/2014/main" id="{9D5B0DCF-69C7-205E-B50E-93DA5F79C82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7" name="图片 26">
            <a:extLst>
              <a:ext uri="{FF2B5EF4-FFF2-40B4-BE49-F238E27FC236}">
                <a16:creationId xmlns:a16="http://schemas.microsoft.com/office/drawing/2014/main" id="{FA8180BA-FBD9-E777-A5D9-9C31DA4D9E11}"/>
              </a:ext>
            </a:extLst>
          </p:cNvPr>
          <p:cNvPicPr>
            <a:picLocks noChangeAspect="1"/>
          </p:cNvPicPr>
          <p:nvPr/>
        </p:nvPicPr>
        <p:blipFill>
          <a:blip r:embed="rId3"/>
          <a:stretch>
            <a:fillRect/>
          </a:stretch>
        </p:blipFill>
        <p:spPr>
          <a:xfrm>
            <a:off x="294218" y="1324864"/>
            <a:ext cx="11574490" cy="3019846"/>
          </a:xfrm>
          <a:prstGeom prst="rect">
            <a:avLst/>
          </a:prstGeom>
        </p:spPr>
      </p:pic>
    </p:spTree>
    <p:extLst>
      <p:ext uri="{BB962C8B-B14F-4D97-AF65-F5344CB8AC3E}">
        <p14:creationId xmlns:p14="http://schemas.microsoft.com/office/powerpoint/2010/main" val="3103529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19FE21DC-AE24-A8A4-FB25-EA46E348D5EF}"/>
            </a:ext>
          </a:extLst>
        </p:cNvPr>
        <p:cNvGrpSpPr/>
        <p:nvPr/>
      </p:nvGrpSpPr>
      <p:grpSpPr>
        <a:xfrm>
          <a:off x="0" y="0"/>
          <a:ext cx="0" cy="0"/>
          <a:chOff x="0" y="0"/>
          <a:chExt cx="0" cy="0"/>
        </a:xfrm>
      </p:grpSpPr>
      <p:sp>
        <p:nvSpPr>
          <p:cNvPr id="11" name="椭圆 10">
            <a:extLst>
              <a:ext uri="{FF2B5EF4-FFF2-40B4-BE49-F238E27FC236}">
                <a16:creationId xmlns:a16="http://schemas.microsoft.com/office/drawing/2014/main" id="{C7D52D88-80B2-096F-C3D6-9021B0B7FF18}"/>
              </a:ext>
            </a:extLst>
          </p:cNvPr>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A10AA742-7D84-7413-9C3E-25CAA2BB2E44}"/>
              </a:ext>
            </a:extLst>
          </p:cNvPr>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10DE4A56-7FAA-E13A-C2FA-F3671BCB3F65}"/>
              </a:ext>
            </a:extLst>
          </p:cNvPr>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0" name="直接连接符 49">
            <a:extLst>
              <a:ext uri="{FF2B5EF4-FFF2-40B4-BE49-F238E27FC236}">
                <a16:creationId xmlns:a16="http://schemas.microsoft.com/office/drawing/2014/main" id="{17A25FCB-14EE-6498-380E-AEAA8AF02FD3}"/>
              </a:ext>
            </a:extLst>
          </p:cNvPr>
          <p:cNvCxnSpPr>
            <a:cxnSpLocks/>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9E54C6BF-7A8A-7A95-AC6C-B08DEE6604E0}"/>
              </a:ext>
            </a:extLst>
          </p:cNvPr>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EA577A66-7D7A-0C2F-5AF5-2A1A71A8E088}"/>
              </a:ext>
            </a:extLst>
          </p:cNvPr>
          <p:cNvCxnSpPr>
            <a:cxnSpLocks/>
            <a:stCxn id="11" idx="6"/>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932AAE95-7DA7-B8E1-A20B-7FC1FECE80A6}"/>
              </a:ext>
            </a:extLst>
          </p:cNvPr>
          <p:cNvCxnSpPr>
            <a:cxnSpLocks/>
            <a:stCxn id="14" idx="4"/>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5623DED-AFD0-496D-2D9F-37A529892E53}"/>
              </a:ext>
            </a:extLst>
          </p:cNvPr>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FBD2D232-72E0-41C2-9D4D-8D0B0CE43BEB}"/>
              </a:ext>
            </a:extLst>
          </p:cNvPr>
          <p:cNvCxnSpPr>
            <a:cxnSpLocks/>
            <a:stCxn id="54" idx="5"/>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AF055B0C-7A3E-D7A2-73EC-9E0157CB0A43}"/>
              </a:ext>
            </a:extLst>
          </p:cNvPr>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306E403C-EB4A-8DBB-ED32-CFFD260D40EE}"/>
              </a:ext>
            </a:extLst>
          </p:cNvPr>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椭圆 59">
            <a:extLst>
              <a:ext uri="{FF2B5EF4-FFF2-40B4-BE49-F238E27FC236}">
                <a16:creationId xmlns:a16="http://schemas.microsoft.com/office/drawing/2014/main" id="{8B9B48A9-7737-BBAE-6354-CE2E7FDB6BD2}"/>
              </a:ext>
            </a:extLst>
          </p:cNvPr>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0303D236-BC3A-68BB-CC3B-A65481AE143F}"/>
              </a:ext>
            </a:extLst>
          </p:cNvPr>
          <p:cNvCxnSpPr>
            <a:cxnSpLocks/>
            <a:stCxn id="14" idx="7"/>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717E7FEB-CF7A-FDBE-ADE4-6B17D8924F3F}"/>
              </a:ext>
            </a:extLst>
          </p:cNvPr>
          <p:cNvCxnSpPr>
            <a:cxnSpLocks/>
            <a:stCxn id="60" idx="6"/>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20C8CF86-2D88-B95B-CD53-BC833DB61E82}"/>
              </a:ext>
            </a:extLst>
          </p:cNvPr>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0AE0A95C-4488-A24B-D1FA-AE4B267DCE57}"/>
              </a:ext>
            </a:extLst>
          </p:cNvPr>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8C40E813-7763-0A32-4E69-88BC19DB20E0}"/>
              </a:ext>
            </a:extLst>
          </p:cNvPr>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0" name="直接连接符 129">
            <a:extLst>
              <a:ext uri="{FF2B5EF4-FFF2-40B4-BE49-F238E27FC236}">
                <a16:creationId xmlns:a16="http://schemas.microsoft.com/office/drawing/2014/main" id="{78E036D7-EF27-663E-800B-22618C813755}"/>
              </a:ext>
            </a:extLst>
          </p:cNvPr>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69CB45BD-9A83-4892-CDA8-AA8FF917D137}"/>
              </a:ext>
            </a:extLst>
          </p:cNvPr>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1" name="直接连接符 220">
            <a:extLst>
              <a:ext uri="{FF2B5EF4-FFF2-40B4-BE49-F238E27FC236}">
                <a16:creationId xmlns:a16="http://schemas.microsoft.com/office/drawing/2014/main" id="{9A8B4009-BF2A-DA8F-41EE-F654BBAE91BF}"/>
              </a:ext>
            </a:extLst>
          </p:cNvPr>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62719C5C-F073-D061-39A8-0AE296A8451C}"/>
              </a:ext>
            </a:extLst>
          </p:cNvPr>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74188857-CB09-AAB0-5472-EF32D643E867}"/>
              </a:ext>
            </a:extLst>
          </p:cNvPr>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418E121D-830D-7918-0C90-BE04FD9575F0}"/>
              </a:ext>
            </a:extLst>
          </p:cNvPr>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04767C56-93A5-D37F-2F9E-A5E263DDC115}"/>
              </a:ext>
            </a:extLst>
          </p:cNvPr>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5B9DE928-2A38-A749-BE74-747F9B9A6538}"/>
              </a:ext>
            </a:extLst>
          </p:cNvPr>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BF08CD76-DDF4-1F3E-7C38-49FE98666DDA}"/>
              </a:ext>
            </a:extLst>
          </p:cNvPr>
          <p:cNvCxnSpPr>
            <a:cxnSpLocks/>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50995A4E-25F4-C8DF-1A73-72E775F15648}"/>
              </a:ext>
            </a:extLst>
          </p:cNvPr>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48F0563E-74EE-6832-CF3B-822EEF31253D}"/>
              </a:ext>
            </a:extLst>
          </p:cNvPr>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6CB0238F-C3C0-D011-CE12-BF2513C785BD}"/>
              </a:ext>
            </a:extLst>
          </p:cNvPr>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57A6FF6D-0154-716D-52F9-33CC8BBBFF82}"/>
              </a:ext>
            </a:extLst>
          </p:cNvPr>
          <p:cNvCxnSpPr>
            <a:cxnSpLocks/>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21FB43AC-0575-8C5C-3A0E-2A9267D07D93}"/>
              </a:ext>
            </a:extLst>
          </p:cNvPr>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BF918DEE-4377-FBBB-47AF-1DCD814772B7}"/>
              </a:ext>
            </a:extLst>
          </p:cNvPr>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8C96F6EC-199A-8136-70B0-59107F80B067}"/>
              </a:ext>
            </a:extLst>
          </p:cNvPr>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9A356B18-6415-AC55-DE40-F22066E20A76}"/>
              </a:ext>
            </a:extLst>
          </p:cNvPr>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a:extLst>
              <a:ext uri="{FF2B5EF4-FFF2-40B4-BE49-F238E27FC236}">
                <a16:creationId xmlns:a16="http://schemas.microsoft.com/office/drawing/2014/main" id="{46036931-C22F-599D-2941-8AE14947F926}"/>
              </a:ext>
            </a:extLst>
          </p:cNvPr>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30" name="直接连接符 229">
            <a:extLst>
              <a:ext uri="{FF2B5EF4-FFF2-40B4-BE49-F238E27FC236}">
                <a16:creationId xmlns:a16="http://schemas.microsoft.com/office/drawing/2014/main" id="{4C2334EC-2BBE-2AB8-371B-A8E60ADDE1A4}"/>
              </a:ext>
            </a:extLst>
          </p:cNvPr>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1D5FF50C-5EC4-E0DD-63AE-036AF15139A0}"/>
              </a:ext>
            </a:extLst>
          </p:cNvPr>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FB50899D-35C1-7080-258E-BCEC65A00D15}"/>
              </a:ext>
            </a:extLst>
          </p:cNvPr>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C47E978E-AF4A-7A51-CD11-CB302294AAD9}"/>
              </a:ext>
            </a:extLst>
          </p:cNvPr>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524192BD-0117-E33F-E86B-18A35CFAA6A3}"/>
              </a:ext>
            </a:extLst>
          </p:cNvPr>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a:extLst>
              <a:ext uri="{FF2B5EF4-FFF2-40B4-BE49-F238E27FC236}">
                <a16:creationId xmlns:a16="http://schemas.microsoft.com/office/drawing/2014/main" id="{3E4861C3-710D-AFC9-9725-B2511581A2C9}"/>
              </a:ext>
            </a:extLst>
          </p:cNvPr>
          <p:cNvCxnSpPr>
            <a:cxnSpLocks/>
            <a:stCxn id="11" idx="4"/>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a:extLst>
              <a:ext uri="{FF2B5EF4-FFF2-40B4-BE49-F238E27FC236}">
                <a16:creationId xmlns:a16="http://schemas.microsoft.com/office/drawing/2014/main" id="{0A326D30-E658-4472-284D-CFB0627DABFE}"/>
              </a:ext>
            </a:extLst>
          </p:cNvPr>
          <p:cNvCxnSpPr>
            <a:cxnSpLocks/>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CA5A0CC-C2AE-309A-3173-B035813B25DC}"/>
              </a:ext>
            </a:extLst>
          </p:cNvPr>
          <p:cNvSpPr txBox="1"/>
          <p:nvPr/>
        </p:nvSpPr>
        <p:spPr>
          <a:xfrm>
            <a:off x="595323" y="220218"/>
            <a:ext cx="1097228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Approach</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cxnSp>
        <p:nvCxnSpPr>
          <p:cNvPr id="4" name="直接连接符 3">
            <a:extLst>
              <a:ext uri="{FF2B5EF4-FFF2-40B4-BE49-F238E27FC236}">
                <a16:creationId xmlns:a16="http://schemas.microsoft.com/office/drawing/2014/main" id="{62018E88-8C7C-9873-2F48-75B0875C45C0}"/>
              </a:ext>
            </a:extLst>
          </p:cNvPr>
          <p:cNvCxnSpPr>
            <a:cxnSpLocks/>
            <a:endCxn id="465"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095191FA-14DE-F311-BD63-44309CECA04C}"/>
              </a:ext>
            </a:extLst>
          </p:cNvPr>
          <p:cNvCxnSpPr>
            <a:endCxn id="34"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11CBC63-AB1F-770E-6B93-9AF519D6986A}"/>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5D956AA-7E9C-A069-4706-184070E1CBC0}"/>
              </a:ext>
            </a:extLst>
          </p:cNvPr>
          <p:cNvCxnSpPr>
            <a:cxnSpLocks/>
            <a:endCxn id="15"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5FFBC3E-1766-8C7B-88B8-CFE2D675927B}"/>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90CD23-A7D7-7B04-9C10-04A9427412C8}"/>
              </a:ext>
            </a:extLst>
          </p:cNvPr>
          <p:cNvCxnSpPr>
            <a:stCxn id="12" idx="4"/>
            <a:endCxn id="33"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00B77DA3-BC15-BB48-DE85-0AA4C3C75276}"/>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9CABBBF2-6B04-853A-44A7-B4DDA76335D5}"/>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BE11FBD4-D2EF-BA59-1BC1-4E1621CD85F2}"/>
              </a:ext>
            </a:extLst>
          </p:cNvPr>
          <p:cNvCxnSpPr>
            <a:stCxn id="12" idx="3"/>
            <a:endCxn id="15"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7F6B9AC-628E-5387-0E76-C442C8391199}"/>
              </a:ext>
            </a:extLst>
          </p:cNvPr>
          <p:cNvCxnSpPr>
            <a:endCxn id="34"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1BEF563-B613-89C9-A574-1711DD370808}"/>
              </a:ext>
            </a:extLst>
          </p:cNvPr>
          <p:cNvCxnSpPr>
            <a:cxnSpLocks/>
            <a:endCxn id="30"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644E3C4-63A4-50DB-ADDE-A827E272CA4D}"/>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BA1AEA4-3161-01CA-8C52-F052956FB44C}"/>
              </a:ext>
            </a:extLst>
          </p:cNvPr>
          <p:cNvCxnSpPr>
            <a:endCxn id="34"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2ABCE4D-8216-267D-818B-903ACFF40196}"/>
              </a:ext>
            </a:extLst>
          </p:cNvPr>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4E77EB55-9E22-8184-BC97-1B35B33C2690}"/>
              </a:ext>
            </a:extLst>
          </p:cNvPr>
          <p:cNvCxnSpPr>
            <a:cxnSpLocks/>
            <a:endCxn id="15"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D65A0BE-255B-B790-45EC-3365115E2C16}"/>
              </a:ext>
            </a:extLst>
          </p:cNvPr>
          <p:cNvCxnSpPr>
            <a:cxnSpLocks/>
            <a:endCxn id="15"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C31CCB0-38AB-B289-1937-1D28AF021108}"/>
              </a:ext>
            </a:extLst>
          </p:cNvPr>
          <p:cNvCxnSpPr>
            <a:stCxn id="33" idx="2"/>
            <a:endCxn id="15"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563E682F-28FE-FF3F-8FE1-5C5ED3FFAB19}"/>
              </a:ext>
            </a:extLst>
          </p:cNvPr>
          <p:cNvCxnSpPr>
            <a:stCxn id="33" idx="6"/>
            <a:endCxn id="34"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1C55D7FD-37DA-7BC0-0D84-87923FFB0E34}"/>
              </a:ext>
            </a:extLst>
          </p:cNvPr>
          <p:cNvCxnSpPr>
            <a:stCxn id="34"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01D8679B-5063-8D66-0604-8D76462090DA}"/>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B22BDBBC-D4ED-05B3-B630-FF7A78F476D5}"/>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B2C3D0A3-C391-F22F-B4F0-5C5D525A852A}"/>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AF60BB95-7D9E-5D77-D5F7-67A542574150}"/>
              </a:ext>
            </a:extLst>
          </p:cNvPr>
          <p:cNvCxnSpPr>
            <a:endCxn id="455"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DA3DE8D-E7B4-2D14-E72C-BD5355A4918F}"/>
              </a:ext>
            </a:extLst>
          </p:cNvPr>
          <p:cNvCxnSpPr>
            <a:cxnSpLocks/>
            <a:endCxn id="41"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C99C3D61-F626-EDF6-BB3C-553E0AF753B1}"/>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A2CC9878-B03B-8760-C364-02505A51161A}"/>
              </a:ext>
            </a:extLst>
          </p:cNvPr>
          <p:cNvCxnSpPr>
            <a:endCxn id="456"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EF5DF29-CDE0-9700-3DC5-A01F4E65D9FA}"/>
              </a:ext>
            </a:extLst>
          </p:cNvPr>
          <p:cNvCxnSpPr>
            <a:stCxn id="41" idx="0"/>
            <a:endCxn id="44"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BC32E97A-31F1-1BB4-EF23-020D20622884}"/>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E9F43874-2D1B-F665-E368-A8938FC03195}"/>
              </a:ext>
            </a:extLst>
          </p:cNvPr>
          <p:cNvCxnSpPr>
            <a:stCxn id="451" idx="2"/>
            <a:endCxn id="44"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BDCA0B85-F151-FD07-A20D-F3513F901607}"/>
              </a:ext>
            </a:extLst>
          </p:cNvPr>
          <p:cNvCxnSpPr>
            <a:endCxn id="450"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EF72F08-7B1D-DB1A-1C2D-7939147185B2}"/>
              </a:ext>
            </a:extLst>
          </p:cNvPr>
          <p:cNvCxnSpPr>
            <a:stCxn id="450"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7B86EAA9-0C22-F5E3-EE38-540C805A3C9D}"/>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2131A18-3656-815D-AA1E-28E98BD66E83}"/>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E139C262-A77E-892C-9085-5D930140EFB4}"/>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CCE2E54F-B8C7-D6B3-3A01-1A3F397B29F9}"/>
              </a:ext>
            </a:extLst>
          </p:cNvPr>
          <p:cNvCxnSpPr>
            <a:cxnSpLocks/>
            <a:stCxn id="451"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1707526A-1D76-3C07-C29F-3976C445441E}"/>
              </a:ext>
            </a:extLst>
          </p:cNvPr>
          <p:cNvCxnSpPr>
            <a:stCxn id="454" idx="7"/>
            <a:endCxn id="456"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256A6A1C-5B9C-BECF-8432-B92B93278CC4}"/>
              </a:ext>
            </a:extLst>
          </p:cNvPr>
          <p:cNvCxnSpPr>
            <a:stCxn id="454"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17BF0D5C-56DD-14CA-A3AC-EF480414F8E3}"/>
              </a:ext>
            </a:extLst>
          </p:cNvPr>
          <p:cNvCxnSpPr>
            <a:stCxn id="452"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a:extLst>
              <a:ext uri="{FF2B5EF4-FFF2-40B4-BE49-F238E27FC236}">
                <a16:creationId xmlns:a16="http://schemas.microsoft.com/office/drawing/2014/main" id="{123E6CBA-07F0-D5DA-0587-71D6E4A7A7BE}"/>
              </a:ext>
            </a:extLst>
          </p:cNvPr>
          <p:cNvCxnSpPr>
            <a:stCxn id="454"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E650045D-3DBF-9207-1EDA-10F22C473616}"/>
              </a:ext>
            </a:extLst>
          </p:cNvPr>
          <p:cNvCxnSpPr>
            <a:stCxn id="456"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0" name="椭圆 449">
            <a:extLst>
              <a:ext uri="{FF2B5EF4-FFF2-40B4-BE49-F238E27FC236}">
                <a16:creationId xmlns:a16="http://schemas.microsoft.com/office/drawing/2014/main" id="{0BDA77BC-7172-9538-D165-985ADB0AC879}"/>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a:extLst>
              <a:ext uri="{FF2B5EF4-FFF2-40B4-BE49-F238E27FC236}">
                <a16:creationId xmlns:a16="http://schemas.microsoft.com/office/drawing/2014/main" id="{9E3CB697-7D00-F005-2209-9A1C560AC406}"/>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a:extLst>
              <a:ext uri="{FF2B5EF4-FFF2-40B4-BE49-F238E27FC236}">
                <a16:creationId xmlns:a16="http://schemas.microsoft.com/office/drawing/2014/main" id="{61F9C358-6295-DB9E-5B32-13F85A3B0D57}"/>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a:extLst>
              <a:ext uri="{FF2B5EF4-FFF2-40B4-BE49-F238E27FC236}">
                <a16:creationId xmlns:a16="http://schemas.microsoft.com/office/drawing/2014/main" id="{BD0C605D-2C23-8F46-5B25-2300DA742088}"/>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a:extLst>
              <a:ext uri="{FF2B5EF4-FFF2-40B4-BE49-F238E27FC236}">
                <a16:creationId xmlns:a16="http://schemas.microsoft.com/office/drawing/2014/main" id="{B2463ACD-850E-AE84-5AE6-825D2C676D0B}"/>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a:extLst>
              <a:ext uri="{FF2B5EF4-FFF2-40B4-BE49-F238E27FC236}">
                <a16:creationId xmlns:a16="http://schemas.microsoft.com/office/drawing/2014/main" id="{95E39B91-E304-F745-9004-1A4277FE558E}"/>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a:extLst>
              <a:ext uri="{FF2B5EF4-FFF2-40B4-BE49-F238E27FC236}">
                <a16:creationId xmlns:a16="http://schemas.microsoft.com/office/drawing/2014/main" id="{24D2ACFF-A709-BF51-92BD-133315E87E94}"/>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7" name="直接连接符 456">
            <a:extLst>
              <a:ext uri="{FF2B5EF4-FFF2-40B4-BE49-F238E27FC236}">
                <a16:creationId xmlns:a16="http://schemas.microsoft.com/office/drawing/2014/main" id="{855996F1-B346-1F1A-CFBD-46BC71041819}"/>
              </a:ext>
            </a:extLst>
          </p:cNvPr>
          <p:cNvCxnSpPr>
            <a:endCxn id="452"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8" name="直接连接符 457">
            <a:extLst>
              <a:ext uri="{FF2B5EF4-FFF2-40B4-BE49-F238E27FC236}">
                <a16:creationId xmlns:a16="http://schemas.microsoft.com/office/drawing/2014/main" id="{36897229-B2AA-41F1-6A6D-2F3EF729F17E}"/>
              </a:ext>
            </a:extLst>
          </p:cNvPr>
          <p:cNvCxnSpPr>
            <a:stCxn id="41" idx="4"/>
            <a:endCxn id="454"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9" name="直接连接符 458">
            <a:extLst>
              <a:ext uri="{FF2B5EF4-FFF2-40B4-BE49-F238E27FC236}">
                <a16:creationId xmlns:a16="http://schemas.microsoft.com/office/drawing/2014/main" id="{8250E2BD-73E3-3B7D-8EDC-784BCB8C56AD}"/>
              </a:ext>
            </a:extLst>
          </p:cNvPr>
          <p:cNvCxnSpPr>
            <a:cxnSpLocks/>
            <a:endCxn id="452"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0" name="直接连接符 459">
            <a:extLst>
              <a:ext uri="{FF2B5EF4-FFF2-40B4-BE49-F238E27FC236}">
                <a16:creationId xmlns:a16="http://schemas.microsoft.com/office/drawing/2014/main" id="{85B13700-7D26-34F1-8C30-CC6C2373150D}"/>
              </a:ext>
            </a:extLst>
          </p:cNvPr>
          <p:cNvCxnSpPr>
            <a:cxnSpLocks/>
            <a:stCxn id="452"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1" name="直接连接符 460">
            <a:extLst>
              <a:ext uri="{FF2B5EF4-FFF2-40B4-BE49-F238E27FC236}">
                <a16:creationId xmlns:a16="http://schemas.microsoft.com/office/drawing/2014/main" id="{F51F02BD-7079-ABD8-A5D5-C7186C2264B1}"/>
              </a:ext>
            </a:extLst>
          </p:cNvPr>
          <p:cNvCxnSpPr>
            <a:cxnSpLocks/>
            <a:stCxn id="453"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a:extLst>
              <a:ext uri="{FF2B5EF4-FFF2-40B4-BE49-F238E27FC236}">
                <a16:creationId xmlns:a16="http://schemas.microsoft.com/office/drawing/2014/main" id="{3013CBE7-F373-BCFF-6CF7-D76F9AFE4C10}"/>
              </a:ext>
            </a:extLst>
          </p:cNvPr>
          <p:cNvCxnSpPr>
            <a:stCxn id="450" idx="5"/>
            <a:endCxn id="30"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5" name="椭圆 464">
            <a:extLst>
              <a:ext uri="{FF2B5EF4-FFF2-40B4-BE49-F238E27FC236}">
                <a16:creationId xmlns:a16="http://schemas.microsoft.com/office/drawing/2014/main" id="{CEAC5A62-64A1-DC84-6153-1F0C228EE255}"/>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AutoShape 2">
            <a:extLst>
              <a:ext uri="{FF2B5EF4-FFF2-40B4-BE49-F238E27FC236}">
                <a16:creationId xmlns:a16="http://schemas.microsoft.com/office/drawing/2014/main" id="{627734D6-12E9-DEF0-6559-C5399533A4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65AC126B-5317-324E-B516-92FC2D3713AB}"/>
              </a:ext>
            </a:extLst>
          </p:cNvPr>
          <p:cNvSpPr/>
          <p:nvPr/>
        </p:nvSpPr>
        <p:spPr>
          <a:xfrm>
            <a:off x="4514182" y="1118058"/>
            <a:ext cx="3039700" cy="616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a:t>DeepSeek V3</a:t>
            </a:r>
            <a:endParaRPr lang="zh-CN" altLang="en-US" sz="3200"/>
          </a:p>
        </p:txBody>
      </p:sp>
      <p:sp>
        <p:nvSpPr>
          <p:cNvPr id="478" name="矩形 477">
            <a:extLst>
              <a:ext uri="{FF2B5EF4-FFF2-40B4-BE49-F238E27FC236}">
                <a16:creationId xmlns:a16="http://schemas.microsoft.com/office/drawing/2014/main" id="{081B0D2A-DCC6-48A7-0B74-D8A94A45284D}"/>
              </a:ext>
            </a:extLst>
          </p:cNvPr>
          <p:cNvSpPr/>
          <p:nvPr/>
        </p:nvSpPr>
        <p:spPr>
          <a:xfrm>
            <a:off x="3739578" y="4465437"/>
            <a:ext cx="4551456" cy="780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a:t>DeepSeek R1</a:t>
            </a:r>
            <a:endParaRPr lang="zh-CN" altLang="en-US" sz="3200"/>
          </a:p>
        </p:txBody>
      </p:sp>
      <p:sp>
        <p:nvSpPr>
          <p:cNvPr id="483" name="文本框 482">
            <a:extLst>
              <a:ext uri="{FF2B5EF4-FFF2-40B4-BE49-F238E27FC236}">
                <a16:creationId xmlns:a16="http://schemas.microsoft.com/office/drawing/2014/main" id="{EBA59B49-7B62-52EB-E5CB-4251C3E7F5C2}"/>
              </a:ext>
            </a:extLst>
          </p:cNvPr>
          <p:cNvSpPr txBox="1"/>
          <p:nvPr/>
        </p:nvSpPr>
        <p:spPr>
          <a:xfrm>
            <a:off x="6132877" y="3688081"/>
            <a:ext cx="1241045" cy="523220"/>
          </a:xfrm>
          <a:prstGeom prst="rect">
            <a:avLst/>
          </a:prstGeom>
          <a:noFill/>
        </p:spPr>
        <p:txBody>
          <a:bodyPr wrap="none" rtlCol="0">
            <a:spAutoFit/>
          </a:bodyPr>
          <a:lstStyle/>
          <a:p>
            <a:r>
              <a:rPr lang="en-US" altLang="zh-CN" sz="2800"/>
              <a:t>GRPO</a:t>
            </a:r>
            <a:endParaRPr lang="zh-CN" altLang="en-US" sz="2800"/>
          </a:p>
        </p:txBody>
      </p:sp>
      <p:sp>
        <p:nvSpPr>
          <p:cNvPr id="28" name="流程图: 磁盘 27">
            <a:extLst>
              <a:ext uri="{FF2B5EF4-FFF2-40B4-BE49-F238E27FC236}">
                <a16:creationId xmlns:a16="http://schemas.microsoft.com/office/drawing/2014/main" id="{80060E17-0929-9C8C-B253-3EC98FBB6FC4}"/>
              </a:ext>
            </a:extLst>
          </p:cNvPr>
          <p:cNvSpPr/>
          <p:nvPr/>
        </p:nvSpPr>
        <p:spPr>
          <a:xfrm>
            <a:off x="3735315" y="1943821"/>
            <a:ext cx="1921160" cy="698584"/>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404040"/>
                </a:solidFill>
              </a:rPr>
              <a:t>Cold-start data</a:t>
            </a:r>
            <a:endParaRPr lang="zh-CN" altLang="en-US" sz="2000">
              <a:solidFill>
                <a:srgbClr val="404040"/>
              </a:solidFill>
            </a:endParaRPr>
          </a:p>
        </p:txBody>
      </p:sp>
      <p:sp>
        <p:nvSpPr>
          <p:cNvPr id="31" name="矩形 30">
            <a:extLst>
              <a:ext uri="{FF2B5EF4-FFF2-40B4-BE49-F238E27FC236}">
                <a16:creationId xmlns:a16="http://schemas.microsoft.com/office/drawing/2014/main" id="{AB465B62-95F1-CD19-1ACF-FC4161171F95}"/>
              </a:ext>
            </a:extLst>
          </p:cNvPr>
          <p:cNvSpPr/>
          <p:nvPr/>
        </p:nvSpPr>
        <p:spPr>
          <a:xfrm>
            <a:off x="3932602" y="2870423"/>
            <a:ext cx="4154194" cy="616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a:t>DeepSeek V3 Base</a:t>
            </a:r>
            <a:endParaRPr lang="zh-CN" altLang="en-US" sz="3200"/>
          </a:p>
        </p:txBody>
      </p:sp>
      <p:cxnSp>
        <p:nvCxnSpPr>
          <p:cNvPr id="35" name="直接箭头连接符 34">
            <a:extLst>
              <a:ext uri="{FF2B5EF4-FFF2-40B4-BE49-F238E27FC236}">
                <a16:creationId xmlns:a16="http://schemas.microsoft.com/office/drawing/2014/main" id="{7072ED4A-449C-9ED3-6373-E0536BF0476C}"/>
              </a:ext>
            </a:extLst>
          </p:cNvPr>
          <p:cNvCxnSpPr/>
          <p:nvPr/>
        </p:nvCxnSpPr>
        <p:spPr>
          <a:xfrm>
            <a:off x="6025865" y="1934787"/>
            <a:ext cx="0" cy="6759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0136902E-3FF8-E4DA-F886-57B378E3C2A3}"/>
              </a:ext>
            </a:extLst>
          </p:cNvPr>
          <p:cNvCxnSpPr/>
          <p:nvPr/>
        </p:nvCxnSpPr>
        <p:spPr>
          <a:xfrm>
            <a:off x="6032694" y="3651464"/>
            <a:ext cx="0" cy="6759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0" name="箭头: 环形 489">
            <a:extLst>
              <a:ext uri="{FF2B5EF4-FFF2-40B4-BE49-F238E27FC236}">
                <a16:creationId xmlns:a16="http://schemas.microsoft.com/office/drawing/2014/main" id="{199DA9F6-B480-EA4A-A703-C8835E4D58E2}"/>
              </a:ext>
            </a:extLst>
          </p:cNvPr>
          <p:cNvSpPr/>
          <p:nvPr/>
        </p:nvSpPr>
        <p:spPr>
          <a:xfrm rot="5400000" flipH="1">
            <a:off x="7407713" y="2056738"/>
            <a:ext cx="2213898" cy="4039262"/>
          </a:xfrm>
          <a:prstGeom prst="circularArrow">
            <a:avLst>
              <a:gd name="adj1" fmla="val 5928"/>
              <a:gd name="adj2" fmla="val 1831398"/>
              <a:gd name="adj3" fmla="val 18780032"/>
              <a:gd name="adj4" fmla="val 10936396"/>
              <a:gd name="adj5" fmla="val 12489"/>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491" name="文本框 490">
            <a:extLst>
              <a:ext uri="{FF2B5EF4-FFF2-40B4-BE49-F238E27FC236}">
                <a16:creationId xmlns:a16="http://schemas.microsoft.com/office/drawing/2014/main" id="{F3C10926-D079-6CBD-50AC-035B5291854C}"/>
              </a:ext>
            </a:extLst>
          </p:cNvPr>
          <p:cNvSpPr txBox="1"/>
          <p:nvPr/>
        </p:nvSpPr>
        <p:spPr>
          <a:xfrm>
            <a:off x="8680198" y="5198475"/>
            <a:ext cx="3225563" cy="523220"/>
          </a:xfrm>
          <a:prstGeom prst="rect">
            <a:avLst/>
          </a:prstGeom>
          <a:noFill/>
        </p:spPr>
        <p:txBody>
          <a:bodyPr wrap="none" rtlCol="0">
            <a:spAutoFit/>
          </a:bodyPr>
          <a:lstStyle/>
          <a:p>
            <a:r>
              <a:rPr lang="en-US" altLang="zh-CN" sz="2800"/>
              <a:t>Rejection sampling</a:t>
            </a:r>
            <a:endParaRPr lang="zh-CN" altLang="en-US" sz="2800"/>
          </a:p>
        </p:txBody>
      </p:sp>
      <p:sp>
        <p:nvSpPr>
          <p:cNvPr id="492" name="文本框 491">
            <a:extLst>
              <a:ext uri="{FF2B5EF4-FFF2-40B4-BE49-F238E27FC236}">
                <a16:creationId xmlns:a16="http://schemas.microsoft.com/office/drawing/2014/main" id="{E9B6130A-E9C8-7FB5-4752-BC4EE4A910E7}"/>
              </a:ext>
            </a:extLst>
          </p:cNvPr>
          <p:cNvSpPr txBox="1"/>
          <p:nvPr/>
        </p:nvSpPr>
        <p:spPr>
          <a:xfrm>
            <a:off x="8522569" y="1962101"/>
            <a:ext cx="3486852" cy="954107"/>
          </a:xfrm>
          <a:prstGeom prst="rect">
            <a:avLst/>
          </a:prstGeom>
          <a:noFill/>
        </p:spPr>
        <p:txBody>
          <a:bodyPr wrap="none" rtlCol="0">
            <a:spAutoFit/>
          </a:bodyPr>
          <a:lstStyle/>
          <a:p>
            <a:r>
              <a:rPr lang="en-US" altLang="zh-CN" sz="2800"/>
              <a:t>Reasoning data &amp;</a:t>
            </a:r>
          </a:p>
          <a:p>
            <a:r>
              <a:rPr lang="en-US" altLang="zh-CN" sz="2800"/>
              <a:t>Non-Reasoning data</a:t>
            </a:r>
            <a:endParaRPr lang="zh-CN" altLang="en-US" sz="2800"/>
          </a:p>
        </p:txBody>
      </p:sp>
    </p:spTree>
    <p:extLst>
      <p:ext uri="{BB962C8B-B14F-4D97-AF65-F5344CB8AC3E}">
        <p14:creationId xmlns:p14="http://schemas.microsoft.com/office/powerpoint/2010/main" val="410568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5E08B842-204E-13B8-724B-E9E16E9B4D82}"/>
            </a:ext>
          </a:extLst>
        </p:cNvPr>
        <p:cNvGrpSpPr/>
        <p:nvPr/>
      </p:nvGrpSpPr>
      <p:grpSpPr>
        <a:xfrm>
          <a:off x="0" y="0"/>
          <a:ext cx="0" cy="0"/>
          <a:chOff x="0" y="0"/>
          <a:chExt cx="0" cy="0"/>
        </a:xfrm>
      </p:grpSpPr>
      <p:sp>
        <p:nvSpPr>
          <p:cNvPr id="11" name="椭圆 10">
            <a:extLst>
              <a:ext uri="{FF2B5EF4-FFF2-40B4-BE49-F238E27FC236}">
                <a16:creationId xmlns:a16="http://schemas.microsoft.com/office/drawing/2014/main" id="{04555D3E-6468-3EE7-EEA6-AD030159DAEB}"/>
              </a:ext>
            </a:extLst>
          </p:cNvPr>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C226ACC1-07ED-42D5-FFF6-A4C7D0719FDA}"/>
              </a:ext>
            </a:extLst>
          </p:cNvPr>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FEF16511-2DE3-E585-72CB-A90F0F04953F}"/>
              </a:ext>
            </a:extLst>
          </p:cNvPr>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0" name="直接连接符 49">
            <a:extLst>
              <a:ext uri="{FF2B5EF4-FFF2-40B4-BE49-F238E27FC236}">
                <a16:creationId xmlns:a16="http://schemas.microsoft.com/office/drawing/2014/main" id="{E3E0FC89-F8A9-A01F-E386-9E72D8B6E21A}"/>
              </a:ext>
            </a:extLst>
          </p:cNvPr>
          <p:cNvCxnSpPr>
            <a:cxnSpLocks/>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5F3D75B7-7982-3A73-A5F8-4F1E6D91BF7A}"/>
              </a:ext>
            </a:extLst>
          </p:cNvPr>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D36178E1-5F4D-A43B-B990-8864EE229819}"/>
              </a:ext>
            </a:extLst>
          </p:cNvPr>
          <p:cNvCxnSpPr>
            <a:cxnSpLocks/>
            <a:stCxn id="11" idx="6"/>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F0D867A2-EFD2-EDE6-A7A8-025A6FAEDA31}"/>
              </a:ext>
            </a:extLst>
          </p:cNvPr>
          <p:cNvCxnSpPr>
            <a:cxnSpLocks/>
            <a:stCxn id="14" idx="4"/>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6DFA53E-9173-315C-D31D-B443C571A008}"/>
              </a:ext>
            </a:extLst>
          </p:cNvPr>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309C28C3-6856-D510-35DB-E03208969461}"/>
              </a:ext>
            </a:extLst>
          </p:cNvPr>
          <p:cNvCxnSpPr>
            <a:cxnSpLocks/>
            <a:stCxn id="54" idx="5"/>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BF8335C-A299-7563-AA64-B7BEB4A90AE7}"/>
              </a:ext>
            </a:extLst>
          </p:cNvPr>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BA923DB2-894D-42CB-4E8C-8EA3A47840E0}"/>
              </a:ext>
            </a:extLst>
          </p:cNvPr>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椭圆 59">
            <a:extLst>
              <a:ext uri="{FF2B5EF4-FFF2-40B4-BE49-F238E27FC236}">
                <a16:creationId xmlns:a16="http://schemas.microsoft.com/office/drawing/2014/main" id="{DD06A734-1D9A-C2BE-8198-C2F368AB3300}"/>
              </a:ext>
            </a:extLst>
          </p:cNvPr>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568B8C3F-CEEE-7746-BDFE-A187E4DAEF3D}"/>
              </a:ext>
            </a:extLst>
          </p:cNvPr>
          <p:cNvCxnSpPr>
            <a:cxnSpLocks/>
            <a:stCxn id="14" idx="7"/>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FE98DA88-4BC7-DEF2-D4C3-3983C2607E90}"/>
              </a:ext>
            </a:extLst>
          </p:cNvPr>
          <p:cNvCxnSpPr>
            <a:cxnSpLocks/>
            <a:stCxn id="60" idx="6"/>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9A63B31C-FF8D-8F11-D0D9-18E715FF899A}"/>
              </a:ext>
            </a:extLst>
          </p:cNvPr>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B4E5BD2F-F29A-F005-15D1-E7943648B9FB}"/>
              </a:ext>
            </a:extLst>
          </p:cNvPr>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388867B8-A9A5-2869-7251-9C675FA0C428}"/>
              </a:ext>
            </a:extLst>
          </p:cNvPr>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0" name="直接连接符 129">
            <a:extLst>
              <a:ext uri="{FF2B5EF4-FFF2-40B4-BE49-F238E27FC236}">
                <a16:creationId xmlns:a16="http://schemas.microsoft.com/office/drawing/2014/main" id="{799159D2-F094-59F6-B84D-976AB325629F}"/>
              </a:ext>
            </a:extLst>
          </p:cNvPr>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7AA779A5-CFAC-1101-A82A-FDEDB60BFAF6}"/>
              </a:ext>
            </a:extLst>
          </p:cNvPr>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1" name="直接连接符 220">
            <a:extLst>
              <a:ext uri="{FF2B5EF4-FFF2-40B4-BE49-F238E27FC236}">
                <a16:creationId xmlns:a16="http://schemas.microsoft.com/office/drawing/2014/main" id="{0B6B7138-A153-5478-02B7-349481E804DF}"/>
              </a:ext>
            </a:extLst>
          </p:cNvPr>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309A339C-7CDB-0C35-C735-84AA5F9856BE}"/>
              </a:ext>
            </a:extLst>
          </p:cNvPr>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9196B02B-502D-7675-2C49-571BD2749951}"/>
              </a:ext>
            </a:extLst>
          </p:cNvPr>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BFBFE966-36D3-39B4-532B-851CBE2613BA}"/>
              </a:ext>
            </a:extLst>
          </p:cNvPr>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66542923-3B70-9E74-4B55-324C17C1188A}"/>
              </a:ext>
            </a:extLst>
          </p:cNvPr>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8BBF68FE-96D5-C570-E54C-35A6470A6EDA}"/>
              </a:ext>
            </a:extLst>
          </p:cNvPr>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837E7F4A-859E-4B7C-8DA7-F82D474004BB}"/>
              </a:ext>
            </a:extLst>
          </p:cNvPr>
          <p:cNvCxnSpPr>
            <a:cxnSpLocks/>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F5D5E00B-018A-A65D-F9D5-F745E1659D98}"/>
              </a:ext>
            </a:extLst>
          </p:cNvPr>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748DCBDA-A363-8815-6B16-E45411AD14B1}"/>
              </a:ext>
            </a:extLst>
          </p:cNvPr>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53C28BA8-1D04-39CF-87C9-03FE2463E5D2}"/>
              </a:ext>
            </a:extLst>
          </p:cNvPr>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CFA68D42-EF2E-E1CA-6143-C62B4D1F3E8A}"/>
              </a:ext>
            </a:extLst>
          </p:cNvPr>
          <p:cNvCxnSpPr>
            <a:cxnSpLocks/>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7245F422-1C5A-D62E-C17C-2BC47AD6CAF4}"/>
              </a:ext>
            </a:extLst>
          </p:cNvPr>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C4F1B71E-02B1-17D6-E068-C1F80BD0A30F}"/>
              </a:ext>
            </a:extLst>
          </p:cNvPr>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A100AFAC-0753-6112-599E-C1A502CC6E1F}"/>
              </a:ext>
            </a:extLst>
          </p:cNvPr>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8162ADC2-1B68-1BD7-0F1A-31C78F15B1B4}"/>
              </a:ext>
            </a:extLst>
          </p:cNvPr>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a:extLst>
              <a:ext uri="{FF2B5EF4-FFF2-40B4-BE49-F238E27FC236}">
                <a16:creationId xmlns:a16="http://schemas.microsoft.com/office/drawing/2014/main" id="{043B96FD-0AB2-C63D-7866-39B85C4572D3}"/>
              </a:ext>
            </a:extLst>
          </p:cNvPr>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30" name="直接连接符 229">
            <a:extLst>
              <a:ext uri="{FF2B5EF4-FFF2-40B4-BE49-F238E27FC236}">
                <a16:creationId xmlns:a16="http://schemas.microsoft.com/office/drawing/2014/main" id="{D7394707-C2AD-03AF-DBD4-D189C9DE1FB3}"/>
              </a:ext>
            </a:extLst>
          </p:cNvPr>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474C5F62-145A-E12F-B970-A74776927910}"/>
              </a:ext>
            </a:extLst>
          </p:cNvPr>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0AAE5CC9-A060-1EE7-0D5A-A58C0B3B1C36}"/>
              </a:ext>
            </a:extLst>
          </p:cNvPr>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8062D4A9-5C86-1CC8-D5A1-FA5A1B9535F5}"/>
              </a:ext>
            </a:extLst>
          </p:cNvPr>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41150DED-7D62-B967-ADF3-6B30CB7EE57A}"/>
              </a:ext>
            </a:extLst>
          </p:cNvPr>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a:extLst>
              <a:ext uri="{FF2B5EF4-FFF2-40B4-BE49-F238E27FC236}">
                <a16:creationId xmlns:a16="http://schemas.microsoft.com/office/drawing/2014/main" id="{A8714FA2-8B7D-E39B-E315-0C904524E905}"/>
              </a:ext>
            </a:extLst>
          </p:cNvPr>
          <p:cNvCxnSpPr>
            <a:cxnSpLocks/>
            <a:stCxn id="11" idx="4"/>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a:extLst>
              <a:ext uri="{FF2B5EF4-FFF2-40B4-BE49-F238E27FC236}">
                <a16:creationId xmlns:a16="http://schemas.microsoft.com/office/drawing/2014/main" id="{669657FD-7C33-5257-1D38-4CEA8FE32260}"/>
              </a:ext>
            </a:extLst>
          </p:cNvPr>
          <p:cNvCxnSpPr>
            <a:cxnSpLocks/>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DDCA72E-6406-6DDC-F29C-DEE3CF5D7E57}"/>
              </a:ext>
            </a:extLst>
          </p:cNvPr>
          <p:cNvSpPr txBox="1"/>
          <p:nvPr/>
        </p:nvSpPr>
        <p:spPr>
          <a:xfrm>
            <a:off x="595323" y="220218"/>
            <a:ext cx="1097228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Approach</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cxnSp>
        <p:nvCxnSpPr>
          <p:cNvPr id="4" name="直接连接符 3">
            <a:extLst>
              <a:ext uri="{FF2B5EF4-FFF2-40B4-BE49-F238E27FC236}">
                <a16:creationId xmlns:a16="http://schemas.microsoft.com/office/drawing/2014/main" id="{3F1AA900-D85E-B4EE-2ED4-B73EE39E14BD}"/>
              </a:ext>
            </a:extLst>
          </p:cNvPr>
          <p:cNvCxnSpPr>
            <a:cxnSpLocks/>
            <a:endCxn id="465"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16CD9C3-FDAE-1ECE-709A-E5256E141D0E}"/>
              </a:ext>
            </a:extLst>
          </p:cNvPr>
          <p:cNvCxnSpPr>
            <a:endCxn id="34"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4844417B-8A31-B970-511E-E110122AE4B2}"/>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4C574180-A036-1DB0-7502-A0C9B7215D13}"/>
              </a:ext>
            </a:extLst>
          </p:cNvPr>
          <p:cNvCxnSpPr>
            <a:cxnSpLocks/>
            <a:endCxn id="15"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A7A17CF-899C-7B97-A1BA-DF547F50E5B7}"/>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72A7CBD-178B-E045-D28E-9463934D2AF6}"/>
              </a:ext>
            </a:extLst>
          </p:cNvPr>
          <p:cNvCxnSpPr>
            <a:stCxn id="12" idx="4"/>
            <a:endCxn id="33"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C35370CE-7B1B-0FAB-FA3F-50F018392032}"/>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FD8B3A5-213C-394F-EC99-EF9B73A3ACB2}"/>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D5D311E5-B930-19E4-22C3-985E8926E217}"/>
              </a:ext>
            </a:extLst>
          </p:cNvPr>
          <p:cNvCxnSpPr>
            <a:stCxn id="12" idx="3"/>
            <a:endCxn id="15"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0A0FAB9-5712-2FE0-D633-BB93B54673AC}"/>
              </a:ext>
            </a:extLst>
          </p:cNvPr>
          <p:cNvCxnSpPr>
            <a:endCxn id="34"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629C84-930D-1143-1F99-29034BF03D2A}"/>
              </a:ext>
            </a:extLst>
          </p:cNvPr>
          <p:cNvCxnSpPr>
            <a:cxnSpLocks/>
            <a:endCxn id="30"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BA5109D-69A8-8137-68C2-1F4411DE2348}"/>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B199409-8B45-AC6E-7CF2-71189BC097F4}"/>
              </a:ext>
            </a:extLst>
          </p:cNvPr>
          <p:cNvCxnSpPr>
            <a:endCxn id="34"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05381E3-F2FA-9E38-9020-81EA72EA5937}"/>
              </a:ext>
            </a:extLst>
          </p:cNvPr>
          <p:cNvCxnSpPr/>
          <p:nvPr/>
        </p:nvCxnSpPr>
        <p:spPr>
          <a:xfrm flipH="1">
            <a:off x="6509971" y="320606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226D079-D04A-F424-9BCD-4C5A2EF7C516}"/>
              </a:ext>
            </a:extLst>
          </p:cNvPr>
          <p:cNvCxnSpPr>
            <a:cxnSpLocks/>
            <a:endCxn id="15"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0A52B22-E6DC-2C74-6CF6-C54A937F053A}"/>
              </a:ext>
            </a:extLst>
          </p:cNvPr>
          <p:cNvCxnSpPr>
            <a:cxnSpLocks/>
            <a:endCxn id="15"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F95EF67-97DA-EEB9-B1DF-0DC687870E8C}"/>
              </a:ext>
            </a:extLst>
          </p:cNvPr>
          <p:cNvCxnSpPr>
            <a:stCxn id="33" idx="2"/>
            <a:endCxn id="15"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273AF450-D7E9-D807-C980-F265AFF1BE32}"/>
              </a:ext>
            </a:extLst>
          </p:cNvPr>
          <p:cNvCxnSpPr>
            <a:stCxn id="33" idx="6"/>
            <a:endCxn id="34"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96031B04-B907-36D4-719B-0E23BBE6D6A7}"/>
              </a:ext>
            </a:extLst>
          </p:cNvPr>
          <p:cNvCxnSpPr>
            <a:stCxn id="34"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40348D11-F1BE-FCF6-9050-961F083E6FC5}"/>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977CA75-35BE-CE0B-3E81-89608F6E9F68}"/>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DEB77FF-51C6-B6CE-D22C-4DFF73ACA82A}"/>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24C954B2-E377-7E5F-59AE-D1DC9973B27E}"/>
              </a:ext>
            </a:extLst>
          </p:cNvPr>
          <p:cNvCxnSpPr>
            <a:endCxn id="455"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8013C9E-7F27-2F0E-4CB3-FB9AA5758DA6}"/>
              </a:ext>
            </a:extLst>
          </p:cNvPr>
          <p:cNvCxnSpPr>
            <a:cxnSpLocks/>
            <a:endCxn id="41"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7929B235-D328-0A31-27D9-AB4044690F52}"/>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DC9F0974-37F9-5AC7-6766-EC8604EA7411}"/>
              </a:ext>
            </a:extLst>
          </p:cNvPr>
          <p:cNvCxnSpPr>
            <a:endCxn id="456"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2F092CF5-8827-A820-7B45-ACDEEA52830D}"/>
              </a:ext>
            </a:extLst>
          </p:cNvPr>
          <p:cNvCxnSpPr>
            <a:stCxn id="41" idx="0"/>
            <a:endCxn id="44"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33DB40BF-88F8-44D9-AF7B-2FD8B64B6F14}"/>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1A22BCCE-E688-94D6-F756-106C1364B337}"/>
              </a:ext>
            </a:extLst>
          </p:cNvPr>
          <p:cNvCxnSpPr>
            <a:stCxn id="451" idx="2"/>
            <a:endCxn id="44"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C75739B-C277-FDA2-EE4C-168531A38100}"/>
              </a:ext>
            </a:extLst>
          </p:cNvPr>
          <p:cNvCxnSpPr>
            <a:endCxn id="450"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6361515E-D722-FE64-2699-E2C15E6CEC69}"/>
              </a:ext>
            </a:extLst>
          </p:cNvPr>
          <p:cNvCxnSpPr>
            <a:stCxn id="450"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11CEA81F-21BC-A94A-CA26-061A9B6F4F5C}"/>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DF21344E-844F-9747-D0A1-DDB534A7A0AC}"/>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370BDD5B-38C1-6EC3-A2EF-9FC304B2D606}"/>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AED705D-7192-3013-93BC-14839D176FE8}"/>
              </a:ext>
            </a:extLst>
          </p:cNvPr>
          <p:cNvCxnSpPr>
            <a:cxnSpLocks/>
            <a:stCxn id="451"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40CF280F-D7D8-90C6-D139-F70CC4FA7D45}"/>
              </a:ext>
            </a:extLst>
          </p:cNvPr>
          <p:cNvCxnSpPr>
            <a:stCxn id="454" idx="7"/>
            <a:endCxn id="456"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8424418D-8F5C-97FC-0EB2-171D73B83206}"/>
              </a:ext>
            </a:extLst>
          </p:cNvPr>
          <p:cNvCxnSpPr>
            <a:stCxn id="454"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E5D7749C-3B53-9C13-8BD9-507184A1EFF5}"/>
              </a:ext>
            </a:extLst>
          </p:cNvPr>
          <p:cNvCxnSpPr>
            <a:stCxn id="452"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a:extLst>
              <a:ext uri="{FF2B5EF4-FFF2-40B4-BE49-F238E27FC236}">
                <a16:creationId xmlns:a16="http://schemas.microsoft.com/office/drawing/2014/main" id="{191333D3-A997-70A4-B127-8EC4F8A0F3E5}"/>
              </a:ext>
            </a:extLst>
          </p:cNvPr>
          <p:cNvCxnSpPr>
            <a:stCxn id="454"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27AA6FCC-2DA6-A7F4-BF4A-40F387D157DF}"/>
              </a:ext>
            </a:extLst>
          </p:cNvPr>
          <p:cNvCxnSpPr>
            <a:stCxn id="456"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0" name="椭圆 449">
            <a:extLst>
              <a:ext uri="{FF2B5EF4-FFF2-40B4-BE49-F238E27FC236}">
                <a16:creationId xmlns:a16="http://schemas.microsoft.com/office/drawing/2014/main" id="{34619501-0836-9C98-517A-8CE42441371E}"/>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a:extLst>
              <a:ext uri="{FF2B5EF4-FFF2-40B4-BE49-F238E27FC236}">
                <a16:creationId xmlns:a16="http://schemas.microsoft.com/office/drawing/2014/main" id="{D600D8A5-5EEF-7C32-5760-4D55E6CBD38A}"/>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a:extLst>
              <a:ext uri="{FF2B5EF4-FFF2-40B4-BE49-F238E27FC236}">
                <a16:creationId xmlns:a16="http://schemas.microsoft.com/office/drawing/2014/main" id="{FDF2ABA7-3B3B-ADDD-B0CB-4B15D1389824}"/>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a:extLst>
              <a:ext uri="{FF2B5EF4-FFF2-40B4-BE49-F238E27FC236}">
                <a16:creationId xmlns:a16="http://schemas.microsoft.com/office/drawing/2014/main" id="{BA1491F0-36C1-8AED-A230-DEE396F9DDD1}"/>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a:extLst>
              <a:ext uri="{FF2B5EF4-FFF2-40B4-BE49-F238E27FC236}">
                <a16:creationId xmlns:a16="http://schemas.microsoft.com/office/drawing/2014/main" id="{35D1D442-E89C-3EF0-8AC7-4691FBD0FB49}"/>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a:extLst>
              <a:ext uri="{FF2B5EF4-FFF2-40B4-BE49-F238E27FC236}">
                <a16:creationId xmlns:a16="http://schemas.microsoft.com/office/drawing/2014/main" id="{F0DEB83A-5580-7710-4038-74E8B2A91918}"/>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a:extLst>
              <a:ext uri="{FF2B5EF4-FFF2-40B4-BE49-F238E27FC236}">
                <a16:creationId xmlns:a16="http://schemas.microsoft.com/office/drawing/2014/main" id="{A0212AAB-0BFC-963B-02B1-044E484072E2}"/>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7" name="直接连接符 456">
            <a:extLst>
              <a:ext uri="{FF2B5EF4-FFF2-40B4-BE49-F238E27FC236}">
                <a16:creationId xmlns:a16="http://schemas.microsoft.com/office/drawing/2014/main" id="{0854143D-3956-7A11-2C16-FB9389F41084}"/>
              </a:ext>
            </a:extLst>
          </p:cNvPr>
          <p:cNvCxnSpPr>
            <a:endCxn id="452"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8" name="直接连接符 457">
            <a:extLst>
              <a:ext uri="{FF2B5EF4-FFF2-40B4-BE49-F238E27FC236}">
                <a16:creationId xmlns:a16="http://schemas.microsoft.com/office/drawing/2014/main" id="{C883DF0A-B60C-5BC4-BBBD-96D2ECB2B0DB}"/>
              </a:ext>
            </a:extLst>
          </p:cNvPr>
          <p:cNvCxnSpPr>
            <a:stCxn id="41" idx="4"/>
            <a:endCxn id="454"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9" name="直接连接符 458">
            <a:extLst>
              <a:ext uri="{FF2B5EF4-FFF2-40B4-BE49-F238E27FC236}">
                <a16:creationId xmlns:a16="http://schemas.microsoft.com/office/drawing/2014/main" id="{2563167B-5FED-5297-0C7D-7BA82D7D1CC8}"/>
              </a:ext>
            </a:extLst>
          </p:cNvPr>
          <p:cNvCxnSpPr>
            <a:cxnSpLocks/>
            <a:endCxn id="452"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0" name="直接连接符 459">
            <a:extLst>
              <a:ext uri="{FF2B5EF4-FFF2-40B4-BE49-F238E27FC236}">
                <a16:creationId xmlns:a16="http://schemas.microsoft.com/office/drawing/2014/main" id="{A67CB78B-9F2B-9192-6A8B-7CB07884ED3E}"/>
              </a:ext>
            </a:extLst>
          </p:cNvPr>
          <p:cNvCxnSpPr>
            <a:cxnSpLocks/>
            <a:stCxn id="452"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1" name="直接连接符 460">
            <a:extLst>
              <a:ext uri="{FF2B5EF4-FFF2-40B4-BE49-F238E27FC236}">
                <a16:creationId xmlns:a16="http://schemas.microsoft.com/office/drawing/2014/main" id="{03A437B3-E7B3-8400-2F07-B7886392234F}"/>
              </a:ext>
            </a:extLst>
          </p:cNvPr>
          <p:cNvCxnSpPr>
            <a:cxnSpLocks/>
            <a:stCxn id="453"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a:extLst>
              <a:ext uri="{FF2B5EF4-FFF2-40B4-BE49-F238E27FC236}">
                <a16:creationId xmlns:a16="http://schemas.microsoft.com/office/drawing/2014/main" id="{B5DB28E0-35C1-C8C8-01AD-FFFCE1DF0AC8}"/>
              </a:ext>
            </a:extLst>
          </p:cNvPr>
          <p:cNvCxnSpPr>
            <a:stCxn id="450" idx="5"/>
            <a:endCxn id="30"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5" name="椭圆 464">
            <a:extLst>
              <a:ext uri="{FF2B5EF4-FFF2-40B4-BE49-F238E27FC236}">
                <a16:creationId xmlns:a16="http://schemas.microsoft.com/office/drawing/2014/main" id="{DC3D38D4-079D-8739-ECCC-BD032458D8C7}"/>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AutoShape 2">
            <a:extLst>
              <a:ext uri="{FF2B5EF4-FFF2-40B4-BE49-F238E27FC236}">
                <a16:creationId xmlns:a16="http://schemas.microsoft.com/office/drawing/2014/main" id="{1B479F4C-1FE9-78F8-E1BF-81E742524E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矩形 477">
            <a:extLst>
              <a:ext uri="{FF2B5EF4-FFF2-40B4-BE49-F238E27FC236}">
                <a16:creationId xmlns:a16="http://schemas.microsoft.com/office/drawing/2014/main" id="{A219B68C-57CE-4E91-B092-630841101476}"/>
              </a:ext>
            </a:extLst>
          </p:cNvPr>
          <p:cNvSpPr/>
          <p:nvPr/>
        </p:nvSpPr>
        <p:spPr>
          <a:xfrm>
            <a:off x="3777071" y="1039807"/>
            <a:ext cx="4551456" cy="780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a:t>DeepSeek R1</a:t>
            </a:r>
            <a:endParaRPr lang="zh-CN" altLang="en-US" sz="3200"/>
          </a:p>
        </p:txBody>
      </p:sp>
      <p:cxnSp>
        <p:nvCxnSpPr>
          <p:cNvPr id="3" name="直接箭头连接符 2">
            <a:extLst>
              <a:ext uri="{FF2B5EF4-FFF2-40B4-BE49-F238E27FC236}">
                <a16:creationId xmlns:a16="http://schemas.microsoft.com/office/drawing/2014/main" id="{1A4A3095-71F0-96AC-16BC-F5EFE492DD98}"/>
              </a:ext>
            </a:extLst>
          </p:cNvPr>
          <p:cNvCxnSpPr>
            <a:cxnSpLocks/>
          </p:cNvCxnSpPr>
          <p:nvPr/>
        </p:nvCxnSpPr>
        <p:spPr>
          <a:xfrm flipH="1">
            <a:off x="4460682" y="2211491"/>
            <a:ext cx="1134802" cy="91469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1FB21938-C457-BCEA-44CB-3B0C774728DB}"/>
              </a:ext>
            </a:extLst>
          </p:cNvPr>
          <p:cNvCxnSpPr>
            <a:cxnSpLocks/>
          </p:cNvCxnSpPr>
          <p:nvPr/>
        </p:nvCxnSpPr>
        <p:spPr>
          <a:xfrm>
            <a:off x="6594375" y="2213533"/>
            <a:ext cx="1165122" cy="92595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2" name="文本框 461">
            <a:extLst>
              <a:ext uri="{FF2B5EF4-FFF2-40B4-BE49-F238E27FC236}">
                <a16:creationId xmlns:a16="http://schemas.microsoft.com/office/drawing/2014/main" id="{B3D7E812-781A-260C-AA6E-0317A43ED242}"/>
              </a:ext>
            </a:extLst>
          </p:cNvPr>
          <p:cNvSpPr txBox="1"/>
          <p:nvPr/>
        </p:nvSpPr>
        <p:spPr>
          <a:xfrm>
            <a:off x="4955791" y="2881080"/>
            <a:ext cx="2159925" cy="584775"/>
          </a:xfrm>
          <a:prstGeom prst="rect">
            <a:avLst/>
          </a:prstGeom>
          <a:noFill/>
        </p:spPr>
        <p:txBody>
          <a:bodyPr wrap="square" rtlCol="0">
            <a:spAutoFit/>
          </a:bodyPr>
          <a:lstStyle/>
          <a:p>
            <a:r>
              <a:rPr lang="en-US" altLang="zh-CN" sz="3200"/>
              <a:t>Distillation</a:t>
            </a:r>
            <a:endParaRPr lang="zh-CN" altLang="en-US" sz="3200"/>
          </a:p>
        </p:txBody>
      </p:sp>
      <p:sp>
        <p:nvSpPr>
          <p:cNvPr id="467" name="矩形 466">
            <a:extLst>
              <a:ext uri="{FF2B5EF4-FFF2-40B4-BE49-F238E27FC236}">
                <a16:creationId xmlns:a16="http://schemas.microsoft.com/office/drawing/2014/main" id="{05E3CD1E-948E-063A-C356-FE464E96F077}"/>
              </a:ext>
            </a:extLst>
          </p:cNvPr>
          <p:cNvSpPr/>
          <p:nvPr/>
        </p:nvSpPr>
        <p:spPr>
          <a:xfrm>
            <a:off x="2254626" y="3503735"/>
            <a:ext cx="2898147" cy="635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a:t>Qwen</a:t>
            </a:r>
            <a:endParaRPr lang="zh-CN" altLang="en-US" sz="3200"/>
          </a:p>
        </p:txBody>
      </p:sp>
      <p:sp>
        <p:nvSpPr>
          <p:cNvPr id="468" name="矩形 467">
            <a:extLst>
              <a:ext uri="{FF2B5EF4-FFF2-40B4-BE49-F238E27FC236}">
                <a16:creationId xmlns:a16="http://schemas.microsoft.com/office/drawing/2014/main" id="{777E2B40-8C52-0DEF-512D-434B12BCC2F3}"/>
              </a:ext>
            </a:extLst>
          </p:cNvPr>
          <p:cNvSpPr/>
          <p:nvPr/>
        </p:nvSpPr>
        <p:spPr>
          <a:xfrm>
            <a:off x="6458858" y="3464247"/>
            <a:ext cx="2898147" cy="6355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a:t>Llama</a:t>
            </a:r>
            <a:endParaRPr lang="zh-CN" altLang="en-US" sz="3200"/>
          </a:p>
        </p:txBody>
      </p:sp>
      <p:sp>
        <p:nvSpPr>
          <p:cNvPr id="471" name="文本框 470">
            <a:extLst>
              <a:ext uri="{FF2B5EF4-FFF2-40B4-BE49-F238E27FC236}">
                <a16:creationId xmlns:a16="http://schemas.microsoft.com/office/drawing/2014/main" id="{7271A473-0FE6-4691-65ED-3317652D129F}"/>
              </a:ext>
            </a:extLst>
          </p:cNvPr>
          <p:cNvSpPr txBox="1"/>
          <p:nvPr/>
        </p:nvSpPr>
        <p:spPr>
          <a:xfrm>
            <a:off x="1464350" y="4733061"/>
            <a:ext cx="8742203" cy="1200329"/>
          </a:xfrm>
          <a:prstGeom prst="rect">
            <a:avLst/>
          </a:prstGeom>
          <a:noFill/>
        </p:spPr>
        <p:txBody>
          <a:bodyPr wrap="square">
            <a:spAutoFit/>
          </a:bodyPr>
          <a:lstStyle/>
          <a:p>
            <a:pPr algn="ctr"/>
            <a:r>
              <a:rPr lang="en-US" altLang="zh-CN" sz="3600"/>
              <a:t>Equip more efficient smaller models with reasoning capabilities like DeepSeek-R1</a:t>
            </a:r>
            <a:endParaRPr lang="zh-CN" altLang="en-US" sz="3600"/>
          </a:p>
        </p:txBody>
      </p:sp>
    </p:spTree>
    <p:extLst>
      <p:ext uri="{BB962C8B-B14F-4D97-AF65-F5344CB8AC3E}">
        <p14:creationId xmlns:p14="http://schemas.microsoft.com/office/powerpoint/2010/main" val="3923042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a:latin typeface="24 LED" panose="020B0603050302020204" pitchFamily="34" charset="0"/>
              </a:rPr>
              <a:t>3</a:t>
            </a:r>
            <a:endParaRPr lang="zh-CN" altLang="en-US" sz="12000">
              <a:latin typeface="24 LED" panose="020B0603050302020204" pitchFamily="34" charset="0"/>
            </a:endParaRPr>
          </a:p>
        </p:txBody>
      </p:sp>
    </p:spTree>
    <p:extLst>
      <p:ext uri="{BB962C8B-B14F-4D97-AF65-F5344CB8AC3E}">
        <p14:creationId xmlns:p14="http://schemas.microsoft.com/office/powerpoint/2010/main" val="1392364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61" name="椭圆 60"/>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p:cNvGrpSpPr/>
          <p:nvPr/>
        </p:nvGrpSpPr>
        <p:grpSpPr>
          <a:xfrm>
            <a:off x="8443146" y="4859296"/>
            <a:ext cx="3748854" cy="1861544"/>
            <a:chOff x="8443146" y="4859296"/>
            <a:chExt cx="3748854" cy="1861544"/>
          </a:xfrm>
        </p:grpSpPr>
        <p:sp>
          <p:nvSpPr>
            <p:cNvPr id="11" name="椭圆 10"/>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4" name="文本框 3">
            <a:extLst>
              <a:ext uri="{FF2B5EF4-FFF2-40B4-BE49-F238E27FC236}">
                <a16:creationId xmlns:a16="http://schemas.microsoft.com/office/drawing/2014/main" id="{4AD1B996-4521-C222-00C4-C0EAC2FEEFDD}"/>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Evaluation</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pic>
        <p:nvPicPr>
          <p:cNvPr id="1026" name="Picture 2">
            <a:extLst>
              <a:ext uri="{FF2B5EF4-FFF2-40B4-BE49-F238E27FC236}">
                <a16:creationId xmlns:a16="http://schemas.microsoft.com/office/drawing/2014/main" id="{897C76E4-5C57-C1DA-DC68-51CCD0492F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4026" y="1211711"/>
            <a:ext cx="9183184" cy="544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90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F02A0D3B-A054-4416-D589-A21A8CA29A84}"/>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71913C68-EF32-61BF-C6A8-284EB3C8AEE9}"/>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FB883B42-1BCE-9F7E-4329-A45FEFEBD4ED}"/>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054D399C-48BB-1C16-5696-3E3DDCE3EB7C}"/>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ED8D90E3-2F1A-0B72-4B79-5722CAFD1B3E}"/>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EF4C6BD8-925D-9E6B-EE06-F95C2AF8BF30}"/>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A71FB180-168B-D84B-D5A2-F7F308130681}"/>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85DF2274-DE12-7DC6-4A49-B13A6F358CDB}"/>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5D49AAA7-EF01-AD98-3E93-06D7BC0D99A5}"/>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5A8D74CB-EF41-86F2-E8FC-0C9448C1A634}"/>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9274A6F8-F953-E0AE-01D1-9D4C728511C2}"/>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071D31D0-7B65-A578-725A-E4C738C1C515}"/>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35920871-8DE7-3253-966A-EB07ECE69D1D}"/>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82FCB7C4-F24F-12E6-4753-8925D0308A77}"/>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32FBC6F1-8C82-8005-EEAE-590C85855780}"/>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158F5AC1-30DF-43CC-FB59-35DB24D10FC8}"/>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14E5A0B6-88E6-A350-A58D-0D27C553AF9F}"/>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E21D3F63-1174-9796-7B16-250FFCAD13BF}"/>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4F7237CC-3859-2BBB-6C60-2F19B4B11129}"/>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DEB21919-4E3A-8E45-BE91-CAC45151A101}"/>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26CEB067-A351-CD42-2D48-879C45B8E897}"/>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CA23B1C6-12F3-DC9F-2093-BC529F3838BB}"/>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E693187F-06FE-D1E8-CD4E-964E975E3F4E}"/>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2BA3A6A9-26C3-F67E-B346-40C3970EC8CD}"/>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3B0B2840-6A2A-FA12-4522-552C30C6FBB0}"/>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EB7844D4-D56C-C510-CA99-24E51C216AEB}"/>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1335011E-5E51-B830-02CC-4482CDC69639}"/>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97414A80-15B8-E064-17F2-1F595BEFE6B1}"/>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D0E0CDF5-EA19-B926-BCB8-90A1EB9E20CD}"/>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0B890872-950A-1281-4315-E69E78804342}"/>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B84B8BC5-C947-C952-3A61-E6E1B02B8205}"/>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5101FA24-F031-268A-9BAB-F637B5B6328A}"/>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1EE55F03-51D5-71A9-47C2-F2745E599747}"/>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4403CCFA-B459-68FD-7B4B-4A4B6ACA9954}"/>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4A64B498-7488-FAAE-4E0D-672AF21E7814}"/>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FBE6E9DF-8F81-3D26-0405-7FD9E6A84857}"/>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12FCA94A-EFBD-DD2D-DF0F-80EE36A79408}"/>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5340C809-8466-1382-924E-B73C49797127}"/>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A048751-F0B3-1AFA-AFD9-65DCBC253C08}"/>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CFEC8E23-E58F-68E1-EB6C-835B63547C17}"/>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316081ED-F71A-33DB-ED1F-7CB796A98D94}"/>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B3C46133-1FF3-4F0F-04F6-00C38ACD65AF}"/>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925915D4-E4BE-360E-F832-D0F22A0C9443}"/>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0D6FA7EB-132C-2BED-AB76-589C9AC275AD}"/>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9AB4E55D-73DB-C3C4-B591-FB51BFFDBC9D}"/>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30F48105-3C14-ED60-682A-DD140313174A}"/>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BCEC19BC-1C08-F981-483A-D4A58B0FF99A}"/>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F27D0A08-CE6F-95E4-503F-A6995FD524AA}"/>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7CD57B43-F973-68D4-3EDC-4278B13394FE}"/>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B2CC3744-FAF2-F6CF-43FC-3E67897131BB}"/>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8B622EFB-BB44-F976-9D15-A2D0C7E1DC5D}"/>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2F6D377E-3D48-3252-8F1D-E649C8F5A95B}"/>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1D1E1E95-E1D6-C803-8A0B-7B6390B75FA5}"/>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2B66528D-57DB-B7B4-D73E-16EAC6B5973F}"/>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E0EC9053-289B-921F-17BD-9718B30C05B6}"/>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2003F5AB-AF9B-3F6C-1C4A-6AD7E2842110}"/>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DEEFF033-A494-7C87-AA32-176A0C4FC1B8}"/>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BDA9FF71-8FAB-F004-C32E-106A3843D4F4}"/>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41600985-F825-139D-98A5-202733F315B9}"/>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650ADF5D-A0D1-8D4F-8EDF-B164AFC078B5}"/>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A63A9D93-2CE3-B0F7-9658-71A83C2BB827}"/>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94E6454D-9539-CC5C-E7D0-0E80A8A0FE00}"/>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AE4D918B-5E56-B5D1-E96B-D2DAB1B3D211}"/>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9F0515ED-9D5D-DAA3-35F5-4FCF2F09E839}"/>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23DAC4EE-F858-26D8-3CF0-972D340AB701}"/>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8E46AD3C-3BC0-F1E1-B011-FBA050CA2885}"/>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3C741B65-A1A0-D48E-FB5C-18983B2A0D34}"/>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820495CD-B3F3-849A-E330-57F6F611FF11}"/>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ABC80080-8B21-2BDB-77D8-4B2124394471}"/>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A6CAB274-E62D-27C8-FD8B-F8D2AF7E60FB}"/>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55A6C6D5-513C-8FA4-1216-B6E32DAF3F6C}"/>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A5A98FFA-D436-9B4F-3688-E5E69C62A160}"/>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F5971A38-F233-66C5-2A52-A2BA3E956365}"/>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2170D099-FBA6-0DB6-584A-6CEA813FD516}"/>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0A8077E9-0231-DE15-1E23-6D215680FD97}"/>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2A10242C-C7B2-0C63-1ACF-EFC70EF3AB11}"/>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47369E4C-E6DF-13C0-6772-59B4D1D134D5}"/>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58E8C963-C561-93E6-7FD6-5C741E0DFF9F}"/>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E037C1AA-70EA-84A3-0C12-412CD365D9B9}"/>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8B63A99E-69A4-6DA9-48A9-8DD257D3B47C}"/>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E6A45314-CE4B-31B1-3A5D-BDECCB81AB07}"/>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002ABB5B-E852-71D9-2045-2277813C75C7}"/>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05FA0D04-B64E-7C53-F2B9-A68078368A76}"/>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D17FC71C-C66E-098F-F9D4-F326BA180258}"/>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BF6EDD6C-58B2-D270-D766-4EE8BB66E8EE}"/>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B38F529F-3E43-4EA0-B05F-A9AE30967A70}"/>
              </a:ext>
            </a:extLst>
          </p:cNvPr>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80B8EA8A-4927-67AC-1551-91CF9669E174}"/>
              </a:ext>
            </a:extLst>
          </p:cNvPr>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DF45881F-3361-52E3-76EA-FBCFB226B1F2}"/>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2082CEE9-F650-234C-2FBE-EB7877E616AD}"/>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4" name="文本框 3">
            <a:extLst>
              <a:ext uri="{FF2B5EF4-FFF2-40B4-BE49-F238E27FC236}">
                <a16:creationId xmlns:a16="http://schemas.microsoft.com/office/drawing/2014/main" id="{6FB03099-9015-D32D-1D10-B936C02000DC}"/>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Evaluation</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EB07B124-1F2B-BF95-31C6-7BAD23CE91A6}"/>
              </a:ext>
            </a:extLst>
          </p:cNvPr>
          <p:cNvPicPr>
            <a:picLocks noChangeAspect="1"/>
          </p:cNvPicPr>
          <p:nvPr/>
        </p:nvPicPr>
        <p:blipFill>
          <a:blip r:embed="rId3"/>
          <a:stretch>
            <a:fillRect/>
          </a:stretch>
        </p:blipFill>
        <p:spPr>
          <a:xfrm>
            <a:off x="370676" y="1123628"/>
            <a:ext cx="11450648" cy="4610743"/>
          </a:xfrm>
          <a:prstGeom prst="rect">
            <a:avLst/>
          </a:prstGeom>
        </p:spPr>
      </p:pic>
    </p:spTree>
    <p:extLst>
      <p:ext uri="{BB962C8B-B14F-4D97-AF65-F5344CB8AC3E}">
        <p14:creationId xmlns:p14="http://schemas.microsoft.com/office/powerpoint/2010/main" val="109748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文本框 1"/>
          <p:cNvSpPr txBox="1"/>
          <p:nvPr/>
        </p:nvSpPr>
        <p:spPr>
          <a:xfrm>
            <a:off x="4330132" y="720575"/>
            <a:ext cx="3531736" cy="923330"/>
          </a:xfrm>
          <a:prstGeom prst="rect">
            <a:avLst/>
          </a:prstGeom>
          <a:noFill/>
        </p:spPr>
        <p:txBody>
          <a:bodyPr wrap="none" rtlCol="0">
            <a:spAutoFit/>
          </a:bodyPr>
          <a:lstStyle/>
          <a:p>
            <a:r>
              <a:rPr lang="en-US" altLang="zh-CN" sz="5400" b="1"/>
              <a:t>CONTENT</a:t>
            </a:r>
            <a:endParaRPr lang="zh-CN" altLang="en-US" sz="5400" b="1"/>
          </a:p>
        </p:txBody>
      </p:sp>
      <p:cxnSp>
        <p:nvCxnSpPr>
          <p:cNvPr id="26" name="直接连接符 25"/>
          <p:cNvCxnSpPr>
            <a:cxnSpLocks/>
            <a:stCxn id="32" idx="7"/>
          </p:cNvCxnSpPr>
          <p:nvPr/>
        </p:nvCxnSpPr>
        <p:spPr>
          <a:xfrm flipV="1">
            <a:off x="1967871" y="2508925"/>
            <a:ext cx="811371" cy="7851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1955022" y="3199206"/>
            <a:ext cx="116686" cy="1166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0" name="直接连接符 39"/>
          <p:cNvCxnSpPr/>
          <p:nvPr/>
        </p:nvCxnSpPr>
        <p:spPr>
          <a:xfrm flipV="1">
            <a:off x="2904518" y="2000790"/>
            <a:ext cx="1140516" cy="36571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cxnSpLocks/>
          </p:cNvCxnSpPr>
          <p:nvPr/>
        </p:nvCxnSpPr>
        <p:spPr>
          <a:xfrm flipH="1" flipV="1">
            <a:off x="4055923" y="1990986"/>
            <a:ext cx="727612" cy="33660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1840088" y="3875060"/>
            <a:ext cx="102364" cy="10236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0" name="直接连接符 49"/>
          <p:cNvCxnSpPr/>
          <p:nvPr/>
        </p:nvCxnSpPr>
        <p:spPr>
          <a:xfrm>
            <a:off x="4826803" y="2438073"/>
            <a:ext cx="254010" cy="49969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cxnSpLocks/>
          </p:cNvCxnSpPr>
          <p:nvPr/>
        </p:nvCxnSpPr>
        <p:spPr>
          <a:xfrm flipH="1">
            <a:off x="2338721" y="3023990"/>
            <a:ext cx="1356848" cy="396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2255618" y="3339104"/>
            <a:ext cx="153494" cy="15349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6" name="直接连接符 55"/>
          <p:cNvCxnSpPr/>
          <p:nvPr/>
        </p:nvCxnSpPr>
        <p:spPr>
          <a:xfrm flipH="1">
            <a:off x="1386439" y="3560208"/>
            <a:ext cx="1896428" cy="510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cxnSpLocks/>
          </p:cNvCxnSpPr>
          <p:nvPr/>
        </p:nvCxnSpPr>
        <p:spPr>
          <a:xfrm flipH="1" flipV="1">
            <a:off x="2892661" y="3356782"/>
            <a:ext cx="1277547" cy="567159"/>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cxnSpLocks/>
          </p:cNvCxnSpPr>
          <p:nvPr/>
        </p:nvCxnSpPr>
        <p:spPr>
          <a:xfrm flipH="1">
            <a:off x="4105101" y="3324667"/>
            <a:ext cx="1396225" cy="5702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617856" y="1994720"/>
            <a:ext cx="1761591" cy="584775"/>
          </a:xfrm>
          <a:prstGeom prst="rect">
            <a:avLst/>
          </a:prstGeom>
          <a:noFill/>
        </p:spPr>
        <p:txBody>
          <a:bodyPr wrap="square" rtlCol="0">
            <a:spAutoFit/>
          </a:bodyPr>
          <a:lstStyle/>
          <a:p>
            <a:r>
              <a:rPr lang="en-US" altLang="zh-CN" sz="3200">
                <a:latin typeface="24 LED" panose="020B0603050302020204" pitchFamily="34" charset="0"/>
              </a:rPr>
              <a:t>NO.1</a:t>
            </a:r>
            <a:endParaRPr lang="zh-CN" altLang="en-US" sz="3200">
              <a:latin typeface="24 LED" panose="020B0603050302020204" pitchFamily="34" charset="0"/>
            </a:endParaRPr>
          </a:p>
        </p:txBody>
      </p:sp>
      <p:sp>
        <p:nvSpPr>
          <p:cNvPr id="41" name="文本框 40"/>
          <p:cNvSpPr txBox="1"/>
          <p:nvPr/>
        </p:nvSpPr>
        <p:spPr>
          <a:xfrm>
            <a:off x="2595610" y="2710828"/>
            <a:ext cx="1761591" cy="584775"/>
          </a:xfrm>
          <a:prstGeom prst="rect">
            <a:avLst/>
          </a:prstGeom>
          <a:noFill/>
        </p:spPr>
        <p:txBody>
          <a:bodyPr wrap="square" rtlCol="0">
            <a:spAutoFit/>
          </a:bodyPr>
          <a:lstStyle/>
          <a:p>
            <a:r>
              <a:rPr lang="en-US" altLang="zh-CN" sz="3200">
                <a:latin typeface="24 LED" panose="020B0603050302020204" pitchFamily="34" charset="0"/>
              </a:rPr>
              <a:t>NO.2</a:t>
            </a:r>
            <a:endParaRPr lang="zh-CN" altLang="en-US" sz="3200">
              <a:latin typeface="24 LED" panose="020B0603050302020204" pitchFamily="34" charset="0"/>
            </a:endParaRPr>
          </a:p>
        </p:txBody>
      </p:sp>
      <p:sp>
        <p:nvSpPr>
          <p:cNvPr id="27" name="矩形 26"/>
          <p:cNvSpPr/>
          <p:nvPr/>
        </p:nvSpPr>
        <p:spPr>
          <a:xfrm>
            <a:off x="3594258" y="2005504"/>
            <a:ext cx="2573140" cy="584775"/>
          </a:xfrm>
          <a:prstGeom prst="rect">
            <a:avLst/>
          </a:prstGeom>
          <a:noFill/>
        </p:spPr>
        <p:txBody>
          <a:bodyPr wrap="none">
            <a:spAutoFit/>
          </a:bodyPr>
          <a:lstStyle/>
          <a:p>
            <a:r>
              <a:rPr lang="en-US" altLang="zh-CN" sz="3200" b="1"/>
              <a:t>Introduction</a:t>
            </a:r>
            <a:endParaRPr lang="zh-CN" altLang="en-US" sz="3200" b="1"/>
          </a:p>
        </p:txBody>
      </p:sp>
      <p:sp>
        <p:nvSpPr>
          <p:cNvPr id="48" name="矩形 47"/>
          <p:cNvSpPr/>
          <p:nvPr/>
        </p:nvSpPr>
        <p:spPr>
          <a:xfrm>
            <a:off x="3594258" y="2706562"/>
            <a:ext cx="2097049" cy="584775"/>
          </a:xfrm>
          <a:prstGeom prst="rect">
            <a:avLst/>
          </a:prstGeom>
          <a:noFill/>
        </p:spPr>
        <p:txBody>
          <a:bodyPr wrap="none">
            <a:spAutoFit/>
          </a:bodyPr>
          <a:lstStyle/>
          <a:p>
            <a:r>
              <a:rPr lang="en-US" altLang="zh-CN" sz="3200" b="1"/>
              <a:t>Approach</a:t>
            </a:r>
            <a:endParaRPr lang="zh-CN" altLang="en-US" sz="3200" b="1"/>
          </a:p>
        </p:txBody>
      </p:sp>
      <p:cxnSp>
        <p:nvCxnSpPr>
          <p:cNvPr id="6" name="直接连接符 5">
            <a:extLst>
              <a:ext uri="{FF2B5EF4-FFF2-40B4-BE49-F238E27FC236}">
                <a16:creationId xmlns:a16="http://schemas.microsoft.com/office/drawing/2014/main" id="{F8C18812-7D53-13F3-B7A1-C94D610B22E9}"/>
              </a:ext>
            </a:extLst>
          </p:cNvPr>
          <p:cNvCxnSpPr>
            <a:cxnSpLocks/>
            <a:stCxn id="8" idx="7"/>
          </p:cNvCxnSpPr>
          <p:nvPr/>
        </p:nvCxnSpPr>
        <p:spPr>
          <a:xfrm flipV="1">
            <a:off x="1966554" y="3992395"/>
            <a:ext cx="811371" cy="7851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9FFAF434-E19F-1A67-BC5C-61AC62D75000}"/>
              </a:ext>
            </a:extLst>
          </p:cNvPr>
          <p:cNvSpPr/>
          <p:nvPr/>
        </p:nvSpPr>
        <p:spPr>
          <a:xfrm rot="11174285">
            <a:off x="1953705" y="4682676"/>
            <a:ext cx="116686" cy="1166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8">
            <a:extLst>
              <a:ext uri="{FF2B5EF4-FFF2-40B4-BE49-F238E27FC236}">
                <a16:creationId xmlns:a16="http://schemas.microsoft.com/office/drawing/2014/main" id="{DBD31326-692C-741E-B22E-CF5FC4F3D72D}"/>
              </a:ext>
            </a:extLst>
          </p:cNvPr>
          <p:cNvCxnSpPr/>
          <p:nvPr/>
        </p:nvCxnSpPr>
        <p:spPr>
          <a:xfrm>
            <a:off x="4825486" y="4284355"/>
            <a:ext cx="254010" cy="49969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EE2A577-7A39-6C95-0512-9E3E2E556F6A}"/>
              </a:ext>
            </a:extLst>
          </p:cNvPr>
          <p:cNvCxnSpPr>
            <a:cxnSpLocks/>
          </p:cNvCxnSpPr>
          <p:nvPr/>
        </p:nvCxnSpPr>
        <p:spPr>
          <a:xfrm flipH="1">
            <a:off x="2337404" y="4507460"/>
            <a:ext cx="1356848" cy="396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954D4738-E6A4-98A5-8811-1C2E2EF1CB9F}"/>
              </a:ext>
            </a:extLst>
          </p:cNvPr>
          <p:cNvSpPr/>
          <p:nvPr/>
        </p:nvSpPr>
        <p:spPr>
          <a:xfrm rot="11174285">
            <a:off x="2254301" y="4822574"/>
            <a:ext cx="153494" cy="15349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id="{7D236B44-6050-7064-8F61-0C882F40C187}"/>
              </a:ext>
            </a:extLst>
          </p:cNvPr>
          <p:cNvSpPr txBox="1"/>
          <p:nvPr/>
        </p:nvSpPr>
        <p:spPr>
          <a:xfrm>
            <a:off x="2577665" y="3449822"/>
            <a:ext cx="1761591" cy="584775"/>
          </a:xfrm>
          <a:prstGeom prst="rect">
            <a:avLst/>
          </a:prstGeom>
          <a:noFill/>
        </p:spPr>
        <p:txBody>
          <a:bodyPr wrap="square" rtlCol="0">
            <a:spAutoFit/>
          </a:bodyPr>
          <a:lstStyle/>
          <a:p>
            <a:r>
              <a:rPr lang="en-US" altLang="zh-CN" sz="3200">
                <a:latin typeface="24 LED" panose="020B0603050302020204" pitchFamily="34" charset="0"/>
              </a:rPr>
              <a:t>NO.3</a:t>
            </a:r>
            <a:endParaRPr lang="zh-CN" altLang="en-US" sz="3200">
              <a:latin typeface="24 LED" panose="020B0603050302020204" pitchFamily="34" charset="0"/>
            </a:endParaRPr>
          </a:p>
        </p:txBody>
      </p:sp>
      <p:sp>
        <p:nvSpPr>
          <p:cNvPr id="13" name="矩形 12">
            <a:extLst>
              <a:ext uri="{FF2B5EF4-FFF2-40B4-BE49-F238E27FC236}">
                <a16:creationId xmlns:a16="http://schemas.microsoft.com/office/drawing/2014/main" id="{755646C9-F9E8-2A57-2E81-A16778EC933D}"/>
              </a:ext>
            </a:extLst>
          </p:cNvPr>
          <p:cNvSpPr/>
          <p:nvPr/>
        </p:nvSpPr>
        <p:spPr>
          <a:xfrm>
            <a:off x="3576313" y="3445556"/>
            <a:ext cx="2255746" cy="584775"/>
          </a:xfrm>
          <a:prstGeom prst="rect">
            <a:avLst/>
          </a:prstGeom>
          <a:noFill/>
        </p:spPr>
        <p:txBody>
          <a:bodyPr wrap="none">
            <a:spAutoFit/>
          </a:bodyPr>
          <a:lstStyle/>
          <a:p>
            <a:r>
              <a:rPr lang="en-US" altLang="zh-CN" sz="3200" b="1"/>
              <a:t>Evaluation</a:t>
            </a:r>
            <a:endParaRPr lang="zh-CN" altLang="en-US" sz="3200" b="1"/>
          </a:p>
        </p:txBody>
      </p:sp>
    </p:spTree>
    <p:extLst>
      <p:ext uri="{BB962C8B-B14F-4D97-AF65-F5344CB8AC3E}">
        <p14:creationId xmlns:p14="http://schemas.microsoft.com/office/powerpoint/2010/main" val="415090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D0728B55-52D6-4F33-2DD8-2138589C6750}"/>
            </a:ext>
          </a:extLst>
        </p:cNvPr>
        <p:cNvGrpSpPr/>
        <p:nvPr/>
      </p:nvGrpSpPr>
      <p:grpSpPr>
        <a:xfrm>
          <a:off x="0" y="0"/>
          <a:ext cx="0" cy="0"/>
          <a:chOff x="0" y="0"/>
          <a:chExt cx="0" cy="0"/>
        </a:xfrm>
      </p:grpSpPr>
      <p:sp>
        <p:nvSpPr>
          <p:cNvPr id="61" name="椭圆 60">
            <a:extLst>
              <a:ext uri="{FF2B5EF4-FFF2-40B4-BE49-F238E27FC236}">
                <a16:creationId xmlns:a16="http://schemas.microsoft.com/office/drawing/2014/main" id="{741999C9-AB1E-CBC2-54E4-7F4550213209}"/>
              </a:ext>
            </a:extLst>
          </p:cNvPr>
          <p:cNvSpPr/>
          <p:nvPr/>
        </p:nvSpPr>
        <p:spPr>
          <a:xfrm rot="11174285">
            <a:off x="2197626" y="125550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C7239E4F-D254-A53B-18A7-AA54056F0493}"/>
              </a:ext>
            </a:extLst>
          </p:cNvPr>
          <p:cNvSpPr/>
          <p:nvPr/>
        </p:nvSpPr>
        <p:spPr>
          <a:xfrm rot="11174285">
            <a:off x="1752639" y="-97891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椭圆 58">
            <a:extLst>
              <a:ext uri="{FF2B5EF4-FFF2-40B4-BE49-F238E27FC236}">
                <a16:creationId xmlns:a16="http://schemas.microsoft.com/office/drawing/2014/main" id="{2FE59290-E34A-9DEA-2FA7-FAC1A2FE7619}"/>
              </a:ext>
            </a:extLst>
          </p:cNvPr>
          <p:cNvSpPr/>
          <p:nvPr/>
        </p:nvSpPr>
        <p:spPr>
          <a:xfrm rot="11174285">
            <a:off x="2188501" y="-152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5" name="直接连接符 64">
            <a:extLst>
              <a:ext uri="{FF2B5EF4-FFF2-40B4-BE49-F238E27FC236}">
                <a16:creationId xmlns:a16="http://schemas.microsoft.com/office/drawing/2014/main" id="{2F4CFC16-9151-4D20-C482-29F4D72BC98E}"/>
              </a:ext>
            </a:extLst>
          </p:cNvPr>
          <p:cNvCxnSpPr>
            <a:cxnSpLocks/>
            <a:endCxn id="61" idx="6"/>
          </p:cNvCxnSpPr>
          <p:nvPr/>
        </p:nvCxnSpPr>
        <p:spPr>
          <a:xfrm flipV="1">
            <a:off x="1039921" y="1355428"/>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F9A3CBB1-FBAE-42ED-125F-E2FF055FDC93}"/>
              </a:ext>
            </a:extLst>
          </p:cNvPr>
          <p:cNvCxnSpPr>
            <a:stCxn id="61" idx="3"/>
            <a:endCxn id="97" idx="7"/>
          </p:cNvCxnSpPr>
          <p:nvPr/>
        </p:nvCxnSpPr>
        <p:spPr>
          <a:xfrm flipV="1">
            <a:off x="2397144" y="893034"/>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436CE922-0D77-5A57-367B-EDF582453669}"/>
              </a:ext>
            </a:extLst>
          </p:cNvPr>
          <p:cNvSpPr/>
          <p:nvPr/>
        </p:nvSpPr>
        <p:spPr>
          <a:xfrm rot="11174285">
            <a:off x="-830722" y="139464"/>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4" name="椭圆 93">
            <a:extLst>
              <a:ext uri="{FF2B5EF4-FFF2-40B4-BE49-F238E27FC236}">
                <a16:creationId xmlns:a16="http://schemas.microsoft.com/office/drawing/2014/main" id="{8C528A87-1388-455B-FCA5-EFCBA20BAE88}"/>
              </a:ext>
            </a:extLst>
          </p:cNvPr>
          <p:cNvSpPr/>
          <p:nvPr/>
        </p:nvSpPr>
        <p:spPr>
          <a:xfrm rot="11174285">
            <a:off x="-481892" y="-103282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5" name="椭圆 94">
            <a:extLst>
              <a:ext uri="{FF2B5EF4-FFF2-40B4-BE49-F238E27FC236}">
                <a16:creationId xmlns:a16="http://schemas.microsoft.com/office/drawing/2014/main" id="{36523D99-5FF9-2DC8-7CEC-EC6AB29A5647}"/>
              </a:ext>
            </a:extLst>
          </p:cNvPr>
          <p:cNvSpPr/>
          <p:nvPr/>
        </p:nvSpPr>
        <p:spPr>
          <a:xfrm rot="11174285">
            <a:off x="3341025" y="-367605"/>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6" name="椭圆 95">
            <a:extLst>
              <a:ext uri="{FF2B5EF4-FFF2-40B4-BE49-F238E27FC236}">
                <a16:creationId xmlns:a16="http://schemas.microsoft.com/office/drawing/2014/main" id="{B338E645-6338-CF46-D423-AF856B547E59}"/>
              </a:ext>
            </a:extLst>
          </p:cNvPr>
          <p:cNvSpPr/>
          <p:nvPr/>
        </p:nvSpPr>
        <p:spPr>
          <a:xfrm rot="11174285">
            <a:off x="3774882" y="112724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7" name="椭圆 96">
            <a:extLst>
              <a:ext uri="{FF2B5EF4-FFF2-40B4-BE49-F238E27FC236}">
                <a16:creationId xmlns:a16="http://schemas.microsoft.com/office/drawing/2014/main" id="{B0FE4FF7-DD64-6522-FF10-48568A592A33}"/>
              </a:ext>
            </a:extLst>
          </p:cNvPr>
          <p:cNvSpPr/>
          <p:nvPr/>
        </p:nvSpPr>
        <p:spPr>
          <a:xfrm rot="11174285">
            <a:off x="3046311" y="7091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8" name="椭圆 97">
            <a:extLst>
              <a:ext uri="{FF2B5EF4-FFF2-40B4-BE49-F238E27FC236}">
                <a16:creationId xmlns:a16="http://schemas.microsoft.com/office/drawing/2014/main" id="{96CB5FD7-A90A-FB00-C863-15E3A2429815}"/>
              </a:ext>
            </a:extLst>
          </p:cNvPr>
          <p:cNvSpPr/>
          <p:nvPr/>
        </p:nvSpPr>
        <p:spPr>
          <a:xfrm rot="11174285">
            <a:off x="1444900" y="61868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9" name="椭圆 98">
            <a:extLst>
              <a:ext uri="{FF2B5EF4-FFF2-40B4-BE49-F238E27FC236}">
                <a16:creationId xmlns:a16="http://schemas.microsoft.com/office/drawing/2014/main" id="{A83E35B9-34E7-D9E9-B946-F4569E2A2EED}"/>
              </a:ext>
            </a:extLst>
          </p:cNvPr>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2" name="直接连接符 101">
            <a:extLst>
              <a:ext uri="{FF2B5EF4-FFF2-40B4-BE49-F238E27FC236}">
                <a16:creationId xmlns:a16="http://schemas.microsoft.com/office/drawing/2014/main" id="{917AD5CF-F30B-949F-7FE9-2C4135632E35}"/>
              </a:ext>
            </a:extLst>
          </p:cNvPr>
          <p:cNvCxnSpPr>
            <a:stCxn id="92" idx="1"/>
            <a:endCxn id="112" idx="6"/>
          </p:cNvCxnSpPr>
          <p:nvPr/>
        </p:nvCxnSpPr>
        <p:spPr>
          <a:xfrm>
            <a:off x="-633229" y="355620"/>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7897E7A9-2E26-96D5-6681-686823C05CF8}"/>
              </a:ext>
            </a:extLst>
          </p:cNvPr>
          <p:cNvCxnSpPr>
            <a:stCxn id="94" idx="3"/>
            <a:endCxn id="107" idx="6"/>
          </p:cNvCxnSpPr>
          <p:nvPr/>
        </p:nvCxnSpPr>
        <p:spPr>
          <a:xfrm>
            <a:off x="-280612" y="-990534"/>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D829CE60-4C79-C9CA-E208-2C2CCF9269A7}"/>
              </a:ext>
            </a:extLst>
          </p:cNvPr>
          <p:cNvCxnSpPr>
            <a:stCxn id="96" idx="5"/>
            <a:endCxn id="97" idx="1"/>
          </p:cNvCxnSpPr>
          <p:nvPr/>
        </p:nvCxnSpPr>
        <p:spPr>
          <a:xfrm flipH="1" flipV="1">
            <a:off x="3230212" y="910413"/>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00EC9A25-C6E8-7EE0-7076-4D004C5E53CA}"/>
              </a:ext>
            </a:extLst>
          </p:cNvPr>
          <p:cNvSpPr/>
          <p:nvPr/>
        </p:nvSpPr>
        <p:spPr>
          <a:xfrm rot="11174285">
            <a:off x="943065" y="-784344"/>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08" name="直接连接符 107">
            <a:extLst>
              <a:ext uri="{FF2B5EF4-FFF2-40B4-BE49-F238E27FC236}">
                <a16:creationId xmlns:a16="http://schemas.microsoft.com/office/drawing/2014/main" id="{CDF7EBA8-6627-06C0-78F8-E45E7EDF6E3B}"/>
              </a:ext>
            </a:extLst>
          </p:cNvPr>
          <p:cNvCxnSpPr>
            <a:stCxn id="109" idx="2"/>
            <a:endCxn id="98" idx="5"/>
          </p:cNvCxnSpPr>
          <p:nvPr/>
        </p:nvCxnSpPr>
        <p:spPr>
          <a:xfrm>
            <a:off x="1093561" y="62144"/>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07281A99-2804-F59B-8332-2D032543E755}"/>
              </a:ext>
            </a:extLst>
          </p:cNvPr>
          <p:cNvSpPr/>
          <p:nvPr/>
        </p:nvSpPr>
        <p:spPr>
          <a:xfrm rot="11174285">
            <a:off x="940521" y="-2294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0" name="直接连接符 109">
            <a:extLst>
              <a:ext uri="{FF2B5EF4-FFF2-40B4-BE49-F238E27FC236}">
                <a16:creationId xmlns:a16="http://schemas.microsoft.com/office/drawing/2014/main" id="{C5B8CF08-4903-A0EB-621B-5E1C1C380C10}"/>
              </a:ext>
            </a:extLst>
          </p:cNvPr>
          <p:cNvCxnSpPr>
            <a:stCxn id="46" idx="0"/>
            <a:endCxn id="109" idx="3"/>
          </p:cNvCxnSpPr>
          <p:nvPr/>
        </p:nvCxnSpPr>
        <p:spPr>
          <a:xfrm flipH="1">
            <a:off x="1077111" y="-753397"/>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CC27CC31-7532-DEE2-C2B7-8A278F5C7E29}"/>
              </a:ext>
            </a:extLst>
          </p:cNvPr>
          <p:cNvCxnSpPr>
            <a:stCxn id="95" idx="6"/>
            <a:endCxn id="46" idx="2"/>
          </p:cNvCxnSpPr>
          <p:nvPr/>
        </p:nvCxnSpPr>
        <p:spPr>
          <a:xfrm flipH="1" flipV="1">
            <a:off x="1978157" y="-853532"/>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6B1A1B3A-F89C-B5B0-E83F-DA15E84A7C05}"/>
              </a:ext>
            </a:extLst>
          </p:cNvPr>
          <p:cNvSpPr/>
          <p:nvPr/>
        </p:nvSpPr>
        <p:spPr>
          <a:xfrm rot="11174285">
            <a:off x="116548" y="7144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13" name="直接连接符 112">
            <a:extLst>
              <a:ext uri="{FF2B5EF4-FFF2-40B4-BE49-F238E27FC236}">
                <a16:creationId xmlns:a16="http://schemas.microsoft.com/office/drawing/2014/main" id="{27322F28-9503-73DE-47C0-D19E4C36CEE5}"/>
              </a:ext>
            </a:extLst>
          </p:cNvPr>
          <p:cNvCxnSpPr>
            <a:stCxn id="95" idx="0"/>
            <a:endCxn id="97" idx="4"/>
          </p:cNvCxnSpPr>
          <p:nvPr/>
        </p:nvCxnSpPr>
        <p:spPr>
          <a:xfrm flipH="1">
            <a:off x="3171694" y="-111571"/>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41628D51-EED4-519F-2495-C520C0C4783B}"/>
              </a:ext>
            </a:extLst>
          </p:cNvPr>
          <p:cNvCxnSpPr>
            <a:stCxn id="99" idx="4"/>
            <a:endCxn id="95" idx="2"/>
          </p:cNvCxnSpPr>
          <p:nvPr/>
        </p:nvCxnSpPr>
        <p:spPr>
          <a:xfrm flipH="1" flipV="1">
            <a:off x="3597059" y="-225256"/>
            <a:ext cx="1330830" cy="6773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1A6DAE2D-DF14-CB81-C39F-B95C9FAF2513}"/>
              </a:ext>
            </a:extLst>
          </p:cNvPr>
          <p:cNvCxnSpPr>
            <a:stCxn id="92" idx="4"/>
            <a:endCxn id="94" idx="7"/>
          </p:cNvCxnSpPr>
          <p:nvPr/>
        </p:nvCxnSpPr>
        <p:spPr>
          <a:xfrm flipV="1">
            <a:off x="-696072" y="-848920"/>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549C69E5-D33B-BF44-C729-2D534CFD88D8}"/>
              </a:ext>
            </a:extLst>
          </p:cNvPr>
          <p:cNvCxnSpPr>
            <a:stCxn id="98" idx="2"/>
            <a:endCxn id="61" idx="4"/>
          </p:cNvCxnSpPr>
          <p:nvPr/>
        </p:nvCxnSpPr>
        <p:spPr>
          <a:xfrm>
            <a:off x="1605286" y="707852"/>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09527BE-656A-6706-17BE-D070282CD8B6}"/>
              </a:ext>
            </a:extLst>
          </p:cNvPr>
          <p:cNvCxnSpPr>
            <a:stCxn id="46" idx="6"/>
            <a:endCxn id="107" idx="3"/>
          </p:cNvCxnSpPr>
          <p:nvPr/>
        </p:nvCxnSpPr>
        <p:spPr>
          <a:xfrm flipH="1">
            <a:off x="1034156" y="-878110"/>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82363480-9442-7F9B-ACDD-6EC07F6BC81B}"/>
              </a:ext>
            </a:extLst>
          </p:cNvPr>
          <p:cNvCxnSpPr>
            <a:stCxn id="107" idx="1"/>
            <a:endCxn id="109" idx="5"/>
          </p:cNvCxnSpPr>
          <p:nvPr/>
        </p:nvCxnSpPr>
        <p:spPr>
          <a:xfrm flipH="1">
            <a:off x="969218" y="-693253"/>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4E369653-3787-E170-3ACA-D89597B8B04E}"/>
              </a:ext>
            </a:extLst>
          </p:cNvPr>
          <p:cNvCxnSpPr>
            <a:cxnSpLocks/>
            <a:stCxn id="112" idx="1"/>
          </p:cNvCxnSpPr>
          <p:nvPr/>
        </p:nvCxnSpPr>
        <p:spPr>
          <a:xfrm>
            <a:off x="298839" y="913996"/>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92E27DAB-99A3-5902-98C3-8D10D51EE7C4}"/>
              </a:ext>
            </a:extLst>
          </p:cNvPr>
          <p:cNvCxnSpPr>
            <a:stCxn id="92" idx="2"/>
            <a:endCxn id="109" idx="7"/>
          </p:cNvCxnSpPr>
          <p:nvPr/>
        </p:nvCxnSpPr>
        <p:spPr>
          <a:xfrm flipV="1">
            <a:off x="-588535" y="101855"/>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E4A28116-5DBA-817A-4E29-6F745C4E681F}"/>
              </a:ext>
            </a:extLst>
          </p:cNvPr>
          <p:cNvCxnSpPr>
            <a:stCxn id="94" idx="1"/>
            <a:endCxn id="109" idx="0"/>
          </p:cNvCxnSpPr>
          <p:nvPr/>
        </p:nvCxnSpPr>
        <p:spPr>
          <a:xfrm>
            <a:off x="-297991" y="-831541"/>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88EB5387-26C0-0DE4-323E-8D65002DE766}"/>
              </a:ext>
            </a:extLst>
          </p:cNvPr>
          <p:cNvCxnSpPr>
            <a:stCxn id="112" idx="2"/>
            <a:endCxn id="109" idx="0"/>
          </p:cNvCxnSpPr>
          <p:nvPr/>
        </p:nvCxnSpPr>
        <p:spPr>
          <a:xfrm flipV="1">
            <a:off x="340093" y="130098"/>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4BD222FB-1E37-DAD3-E54C-B56135CBDF95}"/>
              </a:ext>
            </a:extLst>
          </p:cNvPr>
          <p:cNvCxnSpPr>
            <a:stCxn id="112" idx="2"/>
            <a:endCxn id="98" idx="7"/>
          </p:cNvCxnSpPr>
          <p:nvPr/>
        </p:nvCxnSpPr>
        <p:spPr>
          <a:xfrm flipV="1">
            <a:off x="340093" y="749468"/>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ACA16909-CB08-0014-6B10-6981C61766F6}"/>
              </a:ext>
            </a:extLst>
          </p:cNvPr>
          <p:cNvCxnSpPr>
            <a:cxnSpLocks/>
            <a:endCxn id="98" idx="0"/>
          </p:cNvCxnSpPr>
          <p:nvPr/>
        </p:nvCxnSpPr>
        <p:spPr>
          <a:xfrm flipV="1">
            <a:off x="1039921" y="779067"/>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286D1528-91A4-D90C-DA81-2911B58B9FD4}"/>
              </a:ext>
            </a:extLst>
          </p:cNvPr>
          <p:cNvCxnSpPr>
            <a:stCxn id="95" idx="7"/>
            <a:endCxn id="59" idx="3"/>
          </p:cNvCxnSpPr>
          <p:nvPr/>
        </p:nvCxnSpPr>
        <p:spPr>
          <a:xfrm flipH="1">
            <a:off x="2388019" y="-158821"/>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B75608DC-EA58-622E-E698-30A73D038CEE}"/>
              </a:ext>
            </a:extLst>
          </p:cNvPr>
          <p:cNvCxnSpPr>
            <a:stCxn id="46" idx="1"/>
            <a:endCxn id="59" idx="5"/>
          </p:cNvCxnSpPr>
          <p:nvPr/>
        </p:nvCxnSpPr>
        <p:spPr>
          <a:xfrm>
            <a:off x="1936540" y="-777635"/>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66AEF4D4-6F41-07C5-7EB9-9DFDDF230E83}"/>
              </a:ext>
            </a:extLst>
          </p:cNvPr>
          <p:cNvCxnSpPr>
            <a:stCxn id="109" idx="2"/>
            <a:endCxn id="59" idx="7"/>
          </p:cNvCxnSpPr>
          <p:nvPr/>
        </p:nvCxnSpPr>
        <p:spPr>
          <a:xfrm flipV="1">
            <a:off x="1093561" y="30125"/>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30DB7B03-6E89-DBC9-AA71-87D01CECCC9D}"/>
              </a:ext>
            </a:extLst>
          </p:cNvPr>
          <p:cNvCxnSpPr>
            <a:stCxn id="98" idx="2"/>
            <a:endCxn id="97" idx="6"/>
          </p:cNvCxnSpPr>
          <p:nvPr/>
        </p:nvCxnSpPr>
        <p:spPr>
          <a:xfrm>
            <a:off x="1605286" y="707852"/>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16C84B54-C26D-16EE-BCC5-91FA96D9E235}"/>
              </a:ext>
            </a:extLst>
          </p:cNvPr>
          <p:cNvCxnSpPr>
            <a:stCxn id="98" idx="3"/>
            <a:endCxn id="59" idx="0"/>
          </p:cNvCxnSpPr>
          <p:nvPr/>
        </p:nvCxnSpPr>
        <p:spPr>
          <a:xfrm flipV="1">
            <a:off x="1588047" y="71379"/>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037DA8AE-AD8F-4248-1844-C73610563C1B}"/>
              </a:ext>
            </a:extLst>
          </p:cNvPr>
          <p:cNvCxnSpPr>
            <a:stCxn id="97" idx="5"/>
            <a:endCxn id="59" idx="1"/>
          </p:cNvCxnSpPr>
          <p:nvPr/>
        </p:nvCxnSpPr>
        <p:spPr>
          <a:xfrm flipH="1" flipV="1">
            <a:off x="2370792" y="47352"/>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85D0FE3B-504A-93D0-1344-C793DB357987}"/>
              </a:ext>
            </a:extLst>
          </p:cNvPr>
          <p:cNvCxnSpPr>
            <a:cxnSpLocks/>
            <a:endCxn id="97" idx="3"/>
          </p:cNvCxnSpPr>
          <p:nvPr/>
        </p:nvCxnSpPr>
        <p:spPr>
          <a:xfrm flipH="1">
            <a:off x="3247591" y="189482"/>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0C281E75-9B84-4B08-0EFA-3100DF5E2643}"/>
              </a:ext>
            </a:extLst>
          </p:cNvPr>
          <p:cNvCxnSpPr>
            <a:stCxn id="99" idx="0"/>
            <a:endCxn id="96" idx="4"/>
          </p:cNvCxnSpPr>
          <p:nvPr/>
        </p:nvCxnSpPr>
        <p:spPr>
          <a:xfrm flipH="1">
            <a:off x="3899167" y="676956"/>
            <a:ext cx="1004144" cy="45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BA1AFAC4-A862-773D-DE5C-96BF9A4D0960}"/>
              </a:ext>
            </a:extLst>
          </p:cNvPr>
          <p:cNvCxnSpPr>
            <a:stCxn id="61" idx="2"/>
            <a:endCxn id="96" idx="6"/>
          </p:cNvCxnSpPr>
          <p:nvPr/>
        </p:nvCxnSpPr>
        <p:spPr>
          <a:xfrm flipV="1">
            <a:off x="2421171" y="1227165"/>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a:extLst>
              <a:ext uri="{FF2B5EF4-FFF2-40B4-BE49-F238E27FC236}">
                <a16:creationId xmlns:a16="http://schemas.microsoft.com/office/drawing/2014/main" id="{184826DD-31D6-20B7-1DE2-2FF4A678C81A}"/>
              </a:ext>
            </a:extLst>
          </p:cNvPr>
          <p:cNvGrpSpPr/>
          <p:nvPr/>
        </p:nvGrpSpPr>
        <p:grpSpPr>
          <a:xfrm>
            <a:off x="8443146" y="4859296"/>
            <a:ext cx="3748854" cy="1861544"/>
            <a:chOff x="8443146" y="4859296"/>
            <a:chExt cx="3748854" cy="1861544"/>
          </a:xfrm>
        </p:grpSpPr>
        <p:sp>
          <p:nvSpPr>
            <p:cNvPr id="11" name="椭圆 10">
              <a:extLst>
                <a:ext uri="{FF2B5EF4-FFF2-40B4-BE49-F238E27FC236}">
                  <a16:creationId xmlns:a16="http://schemas.microsoft.com/office/drawing/2014/main" id="{AC6D80D3-E1A4-A4B2-CD6B-341AA53FE7FD}"/>
                </a:ext>
              </a:extLst>
            </p:cNvPr>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77474964-A757-AE42-AFD7-2E966B8B44B9}"/>
                </a:ext>
              </a:extLst>
            </p:cNvPr>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470EBE3C-4D15-E8ED-A841-8BCED8779CFA}"/>
                </a:ext>
              </a:extLst>
            </p:cNvPr>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2C4B3F5C-9C09-2FBB-5B98-F4739BED9F10}"/>
                </a:ext>
              </a:extLst>
            </p:cNvPr>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36322D91-4282-4853-6474-7B0D6FABF46C}"/>
                </a:ext>
              </a:extLst>
            </p:cNvPr>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44" name="直接连接符 43">
              <a:extLst>
                <a:ext uri="{FF2B5EF4-FFF2-40B4-BE49-F238E27FC236}">
                  <a16:creationId xmlns:a16="http://schemas.microsoft.com/office/drawing/2014/main" id="{9D64E365-460A-BF12-E715-3F5857DE0804}"/>
                </a:ext>
              </a:extLst>
            </p:cNvPr>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46DDD45F-71F4-4533-24CC-AB6197EC6D15}"/>
                </a:ext>
              </a:extLst>
            </p:cNvPr>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0E1868EB-B040-AA95-8C28-2FE4F832857C}"/>
                </a:ext>
              </a:extLst>
            </p:cNvPr>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C19C32C8-161C-5A7D-EF25-CEAD36CD6093}"/>
                </a:ext>
              </a:extLst>
            </p:cNvPr>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2" name="直接连接符 61">
              <a:extLst>
                <a:ext uri="{FF2B5EF4-FFF2-40B4-BE49-F238E27FC236}">
                  <a16:creationId xmlns:a16="http://schemas.microsoft.com/office/drawing/2014/main" id="{CF59E8EB-BCAE-8969-54BE-B240B3F268B7}"/>
                </a:ext>
              </a:extLst>
            </p:cNvPr>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68FD298-F637-B631-ED91-4C07DD01B541}"/>
                </a:ext>
              </a:extLst>
            </p:cNvPr>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A2BEC776-EC5B-5859-244C-85AF094BEB5A}"/>
                </a:ext>
              </a:extLst>
            </p:cNvPr>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A5AC05ED-0BF8-A603-523F-CE03DE288AC1}"/>
                </a:ext>
              </a:extLst>
            </p:cNvPr>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0D290CFE-3AE4-6538-17A9-F9552CE487B8}"/>
                </a:ext>
              </a:extLst>
            </p:cNvPr>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1416141F-D500-C2E2-4066-225393C9D708}"/>
                </a:ext>
              </a:extLst>
            </p:cNvPr>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2246AF77-A06B-95C3-0385-C3E14D9194A1}"/>
                </a:ext>
              </a:extLst>
            </p:cNvPr>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0" name="椭圆 119">
              <a:extLst>
                <a:ext uri="{FF2B5EF4-FFF2-40B4-BE49-F238E27FC236}">
                  <a16:creationId xmlns:a16="http://schemas.microsoft.com/office/drawing/2014/main" id="{7ECDD793-6DC1-13D3-5C41-DEC017019DC0}"/>
                </a:ext>
              </a:extLst>
            </p:cNvPr>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5" name="椭圆 174">
              <a:extLst>
                <a:ext uri="{FF2B5EF4-FFF2-40B4-BE49-F238E27FC236}">
                  <a16:creationId xmlns:a16="http://schemas.microsoft.com/office/drawing/2014/main" id="{C707A101-2D66-1562-DE2F-43C29B2E2D33}"/>
                </a:ext>
              </a:extLst>
            </p:cNvPr>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6" name="椭圆 175">
              <a:extLst>
                <a:ext uri="{FF2B5EF4-FFF2-40B4-BE49-F238E27FC236}">
                  <a16:creationId xmlns:a16="http://schemas.microsoft.com/office/drawing/2014/main" id="{5D870197-DDB9-0082-7397-B32F4164FF3A}"/>
                </a:ext>
              </a:extLst>
            </p:cNvPr>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12" name="直接连接符 211">
              <a:extLst>
                <a:ext uri="{FF2B5EF4-FFF2-40B4-BE49-F238E27FC236}">
                  <a16:creationId xmlns:a16="http://schemas.microsoft.com/office/drawing/2014/main" id="{2DFDADE7-24A5-A172-9A61-5D847D3CBA75}"/>
                </a:ext>
              </a:extLst>
            </p:cNvPr>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9BEFFA61-9EC9-285E-DA84-F240B8A2B6AF}"/>
                </a:ext>
              </a:extLst>
            </p:cNvPr>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AD53C18A-D499-299F-59F3-7D761C0A0C3B}"/>
                </a:ext>
              </a:extLst>
            </p:cNvPr>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D2639638-5747-94A8-C572-C13DBCBA9CF5}"/>
                </a:ext>
              </a:extLst>
            </p:cNvPr>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BEB73F86-A1E6-E8DC-8C48-B548BA6C6E67}"/>
                </a:ext>
              </a:extLst>
            </p:cNvPr>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D344D547-A14C-1AB0-AEE7-219263467387}"/>
                </a:ext>
              </a:extLst>
            </p:cNvPr>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C03AEE4B-0FBE-E015-3F56-08BAC5986020}"/>
                </a:ext>
              </a:extLst>
            </p:cNvPr>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25C7FC9E-904D-6FE7-3F5D-78E8EEFCF765}"/>
                </a:ext>
              </a:extLst>
            </p:cNvPr>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8678D3B0-C520-F52B-AF38-3229BABB9102}"/>
                </a:ext>
              </a:extLst>
            </p:cNvPr>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F7123344-99D3-8A0F-4A28-27B54D99113C}"/>
                </a:ext>
              </a:extLst>
            </p:cNvPr>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EA01E62F-7133-E29C-8DF5-6B01D5B951EA}"/>
                </a:ext>
              </a:extLst>
            </p:cNvPr>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ACB2327D-5766-9589-ED8B-26247C3D8EAF}"/>
                </a:ext>
              </a:extLst>
            </p:cNvPr>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4E6BE432-CC1C-C97D-D15D-C2F52E18E0C9}"/>
                </a:ext>
              </a:extLst>
            </p:cNvPr>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A5CF120E-1852-BF0A-2A8E-556D99CE0488}"/>
                </a:ext>
              </a:extLst>
            </p:cNvPr>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FABA06A1-E2AF-BD55-0071-3284EE204EEC}"/>
                </a:ext>
              </a:extLst>
            </p:cNvPr>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B9EF5D9A-B9D0-64C8-A14D-394AB57AA25D}"/>
                </a:ext>
              </a:extLst>
            </p:cNvPr>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2597C11A-4CEA-2242-DD48-2CFF844A1559}"/>
                </a:ext>
              </a:extLst>
            </p:cNvPr>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A445F2DC-5402-DAEB-B4ED-ECE3B08946A4}"/>
                </a:ext>
              </a:extLst>
            </p:cNvPr>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0E80D8B0-35F2-130C-D6A3-49AA2CD52211}"/>
                </a:ext>
              </a:extLst>
            </p:cNvPr>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1" name="椭圆 180">
            <a:extLst>
              <a:ext uri="{FF2B5EF4-FFF2-40B4-BE49-F238E27FC236}">
                <a16:creationId xmlns:a16="http://schemas.microsoft.com/office/drawing/2014/main" id="{D84DE2D5-F6B7-07A0-7AFB-EEB6D792CEC1}"/>
              </a:ext>
            </a:extLst>
          </p:cNvPr>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3" name="椭圆 182">
            <a:extLst>
              <a:ext uri="{FF2B5EF4-FFF2-40B4-BE49-F238E27FC236}">
                <a16:creationId xmlns:a16="http://schemas.microsoft.com/office/drawing/2014/main" id="{9EEAFB30-8FA2-E0B5-2F82-008C2631A572}"/>
              </a:ext>
            </a:extLst>
          </p:cNvPr>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4" name="椭圆 183">
            <a:extLst>
              <a:ext uri="{FF2B5EF4-FFF2-40B4-BE49-F238E27FC236}">
                <a16:creationId xmlns:a16="http://schemas.microsoft.com/office/drawing/2014/main" id="{7278488E-6EE3-32A7-B426-6F8EC82ED4F1}"/>
              </a:ext>
            </a:extLst>
          </p:cNvPr>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5" name="椭圆 184">
            <a:extLst>
              <a:ext uri="{FF2B5EF4-FFF2-40B4-BE49-F238E27FC236}">
                <a16:creationId xmlns:a16="http://schemas.microsoft.com/office/drawing/2014/main" id="{03D88C54-DECA-1EA3-21A0-41E705D2BCAC}"/>
              </a:ext>
            </a:extLst>
          </p:cNvPr>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6" name="椭圆 185">
            <a:extLst>
              <a:ext uri="{FF2B5EF4-FFF2-40B4-BE49-F238E27FC236}">
                <a16:creationId xmlns:a16="http://schemas.microsoft.com/office/drawing/2014/main" id="{382DE09B-9D44-6267-0584-0012D9C0DA89}"/>
              </a:ext>
            </a:extLst>
          </p:cNvPr>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8" name="椭圆 187">
            <a:extLst>
              <a:ext uri="{FF2B5EF4-FFF2-40B4-BE49-F238E27FC236}">
                <a16:creationId xmlns:a16="http://schemas.microsoft.com/office/drawing/2014/main" id="{4C198BE1-07CE-FC2A-9393-ABD035A6D4B8}"/>
              </a:ext>
            </a:extLst>
          </p:cNvPr>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189" name="椭圆 188">
            <a:extLst>
              <a:ext uri="{FF2B5EF4-FFF2-40B4-BE49-F238E27FC236}">
                <a16:creationId xmlns:a16="http://schemas.microsoft.com/office/drawing/2014/main" id="{3606618E-1A14-4D23-2E32-952F83D0BCCD}"/>
              </a:ext>
            </a:extLst>
          </p:cNvPr>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0" b="0" i="0" u="none" strike="noStrike" kern="1200" cap="none" spc="0" normalizeH="0" baseline="0" noProof="0">
              <a:ln>
                <a:noFill/>
              </a:ln>
              <a:solidFill>
                <a:prstClr val="white"/>
              </a:solidFill>
              <a:effectLst/>
              <a:uLnTx/>
              <a:uFillTx/>
              <a:latin typeface="24 LED" panose="020B0603050302020204" pitchFamily="34" charset="0"/>
              <a:ea typeface="微软雅黑"/>
              <a:cs typeface="+mn-cs"/>
            </a:endParaRPr>
          </a:p>
        </p:txBody>
      </p:sp>
      <p:sp>
        <p:nvSpPr>
          <p:cNvPr id="4" name="文本框 3">
            <a:extLst>
              <a:ext uri="{FF2B5EF4-FFF2-40B4-BE49-F238E27FC236}">
                <a16:creationId xmlns:a16="http://schemas.microsoft.com/office/drawing/2014/main" id="{3FB28307-4080-EDB5-A926-00A48260CAD9}"/>
              </a:ext>
            </a:extLst>
          </p:cNvPr>
          <p:cNvSpPr txBox="1"/>
          <p:nvPr/>
        </p:nvSpPr>
        <p:spPr>
          <a:xfrm>
            <a:off x="4166385" y="400259"/>
            <a:ext cx="389774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Drawback</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40027955-9AE7-F828-1435-DE7BCFC5D690}"/>
              </a:ext>
            </a:extLst>
          </p:cNvPr>
          <p:cNvSpPr txBox="1"/>
          <p:nvPr/>
        </p:nvSpPr>
        <p:spPr>
          <a:xfrm>
            <a:off x="1943818" y="1058634"/>
            <a:ext cx="2128312" cy="584775"/>
          </a:xfrm>
          <a:prstGeom prst="rect">
            <a:avLst/>
          </a:prstGeom>
          <a:noFill/>
        </p:spPr>
        <p:txBody>
          <a:bodyPr wrap="square" rtlCol="0">
            <a:spAutoFit/>
          </a:bodyPr>
          <a:lstStyle/>
          <a:p>
            <a:r>
              <a:rPr lang="zh-CN" altLang="en-US" sz="3200"/>
              <a:t>白马非马</a:t>
            </a:r>
          </a:p>
        </p:txBody>
      </p:sp>
      <p:sp>
        <p:nvSpPr>
          <p:cNvPr id="5" name="文本框 4">
            <a:extLst>
              <a:ext uri="{FF2B5EF4-FFF2-40B4-BE49-F238E27FC236}">
                <a16:creationId xmlns:a16="http://schemas.microsoft.com/office/drawing/2014/main" id="{EDD1659C-BB02-5418-A6DE-DA71119FABEA}"/>
              </a:ext>
            </a:extLst>
          </p:cNvPr>
          <p:cNvSpPr txBox="1"/>
          <p:nvPr/>
        </p:nvSpPr>
        <p:spPr>
          <a:xfrm>
            <a:off x="7193172" y="1050255"/>
            <a:ext cx="3675455" cy="1077218"/>
          </a:xfrm>
          <a:prstGeom prst="rect">
            <a:avLst/>
          </a:prstGeom>
          <a:noFill/>
        </p:spPr>
        <p:txBody>
          <a:bodyPr wrap="square" rtlCol="0">
            <a:spAutoFit/>
          </a:bodyPr>
          <a:lstStyle/>
          <a:p>
            <a:r>
              <a:rPr lang="en-US" altLang="zh-CN" sz="3200"/>
              <a:t>Is white horse a horse?</a:t>
            </a:r>
            <a:endParaRPr lang="zh-CN" altLang="en-US" sz="3200"/>
          </a:p>
        </p:txBody>
      </p:sp>
      <p:sp>
        <p:nvSpPr>
          <p:cNvPr id="6" name="文本框 5">
            <a:extLst>
              <a:ext uri="{FF2B5EF4-FFF2-40B4-BE49-F238E27FC236}">
                <a16:creationId xmlns:a16="http://schemas.microsoft.com/office/drawing/2014/main" id="{2D82BAC6-E52C-B0F4-7D89-7E18E19F6A2C}"/>
              </a:ext>
            </a:extLst>
          </p:cNvPr>
          <p:cNvSpPr txBox="1"/>
          <p:nvPr/>
        </p:nvSpPr>
        <p:spPr>
          <a:xfrm>
            <a:off x="1227856" y="1961020"/>
            <a:ext cx="3675455" cy="584775"/>
          </a:xfrm>
          <a:prstGeom prst="rect">
            <a:avLst/>
          </a:prstGeom>
          <a:noFill/>
        </p:spPr>
        <p:txBody>
          <a:bodyPr wrap="square" rtlCol="0">
            <a:spAutoFit/>
          </a:bodyPr>
          <a:lstStyle/>
          <a:p>
            <a:r>
              <a:rPr lang="en-US" altLang="zh-CN" sz="3200"/>
              <a:t>Refuse to answer</a:t>
            </a:r>
            <a:endParaRPr lang="zh-CN" altLang="en-US" sz="3200"/>
          </a:p>
        </p:txBody>
      </p:sp>
      <p:sp>
        <p:nvSpPr>
          <p:cNvPr id="7" name="文本框 6">
            <a:extLst>
              <a:ext uri="{FF2B5EF4-FFF2-40B4-BE49-F238E27FC236}">
                <a16:creationId xmlns:a16="http://schemas.microsoft.com/office/drawing/2014/main" id="{AD1B6881-254D-2D53-4F2F-D2574B4E5753}"/>
              </a:ext>
            </a:extLst>
          </p:cNvPr>
          <p:cNvSpPr txBox="1"/>
          <p:nvPr/>
        </p:nvSpPr>
        <p:spPr>
          <a:xfrm>
            <a:off x="7098696" y="2018688"/>
            <a:ext cx="4036150" cy="584775"/>
          </a:xfrm>
          <a:prstGeom prst="rect">
            <a:avLst/>
          </a:prstGeom>
          <a:noFill/>
        </p:spPr>
        <p:txBody>
          <a:bodyPr wrap="square" rtlCol="0">
            <a:spAutoFit/>
          </a:bodyPr>
          <a:lstStyle/>
          <a:p>
            <a:r>
              <a:rPr lang="en-US" altLang="zh-CN" sz="3200"/>
              <a:t>Yes, reason as below</a:t>
            </a:r>
            <a:endParaRPr lang="zh-CN" altLang="en-US" sz="3200"/>
          </a:p>
        </p:txBody>
      </p:sp>
      <p:pic>
        <p:nvPicPr>
          <p:cNvPr id="9" name="图片 8">
            <a:extLst>
              <a:ext uri="{FF2B5EF4-FFF2-40B4-BE49-F238E27FC236}">
                <a16:creationId xmlns:a16="http://schemas.microsoft.com/office/drawing/2014/main" id="{DCF88743-7FE1-9D5D-EFA9-C71F7FC7E544}"/>
              </a:ext>
            </a:extLst>
          </p:cNvPr>
          <p:cNvPicPr>
            <a:picLocks noChangeAspect="1"/>
          </p:cNvPicPr>
          <p:nvPr/>
        </p:nvPicPr>
        <p:blipFill>
          <a:blip r:embed="rId3"/>
          <a:stretch>
            <a:fillRect/>
          </a:stretch>
        </p:blipFill>
        <p:spPr>
          <a:xfrm>
            <a:off x="680429" y="2915698"/>
            <a:ext cx="5253257" cy="1666056"/>
          </a:xfrm>
          <a:prstGeom prst="rect">
            <a:avLst/>
          </a:prstGeom>
        </p:spPr>
      </p:pic>
      <p:pic>
        <p:nvPicPr>
          <p:cNvPr id="15" name="图片 14">
            <a:extLst>
              <a:ext uri="{FF2B5EF4-FFF2-40B4-BE49-F238E27FC236}">
                <a16:creationId xmlns:a16="http://schemas.microsoft.com/office/drawing/2014/main" id="{F9AE0515-1A8B-DE26-59F8-41C89A657E39}"/>
              </a:ext>
            </a:extLst>
          </p:cNvPr>
          <p:cNvPicPr>
            <a:picLocks noChangeAspect="1"/>
          </p:cNvPicPr>
          <p:nvPr/>
        </p:nvPicPr>
        <p:blipFill>
          <a:blip r:embed="rId4"/>
          <a:stretch>
            <a:fillRect/>
          </a:stretch>
        </p:blipFill>
        <p:spPr>
          <a:xfrm>
            <a:off x="7003485" y="2894656"/>
            <a:ext cx="4226571" cy="2341662"/>
          </a:xfrm>
          <a:prstGeom prst="rect">
            <a:avLst/>
          </a:prstGeom>
        </p:spPr>
      </p:pic>
    </p:spTree>
    <p:extLst>
      <p:ext uri="{BB962C8B-B14F-4D97-AF65-F5344CB8AC3E}">
        <p14:creationId xmlns:p14="http://schemas.microsoft.com/office/powerpoint/2010/main" val="1998905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E9D861E8-5B02-2970-AF8C-5F10EFBD6FFC}"/>
            </a:ext>
          </a:extLst>
        </p:cNvPr>
        <p:cNvGrpSpPr/>
        <p:nvPr/>
      </p:nvGrpSpPr>
      <p:grpSpPr>
        <a:xfrm>
          <a:off x="0" y="0"/>
          <a:ext cx="0" cy="0"/>
          <a:chOff x="0" y="0"/>
          <a:chExt cx="0" cy="0"/>
        </a:xfrm>
      </p:grpSpPr>
      <p:sp>
        <p:nvSpPr>
          <p:cNvPr id="8" name="椭圆 7">
            <a:extLst>
              <a:ext uri="{FF2B5EF4-FFF2-40B4-BE49-F238E27FC236}">
                <a16:creationId xmlns:a16="http://schemas.microsoft.com/office/drawing/2014/main" id="{B833DB2C-09A5-6867-DE2C-6B476BC4A3CC}"/>
              </a:ext>
            </a:extLst>
          </p:cNvPr>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7E6B9BC-653C-9F35-B81C-04BF8D940271}"/>
              </a:ext>
            </a:extLst>
          </p:cNvPr>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BF8079D9-2BF4-FFA2-5C34-9EE6E09ADB4A}"/>
              </a:ext>
            </a:extLst>
          </p:cNvPr>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06C99A6-DB90-E59A-C935-1D9A4354D944}"/>
              </a:ext>
            </a:extLst>
          </p:cNvPr>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C1B696D2-D525-6A18-4C96-12A03F6EAE28}"/>
              </a:ext>
            </a:extLst>
          </p:cNvPr>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B4CD0EE4-6CA5-5B8A-06CD-A87731165812}"/>
              </a:ext>
            </a:extLst>
          </p:cNvPr>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0A6967BF-F759-00E7-464E-B00B027668ED}"/>
              </a:ext>
            </a:extLst>
          </p:cNvPr>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817FC88-93D2-A253-71E9-9520C6C31D27}"/>
              </a:ext>
            </a:extLst>
          </p:cNvPr>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DF9A3782-D8F1-3BC5-8764-AA3B289624AC}"/>
              </a:ext>
            </a:extLst>
          </p:cNvPr>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9BB61902-E189-AE80-033D-AB8CD3CB86D9}"/>
              </a:ext>
            </a:extLst>
          </p:cNvPr>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66D323E-19FE-7A7D-47C2-E2F0D22F2B44}"/>
              </a:ext>
            </a:extLst>
          </p:cNvPr>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553CE479-BD43-5407-3F54-D6DA18A67424}"/>
              </a:ext>
            </a:extLst>
          </p:cNvPr>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a:extLst>
              <a:ext uri="{FF2B5EF4-FFF2-40B4-BE49-F238E27FC236}">
                <a16:creationId xmlns:a16="http://schemas.microsoft.com/office/drawing/2014/main" id="{26891B72-98AA-482C-5ADD-710293CBB2AB}"/>
              </a:ext>
            </a:extLst>
          </p:cNvPr>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27A6F60E-0582-A07B-84D3-52AB6143F92F}"/>
              </a:ext>
            </a:extLst>
          </p:cNvPr>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6691D371-1111-1432-F3F3-78ED4B620DEA}"/>
              </a:ext>
            </a:extLst>
          </p:cNvPr>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a:extLst>
              <a:ext uri="{FF2B5EF4-FFF2-40B4-BE49-F238E27FC236}">
                <a16:creationId xmlns:a16="http://schemas.microsoft.com/office/drawing/2014/main" id="{5C90BA2A-0EC5-F8C8-464A-A5189DCA3EE1}"/>
              </a:ext>
            </a:extLst>
          </p:cNvPr>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DC2ED5D5-1641-04B6-D673-B1C6090BFFCD}"/>
              </a:ext>
            </a:extLst>
          </p:cNvPr>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0D43537D-A9ED-BAF1-E4A7-99CFF64A9967}"/>
              </a:ext>
            </a:extLst>
          </p:cNvPr>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25C3E3FE-5B0C-6F36-DFB3-20C84AC9D22C}"/>
              </a:ext>
            </a:extLst>
          </p:cNvPr>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0E1C281E-667C-4577-EC43-63BF0E9BB1C8}"/>
              </a:ext>
            </a:extLst>
          </p:cNvPr>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16CD9110-47DE-5949-5636-8AA251037ACD}"/>
              </a:ext>
            </a:extLst>
          </p:cNvPr>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BFA304E3-EB7B-6692-E48E-1D739496ABE7}"/>
              </a:ext>
            </a:extLst>
          </p:cNvPr>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C245B6CB-3FAF-8FDF-945A-9384261BEAC9}"/>
              </a:ext>
            </a:extLst>
          </p:cNvPr>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8468C193-F186-C67E-0464-D93C247B5279}"/>
              </a:ext>
            </a:extLst>
          </p:cNvPr>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8BEF9D09-E19D-530E-07EB-69C226575BCC}"/>
              </a:ext>
            </a:extLst>
          </p:cNvPr>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89BB69DD-6597-0EBE-E97A-8022B6F2EA80}"/>
              </a:ext>
            </a:extLst>
          </p:cNvPr>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a:extLst>
              <a:ext uri="{FF2B5EF4-FFF2-40B4-BE49-F238E27FC236}">
                <a16:creationId xmlns:a16="http://schemas.microsoft.com/office/drawing/2014/main" id="{862A9D61-DB0E-C903-F562-9A9B7A52EDF2}"/>
              </a:ext>
            </a:extLst>
          </p:cNvPr>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9626CFFE-3BDA-E7F9-0317-C069E9D75709}"/>
              </a:ext>
            </a:extLst>
          </p:cNvPr>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40184CA7-A9F9-C3FA-90C1-6E5A85F428D9}"/>
              </a:ext>
            </a:extLst>
          </p:cNvPr>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E9FCFEFA-5417-9456-B488-B367D54E1464}"/>
              </a:ext>
            </a:extLst>
          </p:cNvPr>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806E7883-6185-AB0F-ABE5-F6A004B9FD63}"/>
              </a:ext>
            </a:extLst>
          </p:cNvPr>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69D81B51-0AE7-C185-ED5B-6BDF063B74C6}"/>
              </a:ext>
            </a:extLst>
          </p:cNvPr>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FC5DE069-66E4-D911-5464-24496E5E7DBF}"/>
              </a:ext>
            </a:extLst>
          </p:cNvPr>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C51B248B-D499-C108-E687-647B66175A87}"/>
              </a:ext>
            </a:extLst>
          </p:cNvPr>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65BDCAE3-3A28-61A7-161B-528E061BD4E7}"/>
              </a:ext>
            </a:extLst>
          </p:cNvPr>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0590B40B-35BB-D221-B432-7A9CB10860D7}"/>
              </a:ext>
            </a:extLst>
          </p:cNvPr>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4714A159-AFCC-AC44-5413-41E9AA3984F0}"/>
              </a:ext>
            </a:extLst>
          </p:cNvPr>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67FC8DFB-46F8-7538-7D65-8B390660C624}"/>
              </a:ext>
            </a:extLst>
          </p:cNvPr>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62ED7501-CAA2-3288-BF1E-A07800AD168F}"/>
              </a:ext>
            </a:extLst>
          </p:cNvPr>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9E7CC254-327E-A7E8-3526-76A1952540D5}"/>
              </a:ext>
            </a:extLst>
          </p:cNvPr>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F282181A-15D7-70C7-2CE6-D89D3E5539F1}"/>
              </a:ext>
            </a:extLst>
          </p:cNvPr>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1CC0E94D-BDCD-A3AD-CBD5-7485ED10E958}"/>
              </a:ext>
            </a:extLst>
          </p:cNvPr>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E9E20ED4-A50E-2CD8-C48A-1199D0D56A17}"/>
              </a:ext>
            </a:extLst>
          </p:cNvPr>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a:extLst>
              <a:ext uri="{FF2B5EF4-FFF2-40B4-BE49-F238E27FC236}">
                <a16:creationId xmlns:a16="http://schemas.microsoft.com/office/drawing/2014/main" id="{87026B26-CFFE-19AF-3D3A-75DC7F73EBE0}"/>
              </a:ext>
            </a:extLst>
          </p:cNvPr>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a:extLst>
              <a:ext uri="{FF2B5EF4-FFF2-40B4-BE49-F238E27FC236}">
                <a16:creationId xmlns:a16="http://schemas.microsoft.com/office/drawing/2014/main" id="{3925CC5B-A1B9-7FB8-ECA9-912AD2F54476}"/>
              </a:ext>
            </a:extLst>
          </p:cNvPr>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8C030744-EBC9-131C-E8E7-6F471CD2CEA8}"/>
              </a:ext>
            </a:extLst>
          </p:cNvPr>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a:extLst>
              <a:ext uri="{FF2B5EF4-FFF2-40B4-BE49-F238E27FC236}">
                <a16:creationId xmlns:a16="http://schemas.microsoft.com/office/drawing/2014/main" id="{DC2279C5-7124-6C9C-DD85-AA33C90D983E}"/>
              </a:ext>
            </a:extLst>
          </p:cNvPr>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ED5BC523-A83F-83F8-A614-9C3BEBBA74CA}"/>
              </a:ext>
            </a:extLst>
          </p:cNvPr>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166EB1CD-AA2A-8992-A039-5184F15255C0}"/>
              </a:ext>
            </a:extLst>
          </p:cNvPr>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91F7CD4A-F683-5B31-80B8-C9BFAD5A1D45}"/>
              </a:ext>
            </a:extLst>
          </p:cNvPr>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5D4C2C8A-63FC-DBAA-8BCD-D091B4A4A6B2}"/>
              </a:ext>
            </a:extLst>
          </p:cNvPr>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AB8E5BF2-736A-EA72-8B3B-EE0C3016E674}"/>
              </a:ext>
            </a:extLst>
          </p:cNvPr>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C8880A97-AFB2-8B96-310B-F3C6455E56DF}"/>
              </a:ext>
            </a:extLst>
          </p:cNvPr>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A057B886-6424-6125-8CD8-12B07A2DECEF}"/>
              </a:ext>
            </a:extLst>
          </p:cNvPr>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5518B077-F624-8423-3401-E82C89390650}"/>
              </a:ext>
            </a:extLst>
          </p:cNvPr>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6259A30B-85E7-E8EF-38CA-436BA9A7394A}"/>
              </a:ext>
            </a:extLst>
          </p:cNvPr>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a:extLst>
              <a:ext uri="{FF2B5EF4-FFF2-40B4-BE49-F238E27FC236}">
                <a16:creationId xmlns:a16="http://schemas.microsoft.com/office/drawing/2014/main" id="{FB3A387F-1E96-0EE8-5563-F9FA35273746}"/>
              </a:ext>
            </a:extLst>
          </p:cNvPr>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3AE86A2E-AE19-B28A-4473-DE89CF79288A}"/>
              </a:ext>
            </a:extLst>
          </p:cNvPr>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B6839998-D58C-9336-F079-6E544528F2B3}"/>
              </a:ext>
            </a:extLst>
          </p:cNvPr>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10D33F04-912A-5026-BEA3-8F92A36D97B5}"/>
              </a:ext>
            </a:extLst>
          </p:cNvPr>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603C508C-7CC9-2D5B-87FF-A9E50C770FDA}"/>
              </a:ext>
            </a:extLst>
          </p:cNvPr>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F2CBA951-C1B6-AC61-6F83-E4ECF6D957AF}"/>
              </a:ext>
            </a:extLst>
          </p:cNvPr>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4AECD8FA-D012-031C-D3AD-BA69127AB71C}"/>
              </a:ext>
            </a:extLst>
          </p:cNvPr>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A7280C4B-A505-FC1E-55E9-9EC56BC7220A}"/>
              </a:ext>
            </a:extLst>
          </p:cNvPr>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a:extLst>
              <a:ext uri="{FF2B5EF4-FFF2-40B4-BE49-F238E27FC236}">
                <a16:creationId xmlns:a16="http://schemas.microsoft.com/office/drawing/2014/main" id="{A22FE74F-0D2C-5679-16BA-62C16956472F}"/>
              </a:ext>
            </a:extLst>
          </p:cNvPr>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a:extLst>
              <a:ext uri="{FF2B5EF4-FFF2-40B4-BE49-F238E27FC236}">
                <a16:creationId xmlns:a16="http://schemas.microsoft.com/office/drawing/2014/main" id="{2B554488-A3B4-402E-9941-C414AEF72A2B}"/>
              </a:ext>
            </a:extLst>
          </p:cNvPr>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C5C78782-255C-B2E4-D344-32E142E086A5}"/>
              </a:ext>
            </a:extLst>
          </p:cNvPr>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F423D215-8F55-A55F-8FFD-6C06223C6B2C}"/>
              </a:ext>
            </a:extLst>
          </p:cNvPr>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4F1B4A60-343C-489A-EF75-C845F61CA526}"/>
              </a:ext>
            </a:extLst>
          </p:cNvPr>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B96DB2AF-788D-C915-AAA2-DCEC95497873}"/>
              </a:ext>
            </a:extLst>
          </p:cNvPr>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7C4C138F-08F2-25C7-FCD6-6B537AA55DA6}"/>
              </a:ext>
            </a:extLst>
          </p:cNvPr>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C433EDA3-49AA-124D-BCCA-093D8DA1579C}"/>
              </a:ext>
            </a:extLst>
          </p:cNvPr>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77A8975F-D624-1563-5A20-EFF0AB029FE5}"/>
              </a:ext>
            </a:extLst>
          </p:cNvPr>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0B818997-4EAA-D240-E88D-2E5137D8AA97}"/>
              </a:ext>
            </a:extLst>
          </p:cNvPr>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B5901C35-133F-BB53-8CF2-CB066B45C6E6}"/>
              </a:ext>
            </a:extLst>
          </p:cNvPr>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B4012E3E-9E3E-A7F9-B764-89FFDEAEA154}"/>
              </a:ext>
            </a:extLst>
          </p:cNvPr>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D0683836-5AA3-70C1-8734-4DE8CD653078}"/>
              </a:ext>
            </a:extLst>
          </p:cNvPr>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2BA72639-16BA-D652-6310-DD4D26500618}"/>
              </a:ext>
            </a:extLst>
          </p:cNvPr>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1C413B5D-83F7-6434-4504-AA572F68B481}"/>
              </a:ext>
            </a:extLst>
          </p:cNvPr>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a:extLst>
              <a:ext uri="{FF2B5EF4-FFF2-40B4-BE49-F238E27FC236}">
                <a16:creationId xmlns:a16="http://schemas.microsoft.com/office/drawing/2014/main" id="{B4AB7EC4-A72A-58DC-454D-D7FF212DCD78}"/>
              </a:ext>
            </a:extLst>
          </p:cNvPr>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a:extLst>
              <a:ext uri="{FF2B5EF4-FFF2-40B4-BE49-F238E27FC236}">
                <a16:creationId xmlns:a16="http://schemas.microsoft.com/office/drawing/2014/main" id="{BC0F2964-0402-FEAF-0D85-7C482D4A4E79}"/>
              </a:ext>
            </a:extLst>
          </p:cNvPr>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a:extLst>
              <a:ext uri="{FF2B5EF4-FFF2-40B4-BE49-F238E27FC236}">
                <a16:creationId xmlns:a16="http://schemas.microsoft.com/office/drawing/2014/main" id="{9D0C7185-8308-EC90-A2C4-8210047177F5}"/>
              </a:ext>
            </a:extLst>
          </p:cNvPr>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2DE6B068-F378-EDA4-DFFC-29F113CB06FA}"/>
              </a:ext>
            </a:extLst>
          </p:cNvPr>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00E80671-F0DE-402C-D0FF-3C9B7722F28A}"/>
              </a:ext>
            </a:extLst>
          </p:cNvPr>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a:extLst>
              <a:ext uri="{FF2B5EF4-FFF2-40B4-BE49-F238E27FC236}">
                <a16:creationId xmlns:a16="http://schemas.microsoft.com/office/drawing/2014/main" id="{18A023CA-939D-2B56-8F8F-CC4C998ADE12}"/>
              </a:ext>
            </a:extLst>
          </p:cNvPr>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a:extLst>
              <a:ext uri="{FF2B5EF4-FFF2-40B4-BE49-F238E27FC236}">
                <a16:creationId xmlns:a16="http://schemas.microsoft.com/office/drawing/2014/main" id="{BA96DE40-D96A-7D75-D09F-280EA95133EC}"/>
              </a:ext>
            </a:extLst>
          </p:cNvPr>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C17FAA50-581C-64F7-8591-3C6560AF231F}"/>
              </a:ext>
            </a:extLst>
          </p:cNvPr>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4F54A92F-BE68-5850-E684-51777877D929}"/>
              </a:ext>
            </a:extLst>
          </p:cNvPr>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548F5252-37C9-FE46-C10A-FB523B298A63}"/>
              </a:ext>
            </a:extLst>
          </p:cNvPr>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BDB5FDD2-86DC-CE2E-F35C-65B1AE1B8D3A}"/>
              </a:ext>
            </a:extLst>
          </p:cNvPr>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4F3604DD-A023-E5E4-FF98-203733171768}"/>
              </a:ext>
            </a:extLst>
          </p:cNvPr>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FCC72D7C-48E5-3B94-C2DC-6A229DA8B641}"/>
              </a:ext>
            </a:extLst>
          </p:cNvPr>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5BB6C58A-C817-11B7-608E-3657D26948D4}"/>
              </a:ext>
            </a:extLst>
          </p:cNvPr>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9B5B93B9-A3AE-319A-5993-2A78F87A77D3}"/>
              </a:ext>
            </a:extLst>
          </p:cNvPr>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D439B2F2-8911-3E06-3A61-EC0DB5962F95}"/>
              </a:ext>
            </a:extLst>
          </p:cNvPr>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EC435566-A507-2CA3-454E-93AD13DE10ED}"/>
              </a:ext>
            </a:extLst>
          </p:cNvPr>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a:extLst>
              <a:ext uri="{FF2B5EF4-FFF2-40B4-BE49-F238E27FC236}">
                <a16:creationId xmlns:a16="http://schemas.microsoft.com/office/drawing/2014/main" id="{B03519CF-4A81-5A2D-2BF1-C66189A2A2F8}"/>
              </a:ext>
            </a:extLst>
          </p:cNvPr>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a:extLst>
              <a:ext uri="{FF2B5EF4-FFF2-40B4-BE49-F238E27FC236}">
                <a16:creationId xmlns:a16="http://schemas.microsoft.com/office/drawing/2014/main" id="{C43D267D-8754-0C9F-CC90-02458D69AE0B}"/>
              </a:ext>
            </a:extLst>
          </p:cNvPr>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45F82F0D-41C9-D653-F1B8-B361A9803344}"/>
              </a:ext>
            </a:extLst>
          </p:cNvPr>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45F3A4F0-62A0-BC28-9658-388AA4A66E13}"/>
              </a:ext>
            </a:extLst>
          </p:cNvPr>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F45B43D0-4696-C5F9-C363-5F7DFC7BEA62}"/>
              </a:ext>
            </a:extLst>
          </p:cNvPr>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a:extLst>
              <a:ext uri="{FF2B5EF4-FFF2-40B4-BE49-F238E27FC236}">
                <a16:creationId xmlns:a16="http://schemas.microsoft.com/office/drawing/2014/main" id="{5375DEF9-7014-B7CA-24B6-2794164CAD4F}"/>
              </a:ext>
            </a:extLst>
          </p:cNvPr>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EC2A8274-4739-B98D-1996-3B1AE9C3FBF0}"/>
              </a:ext>
            </a:extLst>
          </p:cNvPr>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65E8DA46-3F23-8E1A-A2BC-9AB55088172E}"/>
              </a:ext>
            </a:extLst>
          </p:cNvPr>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a:extLst>
              <a:ext uri="{FF2B5EF4-FFF2-40B4-BE49-F238E27FC236}">
                <a16:creationId xmlns:a16="http://schemas.microsoft.com/office/drawing/2014/main" id="{D6D998FE-B4C4-BEFF-ECD9-068CE45BA150}"/>
              </a:ext>
            </a:extLst>
          </p:cNvPr>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a:extLst>
              <a:ext uri="{FF2B5EF4-FFF2-40B4-BE49-F238E27FC236}">
                <a16:creationId xmlns:a16="http://schemas.microsoft.com/office/drawing/2014/main" id="{FA7DA9B3-F133-FB55-7883-19519BFF1053}"/>
              </a:ext>
            </a:extLst>
          </p:cNvPr>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a:extLst>
              <a:ext uri="{FF2B5EF4-FFF2-40B4-BE49-F238E27FC236}">
                <a16:creationId xmlns:a16="http://schemas.microsoft.com/office/drawing/2014/main" id="{90982479-8D86-8F26-6B3B-BFA9E9A80FDF}"/>
              </a:ext>
            </a:extLst>
          </p:cNvPr>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a:latin typeface="24 LED" panose="020B0603050302020204" pitchFamily="34" charset="0"/>
              </a:rPr>
              <a:t>4</a:t>
            </a:r>
            <a:endParaRPr lang="zh-CN" altLang="en-US" sz="12000">
              <a:latin typeface="24 LED" panose="020B0603050302020204" pitchFamily="34" charset="0"/>
            </a:endParaRPr>
          </a:p>
        </p:txBody>
      </p:sp>
    </p:spTree>
    <p:extLst>
      <p:ext uri="{BB962C8B-B14F-4D97-AF65-F5344CB8AC3E}">
        <p14:creationId xmlns:p14="http://schemas.microsoft.com/office/powerpoint/2010/main" val="3125863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B109891B-903E-1E0D-0CF9-C22574D0CCC6}"/>
            </a:ext>
          </a:extLst>
        </p:cNvPr>
        <p:cNvGrpSpPr/>
        <p:nvPr/>
      </p:nvGrpSpPr>
      <p:grpSpPr>
        <a:xfrm>
          <a:off x="0" y="0"/>
          <a:ext cx="0" cy="0"/>
          <a:chOff x="0" y="0"/>
          <a:chExt cx="0" cy="0"/>
        </a:xfrm>
      </p:grpSpPr>
      <p:sp>
        <p:nvSpPr>
          <p:cNvPr id="11" name="椭圆 10">
            <a:extLst>
              <a:ext uri="{FF2B5EF4-FFF2-40B4-BE49-F238E27FC236}">
                <a16:creationId xmlns:a16="http://schemas.microsoft.com/office/drawing/2014/main" id="{A26CBE1A-8764-B23B-3018-80032FA2A572}"/>
              </a:ext>
            </a:extLst>
          </p:cNvPr>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D13E5E2-79E5-934D-BF0F-E0DA0D4E36E3}"/>
              </a:ext>
            </a:extLst>
          </p:cNvPr>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5D74A412-05BC-9CDE-67CC-57C505444025}"/>
              </a:ext>
            </a:extLst>
          </p:cNvPr>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0" name="直接连接符 49">
            <a:extLst>
              <a:ext uri="{FF2B5EF4-FFF2-40B4-BE49-F238E27FC236}">
                <a16:creationId xmlns:a16="http://schemas.microsoft.com/office/drawing/2014/main" id="{345FE810-2602-29E6-5A80-617CB27E18A6}"/>
              </a:ext>
            </a:extLst>
          </p:cNvPr>
          <p:cNvCxnSpPr>
            <a:cxnSpLocks/>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71AFC509-429B-6D69-A6C1-74A3D7E497DA}"/>
              </a:ext>
            </a:extLst>
          </p:cNvPr>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A4E21D37-A909-EFC4-3A74-B6B97B441100}"/>
              </a:ext>
            </a:extLst>
          </p:cNvPr>
          <p:cNvCxnSpPr>
            <a:cxnSpLocks/>
            <a:stCxn id="11" idx="6"/>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28C19D8-3CC0-D2D7-4F2C-D05FC80271FF}"/>
              </a:ext>
            </a:extLst>
          </p:cNvPr>
          <p:cNvCxnSpPr>
            <a:cxnSpLocks/>
            <a:stCxn id="14" idx="4"/>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2C637B46-6E57-8662-EA52-687C98DBC16C}"/>
              </a:ext>
            </a:extLst>
          </p:cNvPr>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5BE668DA-B545-9DB4-7543-D5591C8B1F0D}"/>
              </a:ext>
            </a:extLst>
          </p:cNvPr>
          <p:cNvCxnSpPr>
            <a:cxnSpLocks/>
            <a:stCxn id="54" idx="5"/>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256C16C6-3055-C6CA-F528-98D9A677083C}"/>
              </a:ext>
            </a:extLst>
          </p:cNvPr>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C67A7AA0-65A7-2223-25DF-02F6ED119F90}"/>
              </a:ext>
            </a:extLst>
          </p:cNvPr>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椭圆 59">
            <a:extLst>
              <a:ext uri="{FF2B5EF4-FFF2-40B4-BE49-F238E27FC236}">
                <a16:creationId xmlns:a16="http://schemas.microsoft.com/office/drawing/2014/main" id="{70A1FE93-6C92-DE02-EFDB-861A6BB355FA}"/>
              </a:ext>
            </a:extLst>
          </p:cNvPr>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A4E138C9-F134-2A02-969A-ABC23318E406}"/>
              </a:ext>
            </a:extLst>
          </p:cNvPr>
          <p:cNvCxnSpPr>
            <a:cxnSpLocks/>
            <a:stCxn id="14" idx="7"/>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708370B2-69B3-74AF-C8D1-C684AB807158}"/>
              </a:ext>
            </a:extLst>
          </p:cNvPr>
          <p:cNvCxnSpPr>
            <a:cxnSpLocks/>
            <a:stCxn id="60" idx="6"/>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725026AE-4B8C-A53E-4952-ED5718BDAA2F}"/>
              </a:ext>
            </a:extLst>
          </p:cNvPr>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DC522377-BEBD-8F9F-4690-0565671C76DA}"/>
              </a:ext>
            </a:extLst>
          </p:cNvPr>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F63F950D-5261-63D3-A817-FC83CD509E9B}"/>
              </a:ext>
            </a:extLst>
          </p:cNvPr>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0" name="直接连接符 129">
            <a:extLst>
              <a:ext uri="{FF2B5EF4-FFF2-40B4-BE49-F238E27FC236}">
                <a16:creationId xmlns:a16="http://schemas.microsoft.com/office/drawing/2014/main" id="{490C1650-61F5-85B3-39FD-475F2DBBBD47}"/>
              </a:ext>
            </a:extLst>
          </p:cNvPr>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0CB74963-2F6B-B9EB-74DB-6E8842600607}"/>
              </a:ext>
            </a:extLst>
          </p:cNvPr>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1" name="直接连接符 220">
            <a:extLst>
              <a:ext uri="{FF2B5EF4-FFF2-40B4-BE49-F238E27FC236}">
                <a16:creationId xmlns:a16="http://schemas.microsoft.com/office/drawing/2014/main" id="{7E81A4E2-2BEC-5B89-A6F3-7C77661263E0}"/>
              </a:ext>
            </a:extLst>
          </p:cNvPr>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2B76464A-A6BF-7432-C2EE-081CF6E13611}"/>
              </a:ext>
            </a:extLst>
          </p:cNvPr>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07D38AAC-C099-7CA4-56BA-288EC3F140D7}"/>
              </a:ext>
            </a:extLst>
          </p:cNvPr>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A13E7B69-0E70-D56D-2EC9-44DBE27A95F5}"/>
              </a:ext>
            </a:extLst>
          </p:cNvPr>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B152616E-1AEF-B42C-9DEC-7B2D08F4C77F}"/>
              </a:ext>
            </a:extLst>
          </p:cNvPr>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222D58BA-8640-E496-C7C5-F6BBD07D66A7}"/>
              </a:ext>
            </a:extLst>
          </p:cNvPr>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AA13409F-8FD7-479D-BE77-A0CB90CF2283}"/>
              </a:ext>
            </a:extLst>
          </p:cNvPr>
          <p:cNvCxnSpPr>
            <a:cxnSpLocks/>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77B353B6-BDE5-4929-426F-2F7886E50F32}"/>
              </a:ext>
            </a:extLst>
          </p:cNvPr>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9B981154-368E-A51E-2A9A-033DE334DBAD}"/>
              </a:ext>
            </a:extLst>
          </p:cNvPr>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22A696B9-55B2-3B9D-B76A-C4EE9BB220B8}"/>
              </a:ext>
            </a:extLst>
          </p:cNvPr>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42C532C8-0C3D-D315-EBFA-E17E38C4DC54}"/>
              </a:ext>
            </a:extLst>
          </p:cNvPr>
          <p:cNvCxnSpPr>
            <a:cxnSpLocks/>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BBA2E817-B7E6-8042-70E4-4765F5479BFF}"/>
              </a:ext>
            </a:extLst>
          </p:cNvPr>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33D33B88-5B57-8C19-D238-672ADFA77E55}"/>
              </a:ext>
            </a:extLst>
          </p:cNvPr>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82D740E3-6983-B1B6-BCAF-0022C0FE4A3E}"/>
              </a:ext>
            </a:extLst>
          </p:cNvPr>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1876202A-F065-DC53-E23B-01715AA1885E}"/>
              </a:ext>
            </a:extLst>
          </p:cNvPr>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a:extLst>
              <a:ext uri="{FF2B5EF4-FFF2-40B4-BE49-F238E27FC236}">
                <a16:creationId xmlns:a16="http://schemas.microsoft.com/office/drawing/2014/main" id="{55C57BB7-9433-7E3B-44D0-FC87BF1C198A}"/>
              </a:ext>
            </a:extLst>
          </p:cNvPr>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30" name="直接连接符 229">
            <a:extLst>
              <a:ext uri="{FF2B5EF4-FFF2-40B4-BE49-F238E27FC236}">
                <a16:creationId xmlns:a16="http://schemas.microsoft.com/office/drawing/2014/main" id="{5706C154-E2CC-01C2-2014-C9C89841DBD5}"/>
              </a:ext>
            </a:extLst>
          </p:cNvPr>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22839CE9-1A5F-915E-3544-9C6D164E1E38}"/>
              </a:ext>
            </a:extLst>
          </p:cNvPr>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F88DCF69-D681-BFDD-A959-01FCA10FE284}"/>
              </a:ext>
            </a:extLst>
          </p:cNvPr>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469192D9-8270-12E4-6419-CB57C44A5B1C}"/>
              </a:ext>
            </a:extLst>
          </p:cNvPr>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2046A3F7-82C1-E58D-A3FF-0B4C02BA48E8}"/>
              </a:ext>
            </a:extLst>
          </p:cNvPr>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a:extLst>
              <a:ext uri="{FF2B5EF4-FFF2-40B4-BE49-F238E27FC236}">
                <a16:creationId xmlns:a16="http://schemas.microsoft.com/office/drawing/2014/main" id="{B13E34E2-A626-1603-0720-3398809F9B5C}"/>
              </a:ext>
            </a:extLst>
          </p:cNvPr>
          <p:cNvCxnSpPr>
            <a:cxnSpLocks/>
            <a:stCxn id="11" idx="4"/>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a:extLst>
              <a:ext uri="{FF2B5EF4-FFF2-40B4-BE49-F238E27FC236}">
                <a16:creationId xmlns:a16="http://schemas.microsoft.com/office/drawing/2014/main" id="{67F2D415-B2C5-B342-DD45-BD133782F780}"/>
              </a:ext>
            </a:extLst>
          </p:cNvPr>
          <p:cNvCxnSpPr>
            <a:cxnSpLocks/>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8372ADC-1C5C-BB16-DEA3-D07D704F00F7}"/>
              </a:ext>
            </a:extLst>
          </p:cNvPr>
          <p:cNvSpPr txBox="1"/>
          <p:nvPr/>
        </p:nvSpPr>
        <p:spPr>
          <a:xfrm>
            <a:off x="595323" y="220218"/>
            <a:ext cx="1097228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Deepseek MoE architecture</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cxnSp>
        <p:nvCxnSpPr>
          <p:cNvPr id="4" name="直接连接符 3">
            <a:extLst>
              <a:ext uri="{FF2B5EF4-FFF2-40B4-BE49-F238E27FC236}">
                <a16:creationId xmlns:a16="http://schemas.microsoft.com/office/drawing/2014/main" id="{5CF3A2C7-D3D4-901B-C0D6-4438D099BBC3}"/>
              </a:ext>
            </a:extLst>
          </p:cNvPr>
          <p:cNvCxnSpPr>
            <a:cxnSpLocks/>
            <a:endCxn id="465"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FE84473A-8F30-629F-FDF7-9CB886776FB0}"/>
              </a:ext>
            </a:extLst>
          </p:cNvPr>
          <p:cNvCxnSpPr>
            <a:endCxn id="34"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740CAA2D-0DD8-9474-ED7C-534C3039F56D}"/>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6354AF1-C488-BFF1-EA3C-01B625E5BF05}"/>
              </a:ext>
            </a:extLst>
          </p:cNvPr>
          <p:cNvCxnSpPr>
            <a:cxnSpLocks/>
            <a:endCxn id="15"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BA5F033-0231-9C87-D2F8-F5EE75E53CD4}"/>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F7FBF72-1664-DC2F-2460-FF5971344271}"/>
              </a:ext>
            </a:extLst>
          </p:cNvPr>
          <p:cNvCxnSpPr>
            <a:stCxn id="12" idx="4"/>
            <a:endCxn id="33"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6B4025AB-24A3-47B4-EF7D-AD0BF56A5A98}"/>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D5109B3B-5F50-428A-8ACD-F76D30D54496}"/>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ECC5ED14-9729-3AF1-A41D-49B346546954}"/>
              </a:ext>
            </a:extLst>
          </p:cNvPr>
          <p:cNvCxnSpPr>
            <a:stCxn id="12" idx="3"/>
            <a:endCxn id="15"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507EC75-0B14-84FE-9621-6A23B33A6BFB}"/>
              </a:ext>
            </a:extLst>
          </p:cNvPr>
          <p:cNvCxnSpPr>
            <a:endCxn id="34"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184FD29-E8CD-F347-75E7-D8543CEBEE66}"/>
              </a:ext>
            </a:extLst>
          </p:cNvPr>
          <p:cNvCxnSpPr>
            <a:cxnSpLocks/>
            <a:endCxn id="30"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AA9C846-5B06-049C-AD9C-D39CFE1A57D2}"/>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54DDFF33-AF24-BA70-6595-8234CCBC6BAA}"/>
              </a:ext>
            </a:extLst>
          </p:cNvPr>
          <p:cNvCxnSpPr>
            <a:endCxn id="34"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D05D758-9D30-9F9F-FF00-0799717307D3}"/>
              </a:ext>
            </a:extLst>
          </p:cNvPr>
          <p:cNvCxnSpPr/>
          <p:nvPr/>
        </p:nvCxnSpPr>
        <p:spPr>
          <a:xfrm flipH="1">
            <a:off x="6509971" y="320606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8E36919-6475-C466-7856-08212A55D734}"/>
              </a:ext>
            </a:extLst>
          </p:cNvPr>
          <p:cNvCxnSpPr>
            <a:cxnSpLocks/>
            <a:endCxn id="15"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6E4F5E2-D67A-8374-07C2-4C70BE9125DB}"/>
              </a:ext>
            </a:extLst>
          </p:cNvPr>
          <p:cNvCxnSpPr>
            <a:cxnSpLocks/>
            <a:endCxn id="15"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255620E-C45E-7752-4CE1-ADD3BAF1ACD3}"/>
              </a:ext>
            </a:extLst>
          </p:cNvPr>
          <p:cNvCxnSpPr>
            <a:stCxn id="33" idx="2"/>
            <a:endCxn id="15"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D25DCDB-D8A8-F345-EDB8-7B34591A05F2}"/>
              </a:ext>
            </a:extLst>
          </p:cNvPr>
          <p:cNvCxnSpPr>
            <a:stCxn id="33" idx="6"/>
            <a:endCxn id="34"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FC69EC1-09A1-825E-5DC2-9B6D1537B1BA}"/>
              </a:ext>
            </a:extLst>
          </p:cNvPr>
          <p:cNvCxnSpPr>
            <a:stCxn id="34"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FCD3217D-0004-7BC7-852F-8F4C90AC09FC}"/>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68BFD51-054E-6E07-4251-D466BD85F9FA}"/>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1FA8D7BC-CDAE-90BF-78D5-1FE0C1F44A27}"/>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5907AF76-B45D-F586-08DC-1E3CBF1097FF}"/>
              </a:ext>
            </a:extLst>
          </p:cNvPr>
          <p:cNvCxnSpPr>
            <a:endCxn id="455"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95B92A7-990F-8529-E5CA-68919A21E260}"/>
              </a:ext>
            </a:extLst>
          </p:cNvPr>
          <p:cNvCxnSpPr>
            <a:cxnSpLocks/>
            <a:endCxn id="41"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3F429C11-96B5-7A29-36D4-C77DC27967EE}"/>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07D0FE78-0862-53EE-24FD-1F848AF60E77}"/>
              </a:ext>
            </a:extLst>
          </p:cNvPr>
          <p:cNvCxnSpPr>
            <a:endCxn id="456"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FE5D4422-66E8-DA9E-38F5-30B03C884FD0}"/>
              </a:ext>
            </a:extLst>
          </p:cNvPr>
          <p:cNvCxnSpPr>
            <a:stCxn id="41" idx="0"/>
            <a:endCxn id="44"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2E682A5D-675B-9314-3947-ECC6D0FFEDF8}"/>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F52DEE42-9439-084F-7E3C-DAE3156189C1}"/>
              </a:ext>
            </a:extLst>
          </p:cNvPr>
          <p:cNvCxnSpPr>
            <a:stCxn id="451" idx="2"/>
            <a:endCxn id="44"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AEE096D9-20AF-A944-6000-E71D83342A23}"/>
              </a:ext>
            </a:extLst>
          </p:cNvPr>
          <p:cNvCxnSpPr>
            <a:endCxn id="450"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AC33F826-9FAA-A71E-072C-AAFAED012409}"/>
              </a:ext>
            </a:extLst>
          </p:cNvPr>
          <p:cNvCxnSpPr>
            <a:stCxn id="450"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DC6C78A6-17C8-8CAB-8187-A0C71A54F059}"/>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521EA3E5-5EF0-2C9B-D601-ED4D8F9FEEA2}"/>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EFC387DA-5F2D-DAED-86D2-9AB4E8757387}"/>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A32E3196-3B80-4AA7-DD51-6A0AA2C03C1F}"/>
              </a:ext>
            </a:extLst>
          </p:cNvPr>
          <p:cNvCxnSpPr>
            <a:cxnSpLocks/>
            <a:stCxn id="451"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BC7435F7-6732-FE6C-BB84-CF7ABF194674}"/>
              </a:ext>
            </a:extLst>
          </p:cNvPr>
          <p:cNvCxnSpPr>
            <a:stCxn id="454" idx="7"/>
            <a:endCxn id="456"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E8592612-1F85-4CC1-4B41-A97AA468AF91}"/>
              </a:ext>
            </a:extLst>
          </p:cNvPr>
          <p:cNvCxnSpPr>
            <a:stCxn id="454"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4FA9FC0F-8D78-BB35-9312-2224D7FD2EE6}"/>
              </a:ext>
            </a:extLst>
          </p:cNvPr>
          <p:cNvCxnSpPr>
            <a:stCxn id="452"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a:extLst>
              <a:ext uri="{FF2B5EF4-FFF2-40B4-BE49-F238E27FC236}">
                <a16:creationId xmlns:a16="http://schemas.microsoft.com/office/drawing/2014/main" id="{1E246439-036A-4BE9-3AF3-CDAD4BCD1A31}"/>
              </a:ext>
            </a:extLst>
          </p:cNvPr>
          <p:cNvCxnSpPr>
            <a:stCxn id="454"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66BE2B22-844C-9B50-8600-5BA5C6F39318}"/>
              </a:ext>
            </a:extLst>
          </p:cNvPr>
          <p:cNvCxnSpPr>
            <a:stCxn id="456"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0" name="椭圆 449">
            <a:extLst>
              <a:ext uri="{FF2B5EF4-FFF2-40B4-BE49-F238E27FC236}">
                <a16:creationId xmlns:a16="http://schemas.microsoft.com/office/drawing/2014/main" id="{9D5A0869-F8E1-E533-7826-1AB33202F155}"/>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a:extLst>
              <a:ext uri="{FF2B5EF4-FFF2-40B4-BE49-F238E27FC236}">
                <a16:creationId xmlns:a16="http://schemas.microsoft.com/office/drawing/2014/main" id="{01CE934B-BBAB-6898-A720-4CE453AC7CFD}"/>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a:extLst>
              <a:ext uri="{FF2B5EF4-FFF2-40B4-BE49-F238E27FC236}">
                <a16:creationId xmlns:a16="http://schemas.microsoft.com/office/drawing/2014/main" id="{68C04F03-25C1-5999-EF44-AF583986A5CB}"/>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a:extLst>
              <a:ext uri="{FF2B5EF4-FFF2-40B4-BE49-F238E27FC236}">
                <a16:creationId xmlns:a16="http://schemas.microsoft.com/office/drawing/2014/main" id="{E9EDC581-54F2-3A0E-C00F-15DF66B2EAA1}"/>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a:extLst>
              <a:ext uri="{FF2B5EF4-FFF2-40B4-BE49-F238E27FC236}">
                <a16:creationId xmlns:a16="http://schemas.microsoft.com/office/drawing/2014/main" id="{B52C03F0-E26A-6076-C94A-7F431D8A6F04}"/>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a:extLst>
              <a:ext uri="{FF2B5EF4-FFF2-40B4-BE49-F238E27FC236}">
                <a16:creationId xmlns:a16="http://schemas.microsoft.com/office/drawing/2014/main" id="{8D2089B7-D54B-9281-EF61-61A0CAD734AD}"/>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a:extLst>
              <a:ext uri="{FF2B5EF4-FFF2-40B4-BE49-F238E27FC236}">
                <a16:creationId xmlns:a16="http://schemas.microsoft.com/office/drawing/2014/main" id="{3CE495D9-031E-E89F-2066-3D4412E35858}"/>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7" name="直接连接符 456">
            <a:extLst>
              <a:ext uri="{FF2B5EF4-FFF2-40B4-BE49-F238E27FC236}">
                <a16:creationId xmlns:a16="http://schemas.microsoft.com/office/drawing/2014/main" id="{EE17FFC8-748C-0120-A00D-3DCFCEC1201E}"/>
              </a:ext>
            </a:extLst>
          </p:cNvPr>
          <p:cNvCxnSpPr>
            <a:endCxn id="452"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8" name="直接连接符 457">
            <a:extLst>
              <a:ext uri="{FF2B5EF4-FFF2-40B4-BE49-F238E27FC236}">
                <a16:creationId xmlns:a16="http://schemas.microsoft.com/office/drawing/2014/main" id="{D58AABA0-2E11-C2D5-5385-FF9D8E849E43}"/>
              </a:ext>
            </a:extLst>
          </p:cNvPr>
          <p:cNvCxnSpPr>
            <a:stCxn id="41" idx="4"/>
            <a:endCxn id="454"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9" name="直接连接符 458">
            <a:extLst>
              <a:ext uri="{FF2B5EF4-FFF2-40B4-BE49-F238E27FC236}">
                <a16:creationId xmlns:a16="http://schemas.microsoft.com/office/drawing/2014/main" id="{8DC17271-8C5F-E1D7-3AD6-6D85738F20DD}"/>
              </a:ext>
            </a:extLst>
          </p:cNvPr>
          <p:cNvCxnSpPr>
            <a:cxnSpLocks/>
            <a:endCxn id="452"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0" name="直接连接符 459">
            <a:extLst>
              <a:ext uri="{FF2B5EF4-FFF2-40B4-BE49-F238E27FC236}">
                <a16:creationId xmlns:a16="http://schemas.microsoft.com/office/drawing/2014/main" id="{D2DB6916-D337-1F36-7070-56542AD72E73}"/>
              </a:ext>
            </a:extLst>
          </p:cNvPr>
          <p:cNvCxnSpPr>
            <a:cxnSpLocks/>
            <a:stCxn id="452"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1" name="直接连接符 460">
            <a:extLst>
              <a:ext uri="{FF2B5EF4-FFF2-40B4-BE49-F238E27FC236}">
                <a16:creationId xmlns:a16="http://schemas.microsoft.com/office/drawing/2014/main" id="{C91F89E6-B31E-56CF-DA6C-D55657AC76DB}"/>
              </a:ext>
            </a:extLst>
          </p:cNvPr>
          <p:cNvCxnSpPr>
            <a:cxnSpLocks/>
            <a:stCxn id="453"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a:extLst>
              <a:ext uri="{FF2B5EF4-FFF2-40B4-BE49-F238E27FC236}">
                <a16:creationId xmlns:a16="http://schemas.microsoft.com/office/drawing/2014/main" id="{2B563188-0465-8799-1259-222D41CBA79D}"/>
              </a:ext>
            </a:extLst>
          </p:cNvPr>
          <p:cNvCxnSpPr>
            <a:stCxn id="450" idx="5"/>
            <a:endCxn id="30"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5" name="椭圆 464">
            <a:extLst>
              <a:ext uri="{FF2B5EF4-FFF2-40B4-BE49-F238E27FC236}">
                <a16:creationId xmlns:a16="http://schemas.microsoft.com/office/drawing/2014/main" id="{4D62DC0B-67FF-5406-1E72-A908350204C0}"/>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AutoShape 2">
            <a:extLst>
              <a:ext uri="{FF2B5EF4-FFF2-40B4-BE49-F238E27FC236}">
                <a16:creationId xmlns:a16="http://schemas.microsoft.com/office/drawing/2014/main" id="{B80BDC8D-6171-CF9E-CA5E-0A39E576BB6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7" name="图片 26">
            <a:extLst>
              <a:ext uri="{FF2B5EF4-FFF2-40B4-BE49-F238E27FC236}">
                <a16:creationId xmlns:a16="http://schemas.microsoft.com/office/drawing/2014/main" id="{D10BC2CC-E92F-BCB6-E119-AC03E58BAB67}"/>
              </a:ext>
            </a:extLst>
          </p:cNvPr>
          <p:cNvPicPr>
            <a:picLocks noChangeAspect="1"/>
          </p:cNvPicPr>
          <p:nvPr/>
        </p:nvPicPr>
        <p:blipFill>
          <a:blip r:embed="rId3"/>
          <a:stretch>
            <a:fillRect/>
          </a:stretch>
        </p:blipFill>
        <p:spPr>
          <a:xfrm>
            <a:off x="5758866" y="817674"/>
            <a:ext cx="5876054" cy="5099972"/>
          </a:xfrm>
          <a:prstGeom prst="rect">
            <a:avLst/>
          </a:prstGeom>
        </p:spPr>
      </p:pic>
      <p:pic>
        <p:nvPicPr>
          <p:cNvPr id="31" name="图片 30">
            <a:extLst>
              <a:ext uri="{FF2B5EF4-FFF2-40B4-BE49-F238E27FC236}">
                <a16:creationId xmlns:a16="http://schemas.microsoft.com/office/drawing/2014/main" id="{12A182DA-985E-FABA-A200-D26B815360F2}"/>
              </a:ext>
            </a:extLst>
          </p:cNvPr>
          <p:cNvPicPr>
            <a:picLocks noChangeAspect="1"/>
          </p:cNvPicPr>
          <p:nvPr/>
        </p:nvPicPr>
        <p:blipFill>
          <a:blip r:embed="rId4"/>
          <a:stretch>
            <a:fillRect/>
          </a:stretch>
        </p:blipFill>
        <p:spPr>
          <a:xfrm>
            <a:off x="431180" y="3503735"/>
            <a:ext cx="5779085" cy="2865382"/>
          </a:xfrm>
          <a:prstGeom prst="rect">
            <a:avLst/>
          </a:prstGeom>
        </p:spPr>
      </p:pic>
      <p:pic>
        <p:nvPicPr>
          <p:cNvPr id="35" name="图片 34">
            <a:extLst>
              <a:ext uri="{FF2B5EF4-FFF2-40B4-BE49-F238E27FC236}">
                <a16:creationId xmlns:a16="http://schemas.microsoft.com/office/drawing/2014/main" id="{8369AA34-B6B8-381B-1B4E-39AAF25749C5}"/>
              </a:ext>
            </a:extLst>
          </p:cNvPr>
          <p:cNvPicPr>
            <a:picLocks noChangeAspect="1"/>
          </p:cNvPicPr>
          <p:nvPr/>
        </p:nvPicPr>
        <p:blipFill>
          <a:blip r:embed="rId5"/>
          <a:stretch>
            <a:fillRect/>
          </a:stretch>
        </p:blipFill>
        <p:spPr>
          <a:xfrm>
            <a:off x="1133757" y="882471"/>
            <a:ext cx="4052174" cy="2488328"/>
          </a:xfrm>
          <a:prstGeom prst="rect">
            <a:avLst/>
          </a:prstGeom>
        </p:spPr>
      </p:pic>
    </p:spTree>
    <p:extLst>
      <p:ext uri="{BB962C8B-B14F-4D97-AF65-F5344CB8AC3E}">
        <p14:creationId xmlns:p14="http://schemas.microsoft.com/office/powerpoint/2010/main" val="2346994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A8CDA957-F513-A36C-4D18-24035195145E}"/>
            </a:ext>
          </a:extLst>
        </p:cNvPr>
        <p:cNvGrpSpPr/>
        <p:nvPr/>
      </p:nvGrpSpPr>
      <p:grpSpPr>
        <a:xfrm>
          <a:off x="0" y="0"/>
          <a:ext cx="0" cy="0"/>
          <a:chOff x="0" y="0"/>
          <a:chExt cx="0" cy="0"/>
        </a:xfrm>
      </p:grpSpPr>
      <p:sp>
        <p:nvSpPr>
          <p:cNvPr id="11" name="椭圆 10">
            <a:extLst>
              <a:ext uri="{FF2B5EF4-FFF2-40B4-BE49-F238E27FC236}">
                <a16:creationId xmlns:a16="http://schemas.microsoft.com/office/drawing/2014/main" id="{E5DB7B89-6158-8A10-12BD-C17E00B8F98B}"/>
              </a:ext>
            </a:extLst>
          </p:cNvPr>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DE8BB31D-D0E9-3713-F9BC-846A261FF428}"/>
              </a:ext>
            </a:extLst>
          </p:cNvPr>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27A07BC6-9210-2AAA-D1A3-8B231FE219C2}"/>
              </a:ext>
            </a:extLst>
          </p:cNvPr>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0" name="直接连接符 49">
            <a:extLst>
              <a:ext uri="{FF2B5EF4-FFF2-40B4-BE49-F238E27FC236}">
                <a16:creationId xmlns:a16="http://schemas.microsoft.com/office/drawing/2014/main" id="{9360814C-E61F-C98A-365E-ECE502540463}"/>
              </a:ext>
            </a:extLst>
          </p:cNvPr>
          <p:cNvCxnSpPr>
            <a:cxnSpLocks/>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029616A-0CFE-8D6F-DF7B-DE644C92F40C}"/>
              </a:ext>
            </a:extLst>
          </p:cNvPr>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EDBFEB0C-8CBB-BCCB-A32E-CF66FDCBEE74}"/>
              </a:ext>
            </a:extLst>
          </p:cNvPr>
          <p:cNvCxnSpPr>
            <a:cxnSpLocks/>
            <a:stCxn id="11" idx="6"/>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4747E4ED-B8DD-1DC5-D466-5212E0AA4795}"/>
              </a:ext>
            </a:extLst>
          </p:cNvPr>
          <p:cNvCxnSpPr>
            <a:cxnSpLocks/>
            <a:stCxn id="14" idx="4"/>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4EB8F991-BCF5-CCF6-6291-CDB79169140F}"/>
              </a:ext>
            </a:extLst>
          </p:cNvPr>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14C81F2F-83E6-7E8B-9BA0-041D2E0C7597}"/>
              </a:ext>
            </a:extLst>
          </p:cNvPr>
          <p:cNvCxnSpPr>
            <a:cxnSpLocks/>
            <a:stCxn id="54" idx="5"/>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963B3783-8376-BDF3-A9B6-6EFE41EEA972}"/>
              </a:ext>
            </a:extLst>
          </p:cNvPr>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18F4579C-683A-B6F6-A892-FF646CA82F36}"/>
              </a:ext>
            </a:extLst>
          </p:cNvPr>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椭圆 59">
            <a:extLst>
              <a:ext uri="{FF2B5EF4-FFF2-40B4-BE49-F238E27FC236}">
                <a16:creationId xmlns:a16="http://schemas.microsoft.com/office/drawing/2014/main" id="{C87B01FC-554F-B932-DAB1-2D39E4E13FC9}"/>
              </a:ext>
            </a:extLst>
          </p:cNvPr>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0AE478CE-EC3E-C421-B915-891F2C5FBC65}"/>
              </a:ext>
            </a:extLst>
          </p:cNvPr>
          <p:cNvCxnSpPr>
            <a:cxnSpLocks/>
            <a:stCxn id="14" idx="7"/>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A52AE136-EF3F-B1F3-D96E-EE9782F3725B}"/>
              </a:ext>
            </a:extLst>
          </p:cNvPr>
          <p:cNvCxnSpPr>
            <a:cxnSpLocks/>
            <a:stCxn id="60" idx="6"/>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F741C6AF-6D10-73EA-2E53-BAFCEBFF3E08}"/>
              </a:ext>
            </a:extLst>
          </p:cNvPr>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34A41C02-339E-F6F5-76E7-C2E5F4BD7803}"/>
              </a:ext>
            </a:extLst>
          </p:cNvPr>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F677E835-0606-3CD8-115C-F2EEDC8EB006}"/>
              </a:ext>
            </a:extLst>
          </p:cNvPr>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0" name="直接连接符 129">
            <a:extLst>
              <a:ext uri="{FF2B5EF4-FFF2-40B4-BE49-F238E27FC236}">
                <a16:creationId xmlns:a16="http://schemas.microsoft.com/office/drawing/2014/main" id="{9C64DA74-4889-597A-68B9-8E4DF896FC19}"/>
              </a:ext>
            </a:extLst>
          </p:cNvPr>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A910110E-3949-3443-0FCC-599F4D9347DF}"/>
              </a:ext>
            </a:extLst>
          </p:cNvPr>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1" name="直接连接符 220">
            <a:extLst>
              <a:ext uri="{FF2B5EF4-FFF2-40B4-BE49-F238E27FC236}">
                <a16:creationId xmlns:a16="http://schemas.microsoft.com/office/drawing/2014/main" id="{CE8032F9-8002-F8F3-4559-A767ECB99FE7}"/>
              </a:ext>
            </a:extLst>
          </p:cNvPr>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D5C35475-4DB4-6DB5-9AAA-DC601C652E98}"/>
              </a:ext>
            </a:extLst>
          </p:cNvPr>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5EE58055-8FE3-785F-5AEA-EE2B236A3995}"/>
              </a:ext>
            </a:extLst>
          </p:cNvPr>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3EEFB86C-7784-A488-4468-C300349B6EE9}"/>
              </a:ext>
            </a:extLst>
          </p:cNvPr>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B5A72FFB-E5F7-91B3-1560-2CB65A376703}"/>
              </a:ext>
            </a:extLst>
          </p:cNvPr>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12A0AF9C-634C-1D89-622A-52047D386F46}"/>
              </a:ext>
            </a:extLst>
          </p:cNvPr>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4007677C-3967-AAC9-F1B8-9C48AD8D984D}"/>
              </a:ext>
            </a:extLst>
          </p:cNvPr>
          <p:cNvCxnSpPr>
            <a:cxnSpLocks/>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5BC53E87-2C4F-AAC1-CB8F-8759B27F3C5B}"/>
              </a:ext>
            </a:extLst>
          </p:cNvPr>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8D114862-CE17-2577-3CCF-E22412828D42}"/>
              </a:ext>
            </a:extLst>
          </p:cNvPr>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BA5861AE-7FF8-0582-B07D-9433D838D72A}"/>
              </a:ext>
            </a:extLst>
          </p:cNvPr>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B2D9C271-1BE0-7D9B-E54D-748C4765591F}"/>
              </a:ext>
            </a:extLst>
          </p:cNvPr>
          <p:cNvCxnSpPr>
            <a:cxnSpLocks/>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4E0E3610-4049-EF66-379F-839E66D71355}"/>
              </a:ext>
            </a:extLst>
          </p:cNvPr>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929CF408-FE96-EB96-594A-8AA96F024E4F}"/>
              </a:ext>
            </a:extLst>
          </p:cNvPr>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25CC8438-815A-556D-4F6D-1650601963AD}"/>
              </a:ext>
            </a:extLst>
          </p:cNvPr>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490B6DD8-CC46-58DB-55B5-2F4B219151E7}"/>
              </a:ext>
            </a:extLst>
          </p:cNvPr>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a:extLst>
              <a:ext uri="{FF2B5EF4-FFF2-40B4-BE49-F238E27FC236}">
                <a16:creationId xmlns:a16="http://schemas.microsoft.com/office/drawing/2014/main" id="{67914F16-4985-E4AB-D1BA-478003584F19}"/>
              </a:ext>
            </a:extLst>
          </p:cNvPr>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30" name="直接连接符 229">
            <a:extLst>
              <a:ext uri="{FF2B5EF4-FFF2-40B4-BE49-F238E27FC236}">
                <a16:creationId xmlns:a16="http://schemas.microsoft.com/office/drawing/2014/main" id="{8E93AD9D-0E98-87E5-4797-F101B80B0174}"/>
              </a:ext>
            </a:extLst>
          </p:cNvPr>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83878919-C4FD-06FF-9745-A9CDECC6901A}"/>
              </a:ext>
            </a:extLst>
          </p:cNvPr>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0FE974DD-7207-04EC-2B13-D5E8F05084EB}"/>
              </a:ext>
            </a:extLst>
          </p:cNvPr>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2C7427FF-F0F6-96CB-6F0B-FC855A3EDCCB}"/>
              </a:ext>
            </a:extLst>
          </p:cNvPr>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1110982B-E36A-CF48-BD43-78E2CE8A4AA4}"/>
              </a:ext>
            </a:extLst>
          </p:cNvPr>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a:extLst>
              <a:ext uri="{FF2B5EF4-FFF2-40B4-BE49-F238E27FC236}">
                <a16:creationId xmlns:a16="http://schemas.microsoft.com/office/drawing/2014/main" id="{0D783A19-E538-658C-B657-0A264B2345CD}"/>
              </a:ext>
            </a:extLst>
          </p:cNvPr>
          <p:cNvCxnSpPr>
            <a:cxnSpLocks/>
            <a:stCxn id="11" idx="4"/>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a:extLst>
              <a:ext uri="{FF2B5EF4-FFF2-40B4-BE49-F238E27FC236}">
                <a16:creationId xmlns:a16="http://schemas.microsoft.com/office/drawing/2014/main" id="{EAA58431-59F3-158D-451A-A1211E700E50}"/>
              </a:ext>
            </a:extLst>
          </p:cNvPr>
          <p:cNvCxnSpPr>
            <a:cxnSpLocks/>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025CDAD-2EBA-0706-5188-CD47E431719F}"/>
              </a:ext>
            </a:extLst>
          </p:cNvPr>
          <p:cNvSpPr txBox="1"/>
          <p:nvPr/>
        </p:nvSpPr>
        <p:spPr>
          <a:xfrm>
            <a:off x="595323" y="220218"/>
            <a:ext cx="1097228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Approach</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cxnSp>
        <p:nvCxnSpPr>
          <p:cNvPr id="4" name="直接连接符 3">
            <a:extLst>
              <a:ext uri="{FF2B5EF4-FFF2-40B4-BE49-F238E27FC236}">
                <a16:creationId xmlns:a16="http://schemas.microsoft.com/office/drawing/2014/main" id="{797BB2EA-40AF-8C8C-E3B9-281242453E42}"/>
              </a:ext>
            </a:extLst>
          </p:cNvPr>
          <p:cNvCxnSpPr>
            <a:cxnSpLocks/>
            <a:endCxn id="465"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E1384A0E-9ECF-200F-1464-0D4EB419D5F8}"/>
              </a:ext>
            </a:extLst>
          </p:cNvPr>
          <p:cNvCxnSpPr>
            <a:endCxn id="34"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8D3EBC0-3A65-B807-9A0C-E9F92D8897F0}"/>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F12CF7F-585E-4AD2-CEAB-0C2A9D8EF61E}"/>
              </a:ext>
            </a:extLst>
          </p:cNvPr>
          <p:cNvCxnSpPr>
            <a:cxnSpLocks/>
            <a:endCxn id="15"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4904E04-AFAF-0125-3697-253C0DC8BCF1}"/>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46D3F4B-9FC8-352C-CB09-D5AEEC8170D1}"/>
              </a:ext>
            </a:extLst>
          </p:cNvPr>
          <p:cNvCxnSpPr>
            <a:stCxn id="12" idx="4"/>
            <a:endCxn id="33"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3417C8CB-90F4-484F-25F1-ADC87CFF0B46}"/>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5908A0E1-4A4F-CD67-C55E-E6462A870BDC}"/>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0F30FBB2-49B7-A7D9-8E7F-005939FBA14E}"/>
              </a:ext>
            </a:extLst>
          </p:cNvPr>
          <p:cNvCxnSpPr>
            <a:stCxn id="12" idx="3"/>
            <a:endCxn id="15"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7FB8FCC-436F-72B7-C29A-46925C6304B7}"/>
              </a:ext>
            </a:extLst>
          </p:cNvPr>
          <p:cNvCxnSpPr>
            <a:endCxn id="34"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9FB24F6-9BA4-FE4A-670F-EDB724486080}"/>
              </a:ext>
            </a:extLst>
          </p:cNvPr>
          <p:cNvCxnSpPr>
            <a:cxnSpLocks/>
            <a:endCxn id="30"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58D0695-BF0C-9351-86D7-E2E56B6756BE}"/>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1376E44-42C6-5E8D-E4F8-FB8D32273F43}"/>
              </a:ext>
            </a:extLst>
          </p:cNvPr>
          <p:cNvCxnSpPr>
            <a:endCxn id="34"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7AC641D-63EA-0DF8-C52D-01C56703084E}"/>
              </a:ext>
            </a:extLst>
          </p:cNvPr>
          <p:cNvCxnSpPr/>
          <p:nvPr/>
        </p:nvCxnSpPr>
        <p:spPr>
          <a:xfrm flipH="1">
            <a:off x="6509971" y="320606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C1E7902-A554-60BE-F4CA-EB3DB99E4F9E}"/>
              </a:ext>
            </a:extLst>
          </p:cNvPr>
          <p:cNvCxnSpPr>
            <a:cxnSpLocks/>
            <a:endCxn id="15"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5B94E80-1BFB-AA51-5312-39223303F7F2}"/>
              </a:ext>
            </a:extLst>
          </p:cNvPr>
          <p:cNvCxnSpPr>
            <a:cxnSpLocks/>
            <a:endCxn id="15"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D8756FA-3B87-11C0-CEF4-E65EC0FD172B}"/>
              </a:ext>
            </a:extLst>
          </p:cNvPr>
          <p:cNvCxnSpPr>
            <a:stCxn id="33" idx="2"/>
            <a:endCxn id="15"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FFF3EB6-11B0-D8DE-8828-D4E74588A4AE}"/>
              </a:ext>
            </a:extLst>
          </p:cNvPr>
          <p:cNvCxnSpPr>
            <a:stCxn id="33" idx="6"/>
            <a:endCxn id="34"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D78D6BD3-9C6F-550E-8E41-C2502EB5E6CF}"/>
              </a:ext>
            </a:extLst>
          </p:cNvPr>
          <p:cNvCxnSpPr>
            <a:stCxn id="34"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5FABAEAF-92CA-182F-E760-F09E69B8DF04}"/>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FA4C047-DAB5-3DFE-1B80-F32298CFFB3A}"/>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62B519E5-B553-D029-2002-F8A37B56651D}"/>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8F2CB9DB-424E-A6EE-0EC6-83721963FEE0}"/>
              </a:ext>
            </a:extLst>
          </p:cNvPr>
          <p:cNvCxnSpPr>
            <a:endCxn id="455"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32DE726-0C30-BD72-58ED-CFBEDF234351}"/>
              </a:ext>
            </a:extLst>
          </p:cNvPr>
          <p:cNvCxnSpPr>
            <a:cxnSpLocks/>
            <a:endCxn id="41"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5F9018FC-A422-42DA-0F7F-EB677B4E5830}"/>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2E113548-C2D5-A08B-34A9-41F66FCE89A1}"/>
              </a:ext>
            </a:extLst>
          </p:cNvPr>
          <p:cNvCxnSpPr>
            <a:endCxn id="456"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3040257-7857-715F-D284-004C66B0D52A}"/>
              </a:ext>
            </a:extLst>
          </p:cNvPr>
          <p:cNvCxnSpPr>
            <a:stCxn id="41" idx="0"/>
            <a:endCxn id="44"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BCE35687-7CB8-0219-F1CE-4BF6A2A3B407}"/>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5C5BEF21-CED8-F8CF-14B0-F5665EF51CC4}"/>
              </a:ext>
            </a:extLst>
          </p:cNvPr>
          <p:cNvCxnSpPr>
            <a:stCxn id="451" idx="2"/>
            <a:endCxn id="44"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D50AE639-0389-ACDB-C116-82CC182E1505}"/>
              </a:ext>
            </a:extLst>
          </p:cNvPr>
          <p:cNvCxnSpPr>
            <a:endCxn id="450"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7434397-DC98-9F87-94E6-D41A7C4C4EC5}"/>
              </a:ext>
            </a:extLst>
          </p:cNvPr>
          <p:cNvCxnSpPr>
            <a:stCxn id="450"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08A02526-161E-0A3B-B959-D8C71A93D4D4}"/>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4562BE21-B7AD-E77E-53EF-26917F95C989}"/>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6904E964-7945-9ECA-7C40-911342FB0126}"/>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ADBB4F3F-FF49-F1D2-4B08-B1AC55BB4199}"/>
              </a:ext>
            </a:extLst>
          </p:cNvPr>
          <p:cNvCxnSpPr>
            <a:cxnSpLocks/>
            <a:stCxn id="451"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1EDBCBB2-DC09-314F-83A6-B580307D21D5}"/>
              </a:ext>
            </a:extLst>
          </p:cNvPr>
          <p:cNvCxnSpPr>
            <a:stCxn id="454" idx="7"/>
            <a:endCxn id="456"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15D1B6E8-375D-5B1F-8F4C-B90E048E961E}"/>
              </a:ext>
            </a:extLst>
          </p:cNvPr>
          <p:cNvCxnSpPr>
            <a:stCxn id="454"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C2870943-CF24-43B7-EB6A-80A3F312A370}"/>
              </a:ext>
            </a:extLst>
          </p:cNvPr>
          <p:cNvCxnSpPr>
            <a:stCxn id="452"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a:extLst>
              <a:ext uri="{FF2B5EF4-FFF2-40B4-BE49-F238E27FC236}">
                <a16:creationId xmlns:a16="http://schemas.microsoft.com/office/drawing/2014/main" id="{596670E1-6D09-C14A-ACA3-B4F92C6818E1}"/>
              </a:ext>
            </a:extLst>
          </p:cNvPr>
          <p:cNvCxnSpPr>
            <a:stCxn id="454"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7307D739-B7F2-BE99-CF63-B75EB3C70599}"/>
              </a:ext>
            </a:extLst>
          </p:cNvPr>
          <p:cNvCxnSpPr>
            <a:stCxn id="456"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0" name="椭圆 449">
            <a:extLst>
              <a:ext uri="{FF2B5EF4-FFF2-40B4-BE49-F238E27FC236}">
                <a16:creationId xmlns:a16="http://schemas.microsoft.com/office/drawing/2014/main" id="{9ECD2225-7B66-853A-6C3C-1876AF7108F8}"/>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a:extLst>
              <a:ext uri="{FF2B5EF4-FFF2-40B4-BE49-F238E27FC236}">
                <a16:creationId xmlns:a16="http://schemas.microsoft.com/office/drawing/2014/main" id="{CB0A24ED-F74F-767D-E4B5-1D1227F7983D}"/>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a:extLst>
              <a:ext uri="{FF2B5EF4-FFF2-40B4-BE49-F238E27FC236}">
                <a16:creationId xmlns:a16="http://schemas.microsoft.com/office/drawing/2014/main" id="{8FF666E0-1D4C-E326-5E86-57593B125BA3}"/>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a:extLst>
              <a:ext uri="{FF2B5EF4-FFF2-40B4-BE49-F238E27FC236}">
                <a16:creationId xmlns:a16="http://schemas.microsoft.com/office/drawing/2014/main" id="{7569A445-8341-1123-870C-044DE7C7C833}"/>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a:extLst>
              <a:ext uri="{FF2B5EF4-FFF2-40B4-BE49-F238E27FC236}">
                <a16:creationId xmlns:a16="http://schemas.microsoft.com/office/drawing/2014/main" id="{6B7604E3-2457-5586-6641-B5E88FDF43A8}"/>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a:extLst>
              <a:ext uri="{FF2B5EF4-FFF2-40B4-BE49-F238E27FC236}">
                <a16:creationId xmlns:a16="http://schemas.microsoft.com/office/drawing/2014/main" id="{7A080F6D-278D-8F32-23B2-BD683B3E47B2}"/>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a:extLst>
              <a:ext uri="{FF2B5EF4-FFF2-40B4-BE49-F238E27FC236}">
                <a16:creationId xmlns:a16="http://schemas.microsoft.com/office/drawing/2014/main" id="{B2F73670-4992-FAE8-C3EA-C2AF8046F001}"/>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7" name="直接连接符 456">
            <a:extLst>
              <a:ext uri="{FF2B5EF4-FFF2-40B4-BE49-F238E27FC236}">
                <a16:creationId xmlns:a16="http://schemas.microsoft.com/office/drawing/2014/main" id="{3A0BD083-79EE-895C-9952-1B631F482EC9}"/>
              </a:ext>
            </a:extLst>
          </p:cNvPr>
          <p:cNvCxnSpPr>
            <a:endCxn id="452"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8" name="直接连接符 457">
            <a:extLst>
              <a:ext uri="{FF2B5EF4-FFF2-40B4-BE49-F238E27FC236}">
                <a16:creationId xmlns:a16="http://schemas.microsoft.com/office/drawing/2014/main" id="{A9DBF10D-A412-1658-BA9A-FAE02261ECE2}"/>
              </a:ext>
            </a:extLst>
          </p:cNvPr>
          <p:cNvCxnSpPr>
            <a:stCxn id="41" idx="4"/>
            <a:endCxn id="454"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9" name="直接连接符 458">
            <a:extLst>
              <a:ext uri="{FF2B5EF4-FFF2-40B4-BE49-F238E27FC236}">
                <a16:creationId xmlns:a16="http://schemas.microsoft.com/office/drawing/2014/main" id="{215B98EC-D838-C024-10CC-8F8F65356A6F}"/>
              </a:ext>
            </a:extLst>
          </p:cNvPr>
          <p:cNvCxnSpPr>
            <a:cxnSpLocks/>
            <a:endCxn id="452"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0" name="直接连接符 459">
            <a:extLst>
              <a:ext uri="{FF2B5EF4-FFF2-40B4-BE49-F238E27FC236}">
                <a16:creationId xmlns:a16="http://schemas.microsoft.com/office/drawing/2014/main" id="{977BA28D-0973-9244-1D94-FFEE9802B6DD}"/>
              </a:ext>
            </a:extLst>
          </p:cNvPr>
          <p:cNvCxnSpPr>
            <a:cxnSpLocks/>
            <a:stCxn id="452"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1" name="直接连接符 460">
            <a:extLst>
              <a:ext uri="{FF2B5EF4-FFF2-40B4-BE49-F238E27FC236}">
                <a16:creationId xmlns:a16="http://schemas.microsoft.com/office/drawing/2014/main" id="{AEB05CB8-C66E-AF59-910F-D8F46AF77A23}"/>
              </a:ext>
            </a:extLst>
          </p:cNvPr>
          <p:cNvCxnSpPr>
            <a:cxnSpLocks/>
            <a:stCxn id="453"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a:extLst>
              <a:ext uri="{FF2B5EF4-FFF2-40B4-BE49-F238E27FC236}">
                <a16:creationId xmlns:a16="http://schemas.microsoft.com/office/drawing/2014/main" id="{DFE57598-1A3F-B8EC-3A1C-6B223D6734A4}"/>
              </a:ext>
            </a:extLst>
          </p:cNvPr>
          <p:cNvCxnSpPr>
            <a:stCxn id="450" idx="5"/>
            <a:endCxn id="30"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5" name="椭圆 464">
            <a:extLst>
              <a:ext uri="{FF2B5EF4-FFF2-40B4-BE49-F238E27FC236}">
                <a16:creationId xmlns:a16="http://schemas.microsoft.com/office/drawing/2014/main" id="{B9848D1B-A9C8-9980-B356-1736D351538E}"/>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AutoShape 2">
            <a:extLst>
              <a:ext uri="{FF2B5EF4-FFF2-40B4-BE49-F238E27FC236}">
                <a16:creationId xmlns:a16="http://schemas.microsoft.com/office/drawing/2014/main" id="{F6C8BAAD-3A07-0D35-C73C-2FCF461FF8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7E03E0D9-7EB7-78C9-F377-2DF7F7DA3BDE}"/>
              </a:ext>
            </a:extLst>
          </p:cNvPr>
          <p:cNvPicPr>
            <a:picLocks noChangeAspect="1"/>
          </p:cNvPicPr>
          <p:nvPr/>
        </p:nvPicPr>
        <p:blipFill>
          <a:blip r:embed="rId3"/>
          <a:stretch>
            <a:fillRect/>
          </a:stretch>
        </p:blipFill>
        <p:spPr>
          <a:xfrm>
            <a:off x="899637" y="1095010"/>
            <a:ext cx="4725059" cy="2791215"/>
          </a:xfrm>
          <a:prstGeom prst="rect">
            <a:avLst/>
          </a:prstGeom>
        </p:spPr>
      </p:pic>
      <p:sp>
        <p:nvSpPr>
          <p:cNvPr id="26" name="文本框 25">
            <a:extLst>
              <a:ext uri="{FF2B5EF4-FFF2-40B4-BE49-F238E27FC236}">
                <a16:creationId xmlns:a16="http://schemas.microsoft.com/office/drawing/2014/main" id="{50EEE314-067C-694D-956C-2C00A7D49126}"/>
              </a:ext>
            </a:extLst>
          </p:cNvPr>
          <p:cNvSpPr txBox="1"/>
          <p:nvPr/>
        </p:nvSpPr>
        <p:spPr>
          <a:xfrm>
            <a:off x="1057523" y="3926696"/>
            <a:ext cx="46245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Arial"/>
                <a:ea typeface="微软雅黑"/>
                <a:cs typeface="+mn-cs"/>
              </a:rPr>
              <a:t>Loss for balance</a:t>
            </a:r>
            <a:endParaRPr kumimoji="0" lang="zh-CN" altLang="en-US" sz="3200" b="0" i="0" u="none" strike="noStrike" kern="1200" cap="none" spc="0" normalizeH="0" baseline="0" noProof="0">
              <a:ln>
                <a:noFill/>
              </a:ln>
              <a:solidFill>
                <a:prstClr val="black"/>
              </a:solidFill>
              <a:effectLst/>
              <a:uLnTx/>
              <a:uFillTx/>
              <a:latin typeface="Arial"/>
              <a:ea typeface="微软雅黑"/>
              <a:cs typeface="+mn-cs"/>
            </a:endParaRPr>
          </a:p>
        </p:txBody>
      </p:sp>
      <p:pic>
        <p:nvPicPr>
          <p:cNvPr id="32" name="图片 31">
            <a:extLst>
              <a:ext uri="{FF2B5EF4-FFF2-40B4-BE49-F238E27FC236}">
                <a16:creationId xmlns:a16="http://schemas.microsoft.com/office/drawing/2014/main" id="{4D5B103C-77E1-B340-F763-C86CBD01B6AF}"/>
              </a:ext>
            </a:extLst>
          </p:cNvPr>
          <p:cNvPicPr>
            <a:picLocks noChangeAspect="1"/>
          </p:cNvPicPr>
          <p:nvPr/>
        </p:nvPicPr>
        <p:blipFill>
          <a:blip r:embed="rId4"/>
          <a:stretch>
            <a:fillRect/>
          </a:stretch>
        </p:blipFill>
        <p:spPr>
          <a:xfrm>
            <a:off x="5401403" y="2637460"/>
            <a:ext cx="7026888" cy="3732339"/>
          </a:xfrm>
          <a:prstGeom prst="rect">
            <a:avLst/>
          </a:prstGeom>
        </p:spPr>
      </p:pic>
      <p:sp>
        <p:nvSpPr>
          <p:cNvPr id="36" name="文本框 35">
            <a:extLst>
              <a:ext uri="{FF2B5EF4-FFF2-40B4-BE49-F238E27FC236}">
                <a16:creationId xmlns:a16="http://schemas.microsoft.com/office/drawing/2014/main" id="{CAA09036-8DD0-23DC-ADEC-6E6528BD240C}"/>
              </a:ext>
            </a:extLst>
          </p:cNvPr>
          <p:cNvSpPr txBox="1"/>
          <p:nvPr/>
        </p:nvSpPr>
        <p:spPr>
          <a:xfrm>
            <a:off x="6790347" y="1987636"/>
            <a:ext cx="46245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Arial"/>
                <a:ea typeface="微软雅黑"/>
                <a:cs typeface="+mn-cs"/>
              </a:rPr>
              <a:t>Multi-Token Prediction</a:t>
            </a:r>
            <a:endParaRPr kumimoji="0" lang="zh-CN" altLang="en-US" sz="3200" b="0" i="0" u="none" strike="noStrike" kern="1200" cap="none" spc="0" normalizeH="0" baseline="0" noProof="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1587975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ABEC293B-3EB9-F193-5496-342C8B4E6195}"/>
            </a:ext>
          </a:extLst>
        </p:cNvPr>
        <p:cNvGrpSpPr/>
        <p:nvPr/>
      </p:nvGrpSpPr>
      <p:grpSpPr>
        <a:xfrm>
          <a:off x="0" y="0"/>
          <a:ext cx="0" cy="0"/>
          <a:chOff x="0" y="0"/>
          <a:chExt cx="0" cy="0"/>
        </a:xfrm>
      </p:grpSpPr>
      <p:sp>
        <p:nvSpPr>
          <p:cNvPr id="11" name="椭圆 10">
            <a:extLst>
              <a:ext uri="{FF2B5EF4-FFF2-40B4-BE49-F238E27FC236}">
                <a16:creationId xmlns:a16="http://schemas.microsoft.com/office/drawing/2014/main" id="{86CE8FB1-5F87-C96A-D92E-2C23B48FF7CB}"/>
              </a:ext>
            </a:extLst>
          </p:cNvPr>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7BE0C6D0-3B87-98C7-2797-EA99A92F918C}"/>
              </a:ext>
            </a:extLst>
          </p:cNvPr>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28DA8120-4DC5-4700-2EEF-201C9193F01B}"/>
              </a:ext>
            </a:extLst>
          </p:cNvPr>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0" name="直接连接符 49">
            <a:extLst>
              <a:ext uri="{FF2B5EF4-FFF2-40B4-BE49-F238E27FC236}">
                <a16:creationId xmlns:a16="http://schemas.microsoft.com/office/drawing/2014/main" id="{F5053CAF-8399-ABA8-F37E-76CBDB2C5D7D}"/>
              </a:ext>
            </a:extLst>
          </p:cNvPr>
          <p:cNvCxnSpPr>
            <a:cxnSpLocks/>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3835B318-F97A-A9F6-03D6-966846ACAE35}"/>
              </a:ext>
            </a:extLst>
          </p:cNvPr>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4DDBC200-19F9-7619-61F1-37972266A55E}"/>
              </a:ext>
            </a:extLst>
          </p:cNvPr>
          <p:cNvCxnSpPr>
            <a:cxnSpLocks/>
            <a:stCxn id="11" idx="6"/>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E1D138D6-61FF-8407-5BBC-1BD31860748A}"/>
              </a:ext>
            </a:extLst>
          </p:cNvPr>
          <p:cNvCxnSpPr>
            <a:cxnSpLocks/>
            <a:stCxn id="14" idx="4"/>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24BCA8E9-1C2F-D8B8-007B-81608609820B}"/>
              </a:ext>
            </a:extLst>
          </p:cNvPr>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D8232C41-F093-5F65-C9E5-3C023EC54C01}"/>
              </a:ext>
            </a:extLst>
          </p:cNvPr>
          <p:cNvCxnSpPr>
            <a:cxnSpLocks/>
            <a:stCxn id="54" idx="5"/>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207204B3-84A7-F381-6E46-24EBF408E0A3}"/>
              </a:ext>
            </a:extLst>
          </p:cNvPr>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AE6702E9-96B8-4AF4-380B-CB1C8A25A40E}"/>
              </a:ext>
            </a:extLst>
          </p:cNvPr>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椭圆 59">
            <a:extLst>
              <a:ext uri="{FF2B5EF4-FFF2-40B4-BE49-F238E27FC236}">
                <a16:creationId xmlns:a16="http://schemas.microsoft.com/office/drawing/2014/main" id="{10C717FB-D059-1F94-E9E3-D9F0CD34A49D}"/>
              </a:ext>
            </a:extLst>
          </p:cNvPr>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C816506D-5B85-C27D-7D38-A6F1519D63B8}"/>
              </a:ext>
            </a:extLst>
          </p:cNvPr>
          <p:cNvCxnSpPr>
            <a:cxnSpLocks/>
            <a:stCxn id="14" idx="7"/>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88B36ED4-0024-58A9-2088-CB29ECD82D58}"/>
              </a:ext>
            </a:extLst>
          </p:cNvPr>
          <p:cNvCxnSpPr>
            <a:cxnSpLocks/>
            <a:stCxn id="60" idx="6"/>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E6FB3D2C-B197-0199-A632-1A7B4DCD5659}"/>
              </a:ext>
            </a:extLst>
          </p:cNvPr>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F6488AF1-7E8D-521D-C5A7-4FFE1DE1BEC8}"/>
              </a:ext>
            </a:extLst>
          </p:cNvPr>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835EE0EB-1068-F301-58C4-BB1DF674EBF1}"/>
              </a:ext>
            </a:extLst>
          </p:cNvPr>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0" name="直接连接符 129">
            <a:extLst>
              <a:ext uri="{FF2B5EF4-FFF2-40B4-BE49-F238E27FC236}">
                <a16:creationId xmlns:a16="http://schemas.microsoft.com/office/drawing/2014/main" id="{4F6C7961-FE2D-FC16-5C0B-46F9719AE81B}"/>
              </a:ext>
            </a:extLst>
          </p:cNvPr>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AE07070C-74DD-7730-5CBD-41CDAFD358E8}"/>
              </a:ext>
            </a:extLst>
          </p:cNvPr>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1" name="直接连接符 220">
            <a:extLst>
              <a:ext uri="{FF2B5EF4-FFF2-40B4-BE49-F238E27FC236}">
                <a16:creationId xmlns:a16="http://schemas.microsoft.com/office/drawing/2014/main" id="{11F07539-7F47-7256-04AF-898CA2BC101A}"/>
              </a:ext>
            </a:extLst>
          </p:cNvPr>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F3D41C22-438C-371B-92C0-8F414D153B1F}"/>
              </a:ext>
            </a:extLst>
          </p:cNvPr>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DE60BCE0-FAE5-A7E0-B223-553DDE0C5FF1}"/>
              </a:ext>
            </a:extLst>
          </p:cNvPr>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A55E38DA-3D73-4815-9973-1E19A3ACE6A9}"/>
              </a:ext>
            </a:extLst>
          </p:cNvPr>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4D6F9547-0AC0-1235-EA4E-D89D452312E8}"/>
              </a:ext>
            </a:extLst>
          </p:cNvPr>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329182EE-D309-19AB-C031-0032AB50303A}"/>
              </a:ext>
            </a:extLst>
          </p:cNvPr>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7BA39D7F-CAC9-C73B-A313-0C725EF18020}"/>
              </a:ext>
            </a:extLst>
          </p:cNvPr>
          <p:cNvCxnSpPr>
            <a:cxnSpLocks/>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CDED87F6-1253-5CF9-D595-6674C60B3D10}"/>
              </a:ext>
            </a:extLst>
          </p:cNvPr>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F439ADB1-06C1-D64C-463B-D233BED01D42}"/>
              </a:ext>
            </a:extLst>
          </p:cNvPr>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9A0A634A-FCDE-7B16-3F89-7D756DBF5A93}"/>
              </a:ext>
            </a:extLst>
          </p:cNvPr>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543D8EE0-5B1A-B4BF-4441-A21A4C71B500}"/>
              </a:ext>
            </a:extLst>
          </p:cNvPr>
          <p:cNvCxnSpPr>
            <a:cxnSpLocks/>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45F70122-E43B-8E86-5F15-322FF7C43E51}"/>
              </a:ext>
            </a:extLst>
          </p:cNvPr>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4CCCA97F-E579-FE51-9ADC-9F3D59D9A4C9}"/>
              </a:ext>
            </a:extLst>
          </p:cNvPr>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0A5B2AAC-C17E-1939-8A28-A2C72E64F2E7}"/>
              </a:ext>
            </a:extLst>
          </p:cNvPr>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69E1E9E9-FF6B-43F5-AAEF-186FFAF1BF29}"/>
              </a:ext>
            </a:extLst>
          </p:cNvPr>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a:extLst>
              <a:ext uri="{FF2B5EF4-FFF2-40B4-BE49-F238E27FC236}">
                <a16:creationId xmlns:a16="http://schemas.microsoft.com/office/drawing/2014/main" id="{8C29D85F-64A7-9F67-6D3C-40B13B5FAA95}"/>
              </a:ext>
            </a:extLst>
          </p:cNvPr>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30" name="直接连接符 229">
            <a:extLst>
              <a:ext uri="{FF2B5EF4-FFF2-40B4-BE49-F238E27FC236}">
                <a16:creationId xmlns:a16="http://schemas.microsoft.com/office/drawing/2014/main" id="{00BBDAD9-4CEF-D33F-C568-456303A857C4}"/>
              </a:ext>
            </a:extLst>
          </p:cNvPr>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E2FE537B-F538-4A38-54C9-86E9DDC8E62D}"/>
              </a:ext>
            </a:extLst>
          </p:cNvPr>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CB80FF52-F4B1-D8DB-CC16-5100D28DE74A}"/>
              </a:ext>
            </a:extLst>
          </p:cNvPr>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119D7E7D-C2A8-4509-A162-5474D42F59F8}"/>
              </a:ext>
            </a:extLst>
          </p:cNvPr>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0B0E155B-6267-9707-DA03-90BA8D765EF9}"/>
              </a:ext>
            </a:extLst>
          </p:cNvPr>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a:extLst>
              <a:ext uri="{FF2B5EF4-FFF2-40B4-BE49-F238E27FC236}">
                <a16:creationId xmlns:a16="http://schemas.microsoft.com/office/drawing/2014/main" id="{4CC0E2EF-6690-6AB2-30EA-8ECF672CD50E}"/>
              </a:ext>
            </a:extLst>
          </p:cNvPr>
          <p:cNvCxnSpPr>
            <a:cxnSpLocks/>
            <a:stCxn id="11" idx="4"/>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a:extLst>
              <a:ext uri="{FF2B5EF4-FFF2-40B4-BE49-F238E27FC236}">
                <a16:creationId xmlns:a16="http://schemas.microsoft.com/office/drawing/2014/main" id="{15259D16-D82B-01BE-D103-219B6E3942B5}"/>
              </a:ext>
            </a:extLst>
          </p:cNvPr>
          <p:cNvCxnSpPr>
            <a:cxnSpLocks/>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2C343D50-E9BF-5B57-D284-DEBD9B7806F0}"/>
              </a:ext>
            </a:extLst>
          </p:cNvPr>
          <p:cNvSpPr txBox="1"/>
          <p:nvPr/>
        </p:nvSpPr>
        <p:spPr>
          <a:xfrm>
            <a:off x="595323" y="220218"/>
            <a:ext cx="1097228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Approach</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cxnSp>
        <p:nvCxnSpPr>
          <p:cNvPr id="4" name="直接连接符 3">
            <a:extLst>
              <a:ext uri="{FF2B5EF4-FFF2-40B4-BE49-F238E27FC236}">
                <a16:creationId xmlns:a16="http://schemas.microsoft.com/office/drawing/2014/main" id="{D7AD89D7-0B9D-7232-7205-1AD3AECD0883}"/>
              </a:ext>
            </a:extLst>
          </p:cNvPr>
          <p:cNvCxnSpPr>
            <a:cxnSpLocks/>
            <a:endCxn id="465"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9AAB690F-8B5B-142A-19AE-5E869E6ACD91}"/>
              </a:ext>
            </a:extLst>
          </p:cNvPr>
          <p:cNvCxnSpPr>
            <a:endCxn id="34"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A28F824-5707-E8E5-EC3B-5D70142AF83B}"/>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C7C9B41-BACB-A731-AB0F-00A44B40552A}"/>
              </a:ext>
            </a:extLst>
          </p:cNvPr>
          <p:cNvCxnSpPr>
            <a:cxnSpLocks/>
            <a:endCxn id="15"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C1FEBF2-A9D3-973F-A6E6-F67D89303F67}"/>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E0D14BD-B32F-D0DD-2786-89535426CD93}"/>
              </a:ext>
            </a:extLst>
          </p:cNvPr>
          <p:cNvCxnSpPr>
            <a:stCxn id="12" idx="4"/>
            <a:endCxn id="33"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29BE316D-B330-3382-980A-1D231335CC7D}"/>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DF2C522B-4CD5-343C-BA61-70A179EDA403}"/>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EEC77E9F-C547-C9A1-F8D6-F02FA11EC9FE}"/>
              </a:ext>
            </a:extLst>
          </p:cNvPr>
          <p:cNvCxnSpPr>
            <a:stCxn id="12" idx="3"/>
            <a:endCxn id="15"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0E7D5D4-70CF-DDCD-CEEF-71D8428E413B}"/>
              </a:ext>
            </a:extLst>
          </p:cNvPr>
          <p:cNvCxnSpPr>
            <a:endCxn id="34"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D2A9DB3-5BAB-12ED-357C-186C2C876C05}"/>
              </a:ext>
            </a:extLst>
          </p:cNvPr>
          <p:cNvCxnSpPr>
            <a:cxnSpLocks/>
            <a:endCxn id="30"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83F1459-80A8-4D26-01EA-27803197FA40}"/>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B96C6B1-07EC-8452-50F5-EFEF873C116C}"/>
              </a:ext>
            </a:extLst>
          </p:cNvPr>
          <p:cNvCxnSpPr>
            <a:endCxn id="34"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855B50D-573E-228E-7E77-3CFB75025D81}"/>
              </a:ext>
            </a:extLst>
          </p:cNvPr>
          <p:cNvCxnSpPr/>
          <p:nvPr/>
        </p:nvCxnSpPr>
        <p:spPr>
          <a:xfrm flipH="1">
            <a:off x="6509971" y="320606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C94AB0D-F097-A250-B9BC-70C9843681B3}"/>
              </a:ext>
            </a:extLst>
          </p:cNvPr>
          <p:cNvCxnSpPr>
            <a:cxnSpLocks/>
            <a:endCxn id="15"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779794B-7E27-3862-85C7-33E9C080C20D}"/>
              </a:ext>
            </a:extLst>
          </p:cNvPr>
          <p:cNvCxnSpPr>
            <a:cxnSpLocks/>
            <a:endCxn id="15"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DB3F9B2-D458-DC19-9B76-6D7760199818}"/>
              </a:ext>
            </a:extLst>
          </p:cNvPr>
          <p:cNvCxnSpPr>
            <a:stCxn id="33" idx="2"/>
            <a:endCxn id="15"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05DF5AE-609E-9697-7BB6-DF2CC8082C20}"/>
              </a:ext>
            </a:extLst>
          </p:cNvPr>
          <p:cNvCxnSpPr>
            <a:stCxn id="33" idx="6"/>
            <a:endCxn id="34"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3770730-B75B-6CD3-76CF-4488D903EF84}"/>
              </a:ext>
            </a:extLst>
          </p:cNvPr>
          <p:cNvCxnSpPr>
            <a:stCxn id="34"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A86106B0-D4CB-4FE5-B14D-2E5F3E4472EC}"/>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2EB374D6-0505-1255-87F0-2DAFEE6698B8}"/>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524B6A7B-B388-ED8F-7447-5B92279724CC}"/>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28C72ACC-7672-E73C-C531-F5F201519135}"/>
              </a:ext>
            </a:extLst>
          </p:cNvPr>
          <p:cNvCxnSpPr>
            <a:endCxn id="455"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A90D3A9-7EDB-DA3B-AF73-E5AECAB66A4A}"/>
              </a:ext>
            </a:extLst>
          </p:cNvPr>
          <p:cNvCxnSpPr>
            <a:cxnSpLocks/>
            <a:endCxn id="41"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00E5B329-BE87-0A1E-B327-A7FE2FBE3E46}"/>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0827F5EE-5C3A-0C9E-F56A-4A379717BAE8}"/>
              </a:ext>
            </a:extLst>
          </p:cNvPr>
          <p:cNvCxnSpPr>
            <a:endCxn id="456"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614E2D0A-F8EB-42D6-9529-628B48B3D65A}"/>
              </a:ext>
            </a:extLst>
          </p:cNvPr>
          <p:cNvCxnSpPr>
            <a:stCxn id="41" idx="0"/>
            <a:endCxn id="44"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B3268FDE-3549-F652-36AD-DF5D7BDB971A}"/>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D62C6572-8BDC-BC6D-E756-CF86EB059B76}"/>
              </a:ext>
            </a:extLst>
          </p:cNvPr>
          <p:cNvCxnSpPr>
            <a:stCxn id="451" idx="2"/>
            <a:endCxn id="44"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BD783B18-1CE8-8E77-BB67-3473BB9196AD}"/>
              </a:ext>
            </a:extLst>
          </p:cNvPr>
          <p:cNvCxnSpPr>
            <a:endCxn id="450"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F51FE00B-B7E5-A1FA-987E-31287C0095E3}"/>
              </a:ext>
            </a:extLst>
          </p:cNvPr>
          <p:cNvCxnSpPr>
            <a:stCxn id="450"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8FC047B-0DF7-1FB2-FBCC-97328AF46812}"/>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B8B6492A-0594-07C9-21BF-DE91B470270A}"/>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EE0FE5A1-5485-5490-C2D1-677111E86D38}"/>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745008F2-9FA9-9C1F-A282-B8526C30A28F}"/>
              </a:ext>
            </a:extLst>
          </p:cNvPr>
          <p:cNvCxnSpPr>
            <a:cxnSpLocks/>
            <a:stCxn id="451"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065DA09-0A8A-241E-855D-C568260FE99B}"/>
              </a:ext>
            </a:extLst>
          </p:cNvPr>
          <p:cNvCxnSpPr>
            <a:stCxn id="454" idx="7"/>
            <a:endCxn id="456"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233F7F8F-5698-E189-777C-3481A3F5B57E}"/>
              </a:ext>
            </a:extLst>
          </p:cNvPr>
          <p:cNvCxnSpPr>
            <a:stCxn id="454"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6D13B8BF-7D16-41CD-C8C0-591E959DD4D3}"/>
              </a:ext>
            </a:extLst>
          </p:cNvPr>
          <p:cNvCxnSpPr>
            <a:stCxn id="452"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a:extLst>
              <a:ext uri="{FF2B5EF4-FFF2-40B4-BE49-F238E27FC236}">
                <a16:creationId xmlns:a16="http://schemas.microsoft.com/office/drawing/2014/main" id="{597307A9-A2FD-AD59-FEA9-C99D16CEB9E1}"/>
              </a:ext>
            </a:extLst>
          </p:cNvPr>
          <p:cNvCxnSpPr>
            <a:stCxn id="454"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99DF07AC-5920-3880-3D41-D1EE71533128}"/>
              </a:ext>
            </a:extLst>
          </p:cNvPr>
          <p:cNvCxnSpPr>
            <a:stCxn id="456"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0" name="椭圆 449">
            <a:extLst>
              <a:ext uri="{FF2B5EF4-FFF2-40B4-BE49-F238E27FC236}">
                <a16:creationId xmlns:a16="http://schemas.microsoft.com/office/drawing/2014/main" id="{D08597B0-6495-DC68-B836-528C0F1157A8}"/>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a:extLst>
              <a:ext uri="{FF2B5EF4-FFF2-40B4-BE49-F238E27FC236}">
                <a16:creationId xmlns:a16="http://schemas.microsoft.com/office/drawing/2014/main" id="{944C93FC-3EB4-B18D-18B8-EA14529D3EFF}"/>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a:extLst>
              <a:ext uri="{FF2B5EF4-FFF2-40B4-BE49-F238E27FC236}">
                <a16:creationId xmlns:a16="http://schemas.microsoft.com/office/drawing/2014/main" id="{7ED50B05-89A4-08ED-C9D0-32F4F5F803E9}"/>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a:extLst>
              <a:ext uri="{FF2B5EF4-FFF2-40B4-BE49-F238E27FC236}">
                <a16:creationId xmlns:a16="http://schemas.microsoft.com/office/drawing/2014/main" id="{75FC80A4-3AF8-01C7-89CD-39FD86B8E820}"/>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a:extLst>
              <a:ext uri="{FF2B5EF4-FFF2-40B4-BE49-F238E27FC236}">
                <a16:creationId xmlns:a16="http://schemas.microsoft.com/office/drawing/2014/main" id="{883AA9AC-D48D-F217-460F-C259D0D8D519}"/>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a:extLst>
              <a:ext uri="{FF2B5EF4-FFF2-40B4-BE49-F238E27FC236}">
                <a16:creationId xmlns:a16="http://schemas.microsoft.com/office/drawing/2014/main" id="{EDAE39D1-5D10-9CA9-F4C3-3DDD4E8D440A}"/>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a:extLst>
              <a:ext uri="{FF2B5EF4-FFF2-40B4-BE49-F238E27FC236}">
                <a16:creationId xmlns:a16="http://schemas.microsoft.com/office/drawing/2014/main" id="{64C3102A-D5B5-DFF9-546F-6B5A12C8E0B8}"/>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7" name="直接连接符 456">
            <a:extLst>
              <a:ext uri="{FF2B5EF4-FFF2-40B4-BE49-F238E27FC236}">
                <a16:creationId xmlns:a16="http://schemas.microsoft.com/office/drawing/2014/main" id="{FAA764EE-2784-0D88-1646-F79DA2D91CC5}"/>
              </a:ext>
            </a:extLst>
          </p:cNvPr>
          <p:cNvCxnSpPr>
            <a:endCxn id="452"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8" name="直接连接符 457">
            <a:extLst>
              <a:ext uri="{FF2B5EF4-FFF2-40B4-BE49-F238E27FC236}">
                <a16:creationId xmlns:a16="http://schemas.microsoft.com/office/drawing/2014/main" id="{49C1B5FB-D953-F947-DC73-15228F77A37A}"/>
              </a:ext>
            </a:extLst>
          </p:cNvPr>
          <p:cNvCxnSpPr>
            <a:stCxn id="41" idx="4"/>
            <a:endCxn id="454"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9" name="直接连接符 458">
            <a:extLst>
              <a:ext uri="{FF2B5EF4-FFF2-40B4-BE49-F238E27FC236}">
                <a16:creationId xmlns:a16="http://schemas.microsoft.com/office/drawing/2014/main" id="{A10B8B03-D2AD-3A9D-4B38-0C8FBBDE11D5}"/>
              </a:ext>
            </a:extLst>
          </p:cNvPr>
          <p:cNvCxnSpPr>
            <a:cxnSpLocks/>
            <a:endCxn id="452"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0" name="直接连接符 459">
            <a:extLst>
              <a:ext uri="{FF2B5EF4-FFF2-40B4-BE49-F238E27FC236}">
                <a16:creationId xmlns:a16="http://schemas.microsoft.com/office/drawing/2014/main" id="{1F435729-F0FF-1ADF-E589-FD4B026EA0A7}"/>
              </a:ext>
            </a:extLst>
          </p:cNvPr>
          <p:cNvCxnSpPr>
            <a:cxnSpLocks/>
            <a:stCxn id="452"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1" name="直接连接符 460">
            <a:extLst>
              <a:ext uri="{FF2B5EF4-FFF2-40B4-BE49-F238E27FC236}">
                <a16:creationId xmlns:a16="http://schemas.microsoft.com/office/drawing/2014/main" id="{75E5142D-26E0-10DF-3729-C68347FB5513}"/>
              </a:ext>
            </a:extLst>
          </p:cNvPr>
          <p:cNvCxnSpPr>
            <a:cxnSpLocks/>
            <a:stCxn id="453"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a:extLst>
              <a:ext uri="{FF2B5EF4-FFF2-40B4-BE49-F238E27FC236}">
                <a16:creationId xmlns:a16="http://schemas.microsoft.com/office/drawing/2014/main" id="{395905D1-17D8-F441-1727-238DBF90E0C3}"/>
              </a:ext>
            </a:extLst>
          </p:cNvPr>
          <p:cNvCxnSpPr>
            <a:stCxn id="450" idx="5"/>
            <a:endCxn id="30"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5" name="椭圆 464">
            <a:extLst>
              <a:ext uri="{FF2B5EF4-FFF2-40B4-BE49-F238E27FC236}">
                <a16:creationId xmlns:a16="http://schemas.microsoft.com/office/drawing/2014/main" id="{B5CEC22E-0AFB-3694-FABA-130E24D954DD}"/>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AutoShape 2">
            <a:extLst>
              <a:ext uri="{FF2B5EF4-FFF2-40B4-BE49-F238E27FC236}">
                <a16:creationId xmlns:a16="http://schemas.microsoft.com/office/drawing/2014/main" id="{2DA970BE-DABC-9FB3-3722-3F356FEC65A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B60D8180-F3AA-46CB-7941-259F07127FDB}"/>
              </a:ext>
            </a:extLst>
          </p:cNvPr>
          <p:cNvPicPr>
            <a:picLocks noChangeAspect="1"/>
          </p:cNvPicPr>
          <p:nvPr/>
        </p:nvPicPr>
        <p:blipFill>
          <a:blip r:embed="rId3"/>
          <a:stretch>
            <a:fillRect/>
          </a:stretch>
        </p:blipFill>
        <p:spPr>
          <a:xfrm>
            <a:off x="2078003" y="1337615"/>
            <a:ext cx="7983064" cy="1066949"/>
          </a:xfrm>
          <a:prstGeom prst="rect">
            <a:avLst/>
          </a:prstGeom>
        </p:spPr>
      </p:pic>
      <p:pic>
        <p:nvPicPr>
          <p:cNvPr id="28" name="图片 27">
            <a:extLst>
              <a:ext uri="{FF2B5EF4-FFF2-40B4-BE49-F238E27FC236}">
                <a16:creationId xmlns:a16="http://schemas.microsoft.com/office/drawing/2014/main" id="{15B32C80-C002-0903-D736-AC11A24703BC}"/>
              </a:ext>
            </a:extLst>
          </p:cNvPr>
          <p:cNvPicPr>
            <a:picLocks noChangeAspect="1"/>
          </p:cNvPicPr>
          <p:nvPr/>
        </p:nvPicPr>
        <p:blipFill>
          <a:blip r:embed="rId4"/>
          <a:stretch>
            <a:fillRect/>
          </a:stretch>
        </p:blipFill>
        <p:spPr>
          <a:xfrm>
            <a:off x="1790277" y="3250142"/>
            <a:ext cx="9011908" cy="2819794"/>
          </a:xfrm>
          <a:prstGeom prst="rect">
            <a:avLst/>
          </a:prstGeom>
        </p:spPr>
      </p:pic>
    </p:spTree>
    <p:extLst>
      <p:ext uri="{BB962C8B-B14F-4D97-AF65-F5344CB8AC3E}">
        <p14:creationId xmlns:p14="http://schemas.microsoft.com/office/powerpoint/2010/main" val="3118106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a:stCxn id="57"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33"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11"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13"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endCxn id="12"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3"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32"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2"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0"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3"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0"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0" idx="3"/>
            <a:endCxn id="33"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3"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8"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13"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13"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61"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a:endCxn id="61"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3"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8"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8"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95"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1"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2"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4"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2"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1"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8"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a:stCxn id="154" idx="1"/>
          </p:cNvCxnSpPr>
          <p:nvPr/>
        </p:nvCxnSpPr>
        <p:spPr>
          <a:xfrm flipV="1">
            <a:off x="3610477" y="3103518"/>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438016" y="292880"/>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0" idx="5"/>
          </p:cNvCxnSpPr>
          <p:nvPr/>
        </p:nvCxnSpPr>
        <p:spPr>
          <a:xfrm flipH="1">
            <a:off x="1280036"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707739" y="2645776"/>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663494"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endCxn id="108" idx="0"/>
          </p:cNvCxnSpPr>
          <p:nvPr/>
        </p:nvCxnSpPr>
        <p:spPr>
          <a:xfrm>
            <a:off x="3123584" y="2262318"/>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endCxn id="110" idx="7"/>
          </p:cNvCxnSpPr>
          <p:nvPr/>
        </p:nvCxnSpPr>
        <p:spPr>
          <a:xfrm>
            <a:off x="2286047" y="2611749"/>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242596" y="2568297"/>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2642615" y="3041524"/>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flipH="1">
            <a:off x="3510776" y="295492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a:off x="2148829"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H="1">
            <a:off x="2557498"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连接符 110"/>
          <p:cNvCxnSpPr>
            <a:endCxn id="109" idx="1"/>
          </p:cNvCxnSpPr>
          <p:nvPr/>
        </p:nvCxnSpPr>
        <p:spPr>
          <a:xfrm flipH="1">
            <a:off x="2362248" y="2291814"/>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flipH="1">
            <a:off x="3040541"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endCxn id="110" idx="5"/>
          </p:cNvCxnSpPr>
          <p:nvPr/>
        </p:nvCxnSpPr>
        <p:spPr>
          <a:xfrm>
            <a:off x="1294781" y="3412692"/>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498372"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flipV="1">
            <a:off x="955572" y="2026343"/>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12" idx="7"/>
          </p:cNvCxnSpPr>
          <p:nvPr/>
        </p:nvCxnSpPr>
        <p:spPr>
          <a:xfrm flipH="1" flipV="1">
            <a:off x="2133599" y="1517526"/>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09" idx="0"/>
          </p:cNvCxnSpPr>
          <p:nvPr/>
        </p:nvCxnSpPr>
        <p:spPr>
          <a:xfrm flipH="1" flipV="1">
            <a:off x="2133599" y="1498474"/>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1866899" y="965074"/>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1648745" y="1536574"/>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endCxn id="129" idx="3"/>
          </p:cNvCxnSpPr>
          <p:nvPr/>
        </p:nvCxnSpPr>
        <p:spPr>
          <a:xfrm flipH="1" flipV="1">
            <a:off x="1149297" y="374371"/>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29" idx="7"/>
          </p:cNvCxnSpPr>
          <p:nvPr/>
        </p:nvCxnSpPr>
        <p:spPr>
          <a:xfrm flipH="1" flipV="1">
            <a:off x="514349" y="-6476"/>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7" idx="0"/>
          </p:cNvCxnSpPr>
          <p:nvPr/>
        </p:nvCxnSpPr>
        <p:spPr>
          <a:xfrm flipV="1">
            <a:off x="1070034" y="336424"/>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28699" y="946024"/>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0" idx="7"/>
          </p:cNvCxnSpPr>
          <p:nvPr/>
        </p:nvCxnSpPr>
        <p:spPr>
          <a:xfrm flipH="1" flipV="1">
            <a:off x="1066799" y="1079374"/>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flipV="1">
            <a:off x="1104899" y="1136524"/>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flipH="1">
            <a:off x="2043148"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flipH="1">
            <a:off x="992666" y="1083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a:off x="1748118" y="86414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a:off x="996176" y="22125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H="1">
            <a:off x="1563988"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连接符 130"/>
          <p:cNvCxnSpPr/>
          <p:nvPr/>
        </p:nvCxnSpPr>
        <p:spPr>
          <a:xfrm flipV="1">
            <a:off x="435428" y="-6476"/>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27" idx="6"/>
          </p:cNvCxnSpPr>
          <p:nvPr/>
        </p:nvCxnSpPr>
        <p:spPr>
          <a:xfrm flipH="1" flipV="1">
            <a:off x="438016" y="835353"/>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3" y="835353"/>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27" idx="6"/>
          </p:cNvCxnSpPr>
          <p:nvPr/>
        </p:nvCxnSpPr>
        <p:spPr>
          <a:xfrm flipV="1">
            <a:off x="-1" y="1160684"/>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27" idx="4"/>
          </p:cNvCxnSpPr>
          <p:nvPr/>
        </p:nvCxnSpPr>
        <p:spPr>
          <a:xfrm flipV="1">
            <a:off x="928913" y="1238052"/>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1" y="1270782"/>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406399" y="1981982"/>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 y="1894895"/>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H="1">
            <a:off x="-1" y="2359353"/>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62855"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624113"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420913"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H="1">
            <a:off x="6241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7" idx="3"/>
            <a:endCxn id="130" idx="7"/>
          </p:cNvCxnSpPr>
          <p:nvPr/>
        </p:nvCxnSpPr>
        <p:spPr>
          <a:xfrm>
            <a:off x="975516"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10" idx="3"/>
          </p:cNvCxnSpPr>
          <p:nvPr/>
        </p:nvCxnSpPr>
        <p:spPr>
          <a:xfrm>
            <a:off x="2679387" y="3768630"/>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5" idx="1"/>
          </p:cNvCxnSpPr>
          <p:nvPr/>
        </p:nvCxnSpPr>
        <p:spPr>
          <a:xfrm flipV="1">
            <a:off x="3270138" y="3784474"/>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endCxn id="110" idx="4"/>
          </p:cNvCxnSpPr>
          <p:nvPr/>
        </p:nvCxnSpPr>
        <p:spPr>
          <a:xfrm flipH="1" flipV="1">
            <a:off x="2628899" y="3789543"/>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endCxn id="110" idx="4"/>
          </p:cNvCxnSpPr>
          <p:nvPr/>
        </p:nvCxnSpPr>
        <p:spPr>
          <a:xfrm flipV="1">
            <a:off x="2019299" y="3789543"/>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flipV="1">
            <a:off x="1257299"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019299" y="4413124"/>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58" idx="3"/>
          </p:cNvCxnSpPr>
          <p:nvPr/>
        </p:nvCxnSpPr>
        <p:spPr>
          <a:xfrm flipH="1" flipV="1">
            <a:off x="457199"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1047749" y="4413124"/>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a:off x="1066799" y="3593974"/>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flipH="1">
            <a:off x="3397058"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117017"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74673"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a:off x="843441"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H="1">
            <a:off x="970441"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flipH="1">
            <a:off x="376273"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a:off x="1895602"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a:off x="438016" y="30011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H="1">
            <a:off x="1081562"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连接符 162"/>
          <p:cNvCxnSpPr>
            <a:endCxn id="158" idx="4"/>
          </p:cNvCxnSpPr>
          <p:nvPr/>
        </p:nvCxnSpPr>
        <p:spPr>
          <a:xfrm flipH="1" flipV="1">
            <a:off x="1047809"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endCxn id="160" idx="4"/>
          </p:cNvCxnSpPr>
          <p:nvPr/>
        </p:nvCxnSpPr>
        <p:spPr>
          <a:xfrm flipV="1">
            <a:off x="1657349" y="4519260"/>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5" idx="6"/>
          </p:cNvCxnSpPr>
          <p:nvPr/>
        </p:nvCxnSpPr>
        <p:spPr>
          <a:xfrm flipH="1">
            <a:off x="1638299" y="4823323"/>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5" idx="4"/>
          </p:cNvCxnSpPr>
          <p:nvPr/>
        </p:nvCxnSpPr>
        <p:spPr>
          <a:xfrm flipH="1">
            <a:off x="2400299" y="4913019"/>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192" idx="7"/>
          </p:cNvCxnSpPr>
          <p:nvPr/>
        </p:nvCxnSpPr>
        <p:spPr>
          <a:xfrm>
            <a:off x="1638299" y="5402137"/>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8" idx="5"/>
          </p:cNvCxnSpPr>
          <p:nvPr/>
        </p:nvCxnSpPr>
        <p:spPr>
          <a:xfrm flipH="1">
            <a:off x="761999" y="4745991"/>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781049" y="5402137"/>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58" idx="6"/>
          </p:cNvCxnSpPr>
          <p:nvPr/>
        </p:nvCxnSpPr>
        <p:spPr>
          <a:xfrm flipH="1">
            <a:off x="-1" y="4691284"/>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9" idx="5"/>
          </p:cNvCxnSpPr>
          <p:nvPr/>
        </p:nvCxnSpPr>
        <p:spPr>
          <a:xfrm flipH="1">
            <a:off x="-1" y="4149630"/>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61" idx="6"/>
          </p:cNvCxnSpPr>
          <p:nvPr/>
        </p:nvCxnSpPr>
        <p:spPr>
          <a:xfrm flipH="1">
            <a:off x="-1"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59" idx="7"/>
          </p:cNvCxnSpPr>
          <p:nvPr/>
        </p:nvCxnSpPr>
        <p:spPr>
          <a:xfrm flipH="1" flipV="1">
            <a:off x="-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58" idx="6"/>
          </p:cNvCxnSpPr>
          <p:nvPr/>
        </p:nvCxnSpPr>
        <p:spPr>
          <a:xfrm flipH="1">
            <a:off x="400049"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400049" y="5402137"/>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1" y="4889374"/>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1485899" y="5402137"/>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2381249" y="5899024"/>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5" idx="3"/>
          </p:cNvCxnSpPr>
          <p:nvPr/>
        </p:nvCxnSpPr>
        <p:spPr>
          <a:xfrm flipH="1">
            <a:off x="2724149" y="4886748"/>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543049" y="6451474"/>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1543049" y="5918074"/>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781049" y="6070474"/>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266699" y="5402137"/>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323849" y="6108574"/>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285749" y="6432424"/>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1162049" y="6527674"/>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flipV="1">
            <a:off x="304799" y="6565774"/>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 y="6489574"/>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flipV="1">
            <a:off x="-1" y="5879974"/>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flipH="1">
            <a:off x="1431092" y="637238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flipH="1">
            <a:off x="1519712" y="5277119"/>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a:off x="2300323" y="587366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a:off x="204823" y="643563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H="1">
            <a:off x="647566" y="58967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文本框 194"/>
          <p:cNvSpPr txBox="1"/>
          <p:nvPr/>
        </p:nvSpPr>
        <p:spPr>
          <a:xfrm>
            <a:off x="4196593" y="2848325"/>
            <a:ext cx="3933022" cy="1200329"/>
          </a:xfrm>
          <a:prstGeom prst="rect">
            <a:avLst/>
          </a:prstGeom>
          <a:noFill/>
        </p:spPr>
        <p:txBody>
          <a:bodyPr wrap="square" rtlCol="0">
            <a:spAutoFit/>
          </a:bodyPr>
          <a:lstStyle/>
          <a:p>
            <a:r>
              <a:rPr lang="en-US" altLang="zh-CN" sz="7200"/>
              <a:t>THANKS</a:t>
            </a:r>
          </a:p>
        </p:txBody>
      </p:sp>
    </p:spTree>
    <p:extLst>
      <p:ext uri="{BB962C8B-B14F-4D97-AF65-F5344CB8AC3E}">
        <p14:creationId xmlns:p14="http://schemas.microsoft.com/office/powerpoint/2010/main" val="179046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a:latin typeface="24 LED" panose="020B0603050302020204" pitchFamily="34" charset="0"/>
              </a:rPr>
              <a:t>1</a:t>
            </a:r>
            <a:endParaRPr lang="zh-CN" altLang="en-US" sz="12000">
              <a:latin typeface="24 LED" panose="020B0603050302020204" pitchFamily="34" charset="0"/>
            </a:endParaRPr>
          </a:p>
        </p:txBody>
      </p:sp>
    </p:spTree>
    <p:extLst>
      <p:ext uri="{BB962C8B-B14F-4D97-AF65-F5344CB8AC3E}">
        <p14:creationId xmlns:p14="http://schemas.microsoft.com/office/powerpoint/2010/main" val="388682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00" name="直接连接符 99"/>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cxnSpLocks/>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cxnSpLocks/>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椭圆 124"/>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cxnSpLocks/>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219" idx="2"/>
            <a:endCxn id="133" idx="7"/>
          </p:cNvCxnSpPr>
          <p:nvPr/>
        </p:nvCxnSpPr>
        <p:spPr>
          <a:xfrm flipV="1">
            <a:off x="6767614" y="1382383"/>
            <a:ext cx="948236" cy="1256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cxnSpLocks/>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cxnSpLocks/>
            <a:stCxn id="219" idx="3"/>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cxnSpLocks/>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cxnSpLocks/>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p:cNvCxnSpPr>
            <a:cxnSpLocks/>
            <a:stCxn id="152" idx="6"/>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cxnSpLocks/>
            <a:stCxn id="153" idx="5"/>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cxnSpLocks/>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cxnSpLocks/>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cxnSpLocks/>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cxnSpLocks/>
            <a:stCxn id="203"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cxnSpLocks/>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椭圆 201"/>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cxnSpLocks/>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cxnSpLocks/>
            <a:stCxn id="204"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cxnSpLocks/>
            <a:stCxn id="205"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3" name="椭圆 222"/>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cxnSpLocks/>
            <a:stCxn id="225" idx="5"/>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6" name="文本框 255"/>
          <p:cNvSpPr txBox="1"/>
          <p:nvPr/>
        </p:nvSpPr>
        <p:spPr>
          <a:xfrm>
            <a:off x="4192648" y="255185"/>
            <a:ext cx="3897747" cy="769441"/>
          </a:xfrm>
          <a:prstGeom prst="rect">
            <a:avLst/>
          </a:prstGeom>
          <a:noFill/>
        </p:spPr>
        <p:txBody>
          <a:bodyPr wrap="square" rtlCol="0">
            <a:spAutoFit/>
          </a:bodyPr>
          <a:lstStyle/>
          <a:p>
            <a:pPr algn="ctr"/>
            <a:r>
              <a:rPr lang="en-US" altLang="zh-CN" sz="4400"/>
              <a:t>Introduction</a:t>
            </a:r>
            <a:endParaRPr lang="zh-CN" altLang="en-US" sz="4400"/>
          </a:p>
        </p:txBody>
      </p:sp>
      <p:sp>
        <p:nvSpPr>
          <p:cNvPr id="2" name="AutoShape 2">
            <a:extLst>
              <a:ext uri="{FF2B5EF4-FFF2-40B4-BE49-F238E27FC236}">
                <a16:creationId xmlns:a16="http://schemas.microsoft.com/office/drawing/2014/main" id="{10611B7D-1407-3308-A5C6-AE5EC6882D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1B05C7D6-D708-43BB-52AB-87C544C5349E}"/>
              </a:ext>
            </a:extLst>
          </p:cNvPr>
          <p:cNvSpPr txBox="1"/>
          <p:nvPr/>
        </p:nvSpPr>
        <p:spPr>
          <a:xfrm>
            <a:off x="1340861" y="1247620"/>
            <a:ext cx="9370008" cy="584775"/>
          </a:xfrm>
          <a:prstGeom prst="rect">
            <a:avLst/>
          </a:prstGeom>
          <a:noFill/>
        </p:spPr>
        <p:txBody>
          <a:bodyPr wrap="square" rtlCol="0">
            <a:spAutoFit/>
          </a:bodyPr>
          <a:lstStyle/>
          <a:p>
            <a:r>
              <a:rPr lang="en-US" altLang="zh-CN" sz="3200"/>
              <a:t>Large Language Model training pipeline:</a:t>
            </a:r>
            <a:endParaRPr lang="zh-CN" altLang="en-US" sz="3200"/>
          </a:p>
        </p:txBody>
      </p:sp>
      <p:sp>
        <p:nvSpPr>
          <p:cNvPr id="4" name="矩形: 圆角 3">
            <a:extLst>
              <a:ext uri="{FF2B5EF4-FFF2-40B4-BE49-F238E27FC236}">
                <a16:creationId xmlns:a16="http://schemas.microsoft.com/office/drawing/2014/main" id="{DBDF6C51-908F-D7A1-93D9-A5D78B756EEB}"/>
              </a:ext>
            </a:extLst>
          </p:cNvPr>
          <p:cNvSpPr/>
          <p:nvPr/>
        </p:nvSpPr>
        <p:spPr>
          <a:xfrm>
            <a:off x="362195" y="2782736"/>
            <a:ext cx="3517396" cy="175227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ltLang="zh-CN" sz="2800"/>
              <a:t>Data Collection</a:t>
            </a:r>
          </a:p>
          <a:p>
            <a:pPr algn="ctr"/>
            <a:r>
              <a:rPr lang="en-US" altLang="zh-CN" sz="2800"/>
              <a:t>&amp;</a:t>
            </a:r>
          </a:p>
          <a:p>
            <a:pPr algn="ctr"/>
            <a:r>
              <a:rPr lang="en-US" altLang="zh-CN" sz="2800"/>
              <a:t>Model Architecture Selection</a:t>
            </a:r>
            <a:endParaRPr lang="zh-CN" altLang="en-US" sz="2800"/>
          </a:p>
        </p:txBody>
      </p:sp>
      <p:sp>
        <p:nvSpPr>
          <p:cNvPr id="5" name="矩形: 圆角 4">
            <a:extLst>
              <a:ext uri="{FF2B5EF4-FFF2-40B4-BE49-F238E27FC236}">
                <a16:creationId xmlns:a16="http://schemas.microsoft.com/office/drawing/2014/main" id="{AD2CB1D0-D8A9-7B33-9F7F-05CB3BE1057B}"/>
              </a:ext>
            </a:extLst>
          </p:cNvPr>
          <p:cNvSpPr/>
          <p:nvPr/>
        </p:nvSpPr>
        <p:spPr>
          <a:xfrm>
            <a:off x="4333364" y="2781959"/>
            <a:ext cx="3517396" cy="175227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ltLang="zh-CN" sz="2800"/>
              <a:t>Pretraining</a:t>
            </a:r>
          </a:p>
          <a:p>
            <a:pPr algn="ctr"/>
            <a:r>
              <a:rPr lang="en-US" altLang="zh-CN" sz="2800"/>
              <a:t>(Deepseek V3)</a:t>
            </a:r>
            <a:endParaRPr lang="zh-CN" altLang="en-US" sz="2800"/>
          </a:p>
        </p:txBody>
      </p:sp>
      <p:sp>
        <p:nvSpPr>
          <p:cNvPr id="6" name="矩形: 圆角 5">
            <a:extLst>
              <a:ext uri="{FF2B5EF4-FFF2-40B4-BE49-F238E27FC236}">
                <a16:creationId xmlns:a16="http://schemas.microsoft.com/office/drawing/2014/main" id="{A4CC5DD5-2D1D-1D97-FED3-B165B298EB3F}"/>
              </a:ext>
            </a:extLst>
          </p:cNvPr>
          <p:cNvSpPr/>
          <p:nvPr/>
        </p:nvSpPr>
        <p:spPr>
          <a:xfrm>
            <a:off x="8276812" y="2786585"/>
            <a:ext cx="3517396" cy="175227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ltLang="zh-CN" sz="2800"/>
              <a:t>Post-training</a:t>
            </a:r>
          </a:p>
          <a:p>
            <a:pPr algn="ctr"/>
            <a:r>
              <a:rPr lang="en-US" altLang="zh-CN" sz="2800"/>
              <a:t>(Deepseek R1)</a:t>
            </a:r>
            <a:endParaRPr lang="zh-CN" altLang="en-US" sz="2800"/>
          </a:p>
        </p:txBody>
      </p:sp>
      <p:cxnSp>
        <p:nvCxnSpPr>
          <p:cNvPr id="9" name="直接箭头连接符 8">
            <a:extLst>
              <a:ext uri="{FF2B5EF4-FFF2-40B4-BE49-F238E27FC236}">
                <a16:creationId xmlns:a16="http://schemas.microsoft.com/office/drawing/2014/main" id="{C1EF1EAA-B1D8-3CA5-D254-2C027B4F966F}"/>
              </a:ext>
            </a:extLst>
          </p:cNvPr>
          <p:cNvCxnSpPr>
            <a:cxnSpLocks/>
            <a:endCxn id="6" idx="2"/>
          </p:cNvCxnSpPr>
          <p:nvPr/>
        </p:nvCxnSpPr>
        <p:spPr>
          <a:xfrm flipV="1">
            <a:off x="10035510" y="4538856"/>
            <a:ext cx="0" cy="169629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86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00" name="直接连接符 99"/>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cxnSpLocks/>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cxnSpLocks/>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椭圆 124"/>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cxnSpLocks/>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219" idx="2"/>
            <a:endCxn id="133" idx="7"/>
          </p:cNvCxnSpPr>
          <p:nvPr/>
        </p:nvCxnSpPr>
        <p:spPr>
          <a:xfrm flipV="1">
            <a:off x="6767614" y="1382383"/>
            <a:ext cx="948236" cy="1256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cxnSpLocks/>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cxnSpLocks/>
            <a:stCxn id="219" idx="3"/>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cxnSpLocks/>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cxnSpLocks/>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p:cNvCxnSpPr>
            <a:cxnSpLocks/>
            <a:stCxn id="152" idx="6"/>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cxnSpLocks/>
            <a:stCxn id="153" idx="5"/>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cxnSpLocks/>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cxnSpLocks/>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cxnSpLocks/>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cxnSpLocks/>
            <a:stCxn id="203"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cxnSpLocks/>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椭圆 201"/>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cxnSpLocks/>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cxnSpLocks/>
            <a:stCxn id="204"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cxnSpLocks/>
            <a:stCxn id="205"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3" name="椭圆 222"/>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cxnSpLocks/>
            <a:stCxn id="225" idx="5"/>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6" name="文本框 255"/>
          <p:cNvSpPr txBox="1"/>
          <p:nvPr/>
        </p:nvSpPr>
        <p:spPr>
          <a:xfrm>
            <a:off x="4166385" y="400259"/>
            <a:ext cx="3897747" cy="707886"/>
          </a:xfrm>
          <a:prstGeom prst="rect">
            <a:avLst/>
          </a:prstGeom>
          <a:noFill/>
        </p:spPr>
        <p:txBody>
          <a:bodyPr wrap="square" rtlCol="0">
            <a:spAutoFit/>
          </a:bodyPr>
          <a:lstStyle/>
          <a:p>
            <a:pPr algn="ctr"/>
            <a:r>
              <a:rPr lang="en-US" altLang="zh-CN" sz="4000"/>
              <a:t>Introduction</a:t>
            </a:r>
            <a:endParaRPr lang="zh-CN" altLang="en-US" sz="4000"/>
          </a:p>
        </p:txBody>
      </p:sp>
      <p:sp>
        <p:nvSpPr>
          <p:cNvPr id="2" name="AutoShape 2">
            <a:extLst>
              <a:ext uri="{FF2B5EF4-FFF2-40B4-BE49-F238E27FC236}">
                <a16:creationId xmlns:a16="http://schemas.microsoft.com/office/drawing/2014/main" id="{10611B7D-1407-3308-A5C6-AE5EC6882D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1B05C7D6-D708-43BB-52AB-87C544C5349E}"/>
              </a:ext>
            </a:extLst>
          </p:cNvPr>
          <p:cNvSpPr txBox="1"/>
          <p:nvPr/>
        </p:nvSpPr>
        <p:spPr>
          <a:xfrm>
            <a:off x="1340861" y="1247620"/>
            <a:ext cx="9370008" cy="584775"/>
          </a:xfrm>
          <a:prstGeom prst="rect">
            <a:avLst/>
          </a:prstGeom>
          <a:noFill/>
        </p:spPr>
        <p:txBody>
          <a:bodyPr wrap="square" rtlCol="0">
            <a:spAutoFit/>
          </a:bodyPr>
          <a:lstStyle/>
          <a:p>
            <a:r>
              <a:rPr lang="en-US" altLang="zh-CN" sz="3200"/>
              <a:t>What is post-training?</a:t>
            </a:r>
            <a:endParaRPr lang="zh-CN" altLang="en-US" sz="3200"/>
          </a:p>
        </p:txBody>
      </p:sp>
      <p:sp>
        <p:nvSpPr>
          <p:cNvPr id="4" name="矩形: 圆角 3">
            <a:extLst>
              <a:ext uri="{FF2B5EF4-FFF2-40B4-BE49-F238E27FC236}">
                <a16:creationId xmlns:a16="http://schemas.microsoft.com/office/drawing/2014/main" id="{E3AA602F-A5EE-E46A-6E9F-6B2631F9477C}"/>
              </a:ext>
            </a:extLst>
          </p:cNvPr>
          <p:cNvSpPr/>
          <p:nvPr/>
        </p:nvSpPr>
        <p:spPr>
          <a:xfrm>
            <a:off x="1371446" y="2096475"/>
            <a:ext cx="3283162" cy="1475150"/>
          </a:xfrm>
          <a:prstGeom prst="roundRect">
            <a:avLst/>
          </a:prstGeom>
          <a:solidFill>
            <a:srgbClr val="C0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3200"/>
              <a:t>Pre-train large language model</a:t>
            </a:r>
            <a:endParaRPr lang="zh-CN" altLang="en-US" sz="3200"/>
          </a:p>
        </p:txBody>
      </p:sp>
      <p:sp>
        <p:nvSpPr>
          <p:cNvPr id="6" name="文本框 5">
            <a:extLst>
              <a:ext uri="{FF2B5EF4-FFF2-40B4-BE49-F238E27FC236}">
                <a16:creationId xmlns:a16="http://schemas.microsoft.com/office/drawing/2014/main" id="{84CE8694-E9F6-D4E2-D59B-2A49ADA5E270}"/>
              </a:ext>
            </a:extLst>
          </p:cNvPr>
          <p:cNvSpPr txBox="1"/>
          <p:nvPr/>
        </p:nvSpPr>
        <p:spPr>
          <a:xfrm>
            <a:off x="1503552" y="3674546"/>
            <a:ext cx="3062274" cy="646331"/>
          </a:xfrm>
          <a:prstGeom prst="rect">
            <a:avLst/>
          </a:prstGeom>
          <a:noFill/>
        </p:spPr>
        <p:txBody>
          <a:bodyPr wrap="square" rtlCol="0">
            <a:spAutoFit/>
          </a:bodyPr>
          <a:lstStyle/>
          <a:p>
            <a:r>
              <a:rPr lang="en-US" altLang="zh-CN">
                <a:solidFill>
                  <a:srgbClr val="FF0000"/>
                </a:solidFill>
              </a:rPr>
              <a:t>Task: </a:t>
            </a:r>
            <a:r>
              <a:rPr lang="en-US" altLang="zh-CN"/>
              <a:t>Next-token prediction on unlabeled text</a:t>
            </a:r>
            <a:endParaRPr lang="zh-CN" altLang="en-US"/>
          </a:p>
        </p:txBody>
      </p:sp>
      <p:sp>
        <p:nvSpPr>
          <p:cNvPr id="7" name="矩形: 圆角 6">
            <a:extLst>
              <a:ext uri="{FF2B5EF4-FFF2-40B4-BE49-F238E27FC236}">
                <a16:creationId xmlns:a16="http://schemas.microsoft.com/office/drawing/2014/main" id="{D8D9AA50-E8FC-992A-42B2-FC2CEC349515}"/>
              </a:ext>
            </a:extLst>
          </p:cNvPr>
          <p:cNvSpPr/>
          <p:nvPr/>
        </p:nvSpPr>
        <p:spPr>
          <a:xfrm>
            <a:off x="6927260" y="2129623"/>
            <a:ext cx="3283162" cy="1475150"/>
          </a:xfrm>
          <a:prstGeom prst="roundRect">
            <a:avLst/>
          </a:prstGeom>
          <a:solidFill>
            <a:srgbClr val="00B05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3200"/>
              <a:t>Finetune large language model</a:t>
            </a:r>
            <a:endParaRPr lang="zh-CN" altLang="en-US" sz="3200"/>
          </a:p>
        </p:txBody>
      </p:sp>
      <p:sp>
        <p:nvSpPr>
          <p:cNvPr id="8" name="文本框 7">
            <a:extLst>
              <a:ext uri="{FF2B5EF4-FFF2-40B4-BE49-F238E27FC236}">
                <a16:creationId xmlns:a16="http://schemas.microsoft.com/office/drawing/2014/main" id="{D0B296CD-B154-5098-99E4-8D29661306C8}"/>
              </a:ext>
            </a:extLst>
          </p:cNvPr>
          <p:cNvSpPr txBox="1"/>
          <p:nvPr/>
        </p:nvSpPr>
        <p:spPr>
          <a:xfrm>
            <a:off x="6996226" y="3668159"/>
            <a:ext cx="3062274" cy="646331"/>
          </a:xfrm>
          <a:prstGeom prst="rect">
            <a:avLst/>
          </a:prstGeom>
          <a:noFill/>
        </p:spPr>
        <p:txBody>
          <a:bodyPr wrap="square" rtlCol="0">
            <a:spAutoFit/>
          </a:bodyPr>
          <a:lstStyle/>
          <a:p>
            <a:r>
              <a:rPr lang="en-US" altLang="zh-CN">
                <a:solidFill>
                  <a:srgbClr val="FF0000"/>
                </a:solidFill>
              </a:rPr>
              <a:t>Task: </a:t>
            </a:r>
            <a:r>
              <a:rPr lang="en-US" altLang="zh-CN"/>
              <a:t>Next-token prediction on certain task</a:t>
            </a:r>
            <a:endParaRPr lang="zh-CN" altLang="en-US"/>
          </a:p>
        </p:txBody>
      </p:sp>
      <p:sp>
        <p:nvSpPr>
          <p:cNvPr id="9" name="文本框 8">
            <a:extLst>
              <a:ext uri="{FF2B5EF4-FFF2-40B4-BE49-F238E27FC236}">
                <a16:creationId xmlns:a16="http://schemas.microsoft.com/office/drawing/2014/main" id="{9DCF9669-73A9-37D6-C23F-C1CEF90C9597}"/>
              </a:ext>
            </a:extLst>
          </p:cNvPr>
          <p:cNvSpPr txBox="1"/>
          <p:nvPr/>
        </p:nvSpPr>
        <p:spPr>
          <a:xfrm>
            <a:off x="1416552" y="4521070"/>
            <a:ext cx="3756404" cy="1200329"/>
          </a:xfrm>
          <a:prstGeom prst="rect">
            <a:avLst/>
          </a:prstGeom>
          <a:noFill/>
        </p:spPr>
        <p:txBody>
          <a:bodyPr wrap="square" rtlCol="0">
            <a:spAutoFit/>
          </a:bodyPr>
          <a:lstStyle/>
          <a:p>
            <a:r>
              <a:rPr lang="en-US" altLang="zh-CN">
                <a:solidFill>
                  <a:srgbClr val="FF0000"/>
                </a:solidFill>
              </a:rPr>
              <a:t>Example: </a:t>
            </a:r>
          </a:p>
          <a:p>
            <a:r>
              <a:rPr lang="en-US" altLang="zh-CN">
                <a:solidFill>
                  <a:srgbClr val="404040"/>
                </a:solidFill>
              </a:rPr>
              <a:t>N</a:t>
            </a:r>
            <a:r>
              <a:rPr lang="en-US" altLang="zh-CN"/>
              <a:t>ext Sentence Prediction</a:t>
            </a:r>
          </a:p>
          <a:p>
            <a:pPr marL="285750" indent="-285750">
              <a:buFontTx/>
              <a:buChar char="-"/>
            </a:pPr>
            <a:r>
              <a:rPr lang="en-US" altLang="zh-CN"/>
              <a:t>Iron Man sacrificed himself.</a:t>
            </a:r>
          </a:p>
          <a:p>
            <a:pPr marL="285750" indent="-285750">
              <a:buFontTx/>
              <a:buChar char="-"/>
            </a:pPr>
            <a:r>
              <a:rPr lang="en-US" altLang="zh-CN"/>
              <a:t>The Avengers finaly wins.</a:t>
            </a:r>
            <a:endParaRPr lang="zh-CN" altLang="en-US"/>
          </a:p>
        </p:txBody>
      </p:sp>
      <p:sp>
        <p:nvSpPr>
          <p:cNvPr id="10" name="文本框 9">
            <a:extLst>
              <a:ext uri="{FF2B5EF4-FFF2-40B4-BE49-F238E27FC236}">
                <a16:creationId xmlns:a16="http://schemas.microsoft.com/office/drawing/2014/main" id="{B6D300CA-FF69-8A53-5E13-5D1784D18166}"/>
              </a:ext>
            </a:extLst>
          </p:cNvPr>
          <p:cNvSpPr txBox="1"/>
          <p:nvPr/>
        </p:nvSpPr>
        <p:spPr>
          <a:xfrm>
            <a:off x="7014855" y="4608896"/>
            <a:ext cx="3756404" cy="1200329"/>
          </a:xfrm>
          <a:prstGeom prst="rect">
            <a:avLst/>
          </a:prstGeom>
          <a:noFill/>
        </p:spPr>
        <p:txBody>
          <a:bodyPr wrap="square" rtlCol="0">
            <a:spAutoFit/>
          </a:bodyPr>
          <a:lstStyle/>
          <a:p>
            <a:r>
              <a:rPr lang="en-US" altLang="zh-CN">
                <a:solidFill>
                  <a:srgbClr val="FF0000"/>
                </a:solidFill>
              </a:rPr>
              <a:t>Example: </a:t>
            </a:r>
          </a:p>
          <a:p>
            <a:r>
              <a:rPr lang="en-US" altLang="zh-CN">
                <a:solidFill>
                  <a:srgbClr val="404040"/>
                </a:solidFill>
              </a:rPr>
              <a:t>Natural Language Inference</a:t>
            </a:r>
            <a:endParaRPr lang="en-US" altLang="zh-CN"/>
          </a:p>
          <a:p>
            <a:pPr marL="285750" indent="-285750">
              <a:buFontTx/>
              <a:buChar char="-"/>
            </a:pPr>
            <a:r>
              <a:rPr lang="en-US" altLang="zh-CN"/>
              <a:t>I visit Iraq, including Fallujah.</a:t>
            </a:r>
          </a:p>
          <a:p>
            <a:pPr marL="285750" indent="-285750">
              <a:buFontTx/>
              <a:buChar char="-"/>
            </a:pPr>
            <a:r>
              <a:rPr lang="en-US" altLang="zh-CN"/>
              <a:t>Fallujah is a Iraq city.</a:t>
            </a:r>
            <a:endParaRPr lang="zh-CN" altLang="en-US"/>
          </a:p>
        </p:txBody>
      </p:sp>
    </p:spTree>
    <p:extLst>
      <p:ext uri="{BB962C8B-B14F-4D97-AF65-F5344CB8AC3E}">
        <p14:creationId xmlns:p14="http://schemas.microsoft.com/office/powerpoint/2010/main" val="96743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E43A10BF-160C-3131-CB99-643D02732AE3}"/>
            </a:ext>
          </a:extLst>
        </p:cNvPr>
        <p:cNvGrpSpPr/>
        <p:nvPr/>
      </p:nvGrpSpPr>
      <p:grpSpPr>
        <a:xfrm>
          <a:off x="0" y="0"/>
          <a:ext cx="0" cy="0"/>
          <a:chOff x="0" y="0"/>
          <a:chExt cx="0" cy="0"/>
        </a:xfrm>
      </p:grpSpPr>
      <p:cxnSp>
        <p:nvCxnSpPr>
          <p:cNvPr id="100" name="直接连接符 99">
            <a:extLst>
              <a:ext uri="{FF2B5EF4-FFF2-40B4-BE49-F238E27FC236}">
                <a16:creationId xmlns:a16="http://schemas.microsoft.com/office/drawing/2014/main" id="{8F9815F2-4C2A-1554-CDEC-7CEFEAA7D23C}"/>
              </a:ext>
            </a:extLst>
          </p:cNvPr>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A7FA420D-0AF5-FBA3-2B7D-BA8B34C0AC14}"/>
              </a:ext>
            </a:extLst>
          </p:cNvPr>
          <p:cNvCxnSpPr>
            <a:cxnSpLocks/>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B233C923-E567-1B19-23FA-A2E40258DC7B}"/>
              </a:ext>
            </a:extLst>
          </p:cNvPr>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FDEDE60F-A802-31BD-BDF7-CE3455DB9A28}"/>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DDDED130-B9CB-FE39-0C35-11BF047FCBB2}"/>
              </a:ext>
            </a:extLst>
          </p:cNvPr>
          <p:cNvCxnSpPr>
            <a:cxnSpLocks/>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4B1EC0C8-2DC2-9D46-3D17-E3889FC7411F}"/>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DFAE609D-76F3-490B-762B-E8D72D864570}"/>
              </a:ext>
            </a:extLst>
          </p:cNvPr>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11746C49-3B3F-AD44-EEB7-DAB5398940F8}"/>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25CA4D83-B9A1-A365-4A64-69D0D385EEF5}"/>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a:extLst>
              <a:ext uri="{FF2B5EF4-FFF2-40B4-BE49-F238E27FC236}">
                <a16:creationId xmlns:a16="http://schemas.microsoft.com/office/drawing/2014/main" id="{AFCF6F6E-79C6-3A7F-492D-EE6E2693551F}"/>
              </a:ext>
            </a:extLst>
          </p:cNvPr>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27FCC97B-9F55-5797-F6F9-69202824A841}"/>
              </a:ext>
            </a:extLst>
          </p:cNvPr>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4E67B991-D330-81E0-F39C-EA856E477927}"/>
              </a:ext>
            </a:extLst>
          </p:cNvPr>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22569E3-D058-AB2A-7898-254BE868BB79}"/>
              </a:ext>
            </a:extLst>
          </p:cNvPr>
          <p:cNvCxnSpPr>
            <a:cxnSpLocks/>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BD51B0AA-4FCE-8154-F16C-FC9127A286A2}"/>
              </a:ext>
            </a:extLst>
          </p:cNvPr>
          <p:cNvCxnSpPr>
            <a:stCxn id="219" idx="2"/>
            <a:endCxn id="133" idx="7"/>
          </p:cNvCxnSpPr>
          <p:nvPr/>
        </p:nvCxnSpPr>
        <p:spPr>
          <a:xfrm flipV="1">
            <a:off x="6767614" y="1382383"/>
            <a:ext cx="948236" cy="1256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2334E113-72BE-4F80-8AAB-81C90B16BC30}"/>
              </a:ext>
            </a:extLst>
          </p:cNvPr>
          <p:cNvCxnSpPr>
            <a:cxnSpLocks/>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a:extLst>
              <a:ext uri="{FF2B5EF4-FFF2-40B4-BE49-F238E27FC236}">
                <a16:creationId xmlns:a16="http://schemas.microsoft.com/office/drawing/2014/main" id="{CABD44C1-00F9-60A8-F957-C60DDEBFA0FC}"/>
              </a:ext>
            </a:extLst>
          </p:cNvPr>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a:extLst>
              <a:ext uri="{FF2B5EF4-FFF2-40B4-BE49-F238E27FC236}">
                <a16:creationId xmlns:a16="http://schemas.microsoft.com/office/drawing/2014/main" id="{677D1577-A46B-8919-C339-922C28C1F940}"/>
              </a:ext>
            </a:extLst>
          </p:cNvPr>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7265B0F1-56C2-0DB6-2093-06EB09086567}"/>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DA47096C-202E-5A1E-58CA-E11B81BC17CC}"/>
              </a:ext>
            </a:extLst>
          </p:cNvPr>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36004ACA-003B-DF5D-1559-9DEF7DFF76D2}"/>
              </a:ext>
            </a:extLst>
          </p:cNvPr>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6B7AC484-DC51-6D08-F59B-0A42E5A467DE}"/>
              </a:ext>
            </a:extLst>
          </p:cNvPr>
          <p:cNvCxnSpPr>
            <a:cxnSpLocks/>
            <a:stCxn id="219" idx="3"/>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583DDFFE-D31D-F504-F6D8-AF5018633EB9}"/>
              </a:ext>
            </a:extLst>
          </p:cNvPr>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87629FCD-A712-3970-4E58-CE2FF80AFBF8}"/>
              </a:ext>
            </a:extLst>
          </p:cNvPr>
          <p:cNvCxnSpPr>
            <a:cxnSpLocks/>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F6CE6790-0801-5500-F095-4BA5BE148DA8}"/>
              </a:ext>
            </a:extLst>
          </p:cNvPr>
          <p:cNvCxnSpPr>
            <a:cxnSpLocks/>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44409A18-29A0-A08B-720C-D3555C25E8E8}"/>
              </a:ext>
            </a:extLst>
          </p:cNvPr>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F85498EB-0043-2222-F436-EDFBFDDA135C}"/>
              </a:ext>
            </a:extLst>
          </p:cNvPr>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764A96FA-B7CF-F4FD-B45A-1CB2E7A6A9AC}"/>
              </a:ext>
            </a:extLst>
          </p:cNvPr>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3F66EAD0-68BB-FF8B-9390-A8E9ABD736B2}"/>
              </a:ext>
            </a:extLst>
          </p:cNvPr>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B55FF72C-E867-6969-0423-8693E1176543}"/>
              </a:ext>
            </a:extLst>
          </p:cNvPr>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52837417-2103-C55D-47F5-B52CB6A64A54}"/>
              </a:ext>
            </a:extLst>
          </p:cNvPr>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a:extLst>
              <a:ext uri="{FF2B5EF4-FFF2-40B4-BE49-F238E27FC236}">
                <a16:creationId xmlns:a16="http://schemas.microsoft.com/office/drawing/2014/main" id="{E29F2AE9-DBD2-71E6-80C7-2665C2BA7C9C}"/>
              </a:ext>
            </a:extLst>
          </p:cNvPr>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a:extLst>
              <a:ext uri="{FF2B5EF4-FFF2-40B4-BE49-F238E27FC236}">
                <a16:creationId xmlns:a16="http://schemas.microsoft.com/office/drawing/2014/main" id="{08AF11F1-C28C-9648-9B53-51B8E8300433}"/>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a:extLst>
              <a:ext uri="{FF2B5EF4-FFF2-40B4-BE49-F238E27FC236}">
                <a16:creationId xmlns:a16="http://schemas.microsoft.com/office/drawing/2014/main" id="{EF270B89-8394-8E16-D94E-4DD18F19E6EA}"/>
              </a:ext>
            </a:extLst>
          </p:cNvPr>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a:extLst>
              <a:ext uri="{FF2B5EF4-FFF2-40B4-BE49-F238E27FC236}">
                <a16:creationId xmlns:a16="http://schemas.microsoft.com/office/drawing/2014/main" id="{3C50E3E5-BB32-B0F9-B271-3475C24EEDE9}"/>
              </a:ext>
            </a:extLst>
          </p:cNvPr>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EC08B715-66E5-41E0-82DA-90DE0814A325}"/>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a:extLst>
              <a:ext uri="{FF2B5EF4-FFF2-40B4-BE49-F238E27FC236}">
                <a16:creationId xmlns:a16="http://schemas.microsoft.com/office/drawing/2014/main" id="{B51A5447-AF87-F0E3-45BE-BA7241CFE91C}"/>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a:extLst>
              <a:ext uri="{FF2B5EF4-FFF2-40B4-BE49-F238E27FC236}">
                <a16:creationId xmlns:a16="http://schemas.microsoft.com/office/drawing/2014/main" id="{7D41ED86-2E65-BF88-4061-2E7A3AAED747}"/>
              </a:ext>
            </a:extLst>
          </p:cNvPr>
          <p:cNvCxnSpPr>
            <a:cxnSpLocks/>
            <a:stCxn id="152" idx="6"/>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E51197DC-95E8-94BF-288C-F50C3EA63575}"/>
              </a:ext>
            </a:extLst>
          </p:cNvPr>
          <p:cNvCxnSpPr>
            <a:cxnSpLocks/>
            <a:stCxn id="153" idx="5"/>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060C9534-27DE-120B-0746-B76D1AD9C714}"/>
              </a:ext>
            </a:extLst>
          </p:cNvPr>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213F27A5-358B-58EA-1AF1-27DAA059F2DA}"/>
              </a:ext>
            </a:extLst>
          </p:cNvPr>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335716B9-3F70-8DBF-366F-8C718E2DB166}"/>
              </a:ext>
            </a:extLst>
          </p:cNvPr>
          <p:cNvCxnSpPr>
            <a:cxnSpLocks/>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41F52ECA-EEF4-B691-8BB8-4107358CFD93}"/>
              </a:ext>
            </a:extLst>
          </p:cNvPr>
          <p:cNvCxnSpPr>
            <a:cxnSpLocks/>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5F8F051D-8A94-B8D7-C816-ED47543B7B57}"/>
              </a:ext>
            </a:extLst>
          </p:cNvPr>
          <p:cNvCxnSpPr>
            <a:cxnSpLocks/>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a:extLst>
              <a:ext uri="{FF2B5EF4-FFF2-40B4-BE49-F238E27FC236}">
                <a16:creationId xmlns:a16="http://schemas.microsoft.com/office/drawing/2014/main" id="{33AE0281-D4AB-3634-18C1-4FF396F84F9C}"/>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5F0AE31F-ADBD-9687-0D3F-268828CCA545}"/>
              </a:ext>
            </a:extLst>
          </p:cNvPr>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a:extLst>
              <a:ext uri="{FF2B5EF4-FFF2-40B4-BE49-F238E27FC236}">
                <a16:creationId xmlns:a16="http://schemas.microsoft.com/office/drawing/2014/main" id="{114FE8FD-B4C2-4A93-3691-5987FFBB5197}"/>
              </a:ext>
            </a:extLst>
          </p:cNvPr>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7930B286-671F-DB62-BF6C-C2E020F442AF}"/>
              </a:ext>
            </a:extLst>
          </p:cNvPr>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CFD30F6A-68EE-ECF9-2C7A-EE707C6F2963}"/>
              </a:ext>
            </a:extLst>
          </p:cNvPr>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a:extLst>
              <a:ext uri="{FF2B5EF4-FFF2-40B4-BE49-F238E27FC236}">
                <a16:creationId xmlns:a16="http://schemas.microsoft.com/office/drawing/2014/main" id="{3796EA23-01A3-4958-FA11-1C8FD8AFA944}"/>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a:extLst>
              <a:ext uri="{FF2B5EF4-FFF2-40B4-BE49-F238E27FC236}">
                <a16:creationId xmlns:a16="http://schemas.microsoft.com/office/drawing/2014/main" id="{8B2CD19D-B191-3FA8-2DC0-6FEA3F778D50}"/>
              </a:ext>
            </a:extLst>
          </p:cNvPr>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DF7DD9DA-5501-68A6-A6D6-A0DB4F56DEF4}"/>
              </a:ext>
            </a:extLst>
          </p:cNvPr>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46D87772-CA12-63F1-318C-48C7A870978C}"/>
              </a:ext>
            </a:extLst>
          </p:cNvPr>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27E4539D-45EE-75F4-7E30-9FBBC5966120}"/>
              </a:ext>
            </a:extLst>
          </p:cNvPr>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F1642007-C87F-A46E-BE14-D4F55BC7369E}"/>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D2546ABC-B6B4-C575-A0D2-4FAFB5F06F3A}"/>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1FC49EE2-FF08-2BEE-6599-36A76900B2DE}"/>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5CC5E748-CA29-4156-F61D-F2E936467D04}"/>
              </a:ext>
            </a:extLst>
          </p:cNvPr>
          <p:cNvCxnSpPr>
            <a:cxnSpLocks/>
            <a:stCxn id="203"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3E35C0B2-45B9-FD15-EB6F-E0F1AF213DA1}"/>
              </a:ext>
            </a:extLst>
          </p:cNvPr>
          <p:cNvCxnSpPr>
            <a:cxnSpLocks/>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89BA20E7-DD26-C865-FB98-DA19E93339A7}"/>
              </a:ext>
            </a:extLst>
          </p:cNvPr>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196BD02E-720B-B2A1-1D7C-E970025857FD}"/>
              </a:ext>
            </a:extLst>
          </p:cNvPr>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0B8F8040-386C-DF50-B110-9C93347E7064}"/>
              </a:ext>
            </a:extLst>
          </p:cNvPr>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053EC931-58C1-4425-26E1-9859F12AF92A}"/>
              </a:ext>
            </a:extLst>
          </p:cNvPr>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FA1FE8CF-EC55-847F-C2F5-D3068C03CE37}"/>
              </a:ext>
            </a:extLst>
          </p:cNvPr>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676ACAB2-EA25-917E-9CE8-08449A64DAA4}"/>
              </a:ext>
            </a:extLst>
          </p:cNvPr>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2" name="椭圆 201">
            <a:extLst>
              <a:ext uri="{FF2B5EF4-FFF2-40B4-BE49-F238E27FC236}">
                <a16:creationId xmlns:a16="http://schemas.microsoft.com/office/drawing/2014/main" id="{0DD3E6A4-BC93-FD64-59B0-1FA826B601F6}"/>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a:extLst>
              <a:ext uri="{FF2B5EF4-FFF2-40B4-BE49-F238E27FC236}">
                <a16:creationId xmlns:a16="http://schemas.microsoft.com/office/drawing/2014/main" id="{7B6C3271-CE36-1709-D5B6-DE63EDCFA63C}"/>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a:extLst>
              <a:ext uri="{FF2B5EF4-FFF2-40B4-BE49-F238E27FC236}">
                <a16:creationId xmlns:a16="http://schemas.microsoft.com/office/drawing/2014/main" id="{E281445B-EC64-F585-93E8-B393BB286B69}"/>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a:extLst>
              <a:ext uri="{FF2B5EF4-FFF2-40B4-BE49-F238E27FC236}">
                <a16:creationId xmlns:a16="http://schemas.microsoft.com/office/drawing/2014/main" id="{9E800CBF-07BD-D4FC-9FF6-DF1F06FD7713}"/>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a:extLst>
              <a:ext uri="{FF2B5EF4-FFF2-40B4-BE49-F238E27FC236}">
                <a16:creationId xmlns:a16="http://schemas.microsoft.com/office/drawing/2014/main" id="{BD0A7680-51E6-D05F-0117-4E2F83DE115B}"/>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a:extLst>
              <a:ext uri="{FF2B5EF4-FFF2-40B4-BE49-F238E27FC236}">
                <a16:creationId xmlns:a16="http://schemas.microsoft.com/office/drawing/2014/main" id="{3117CBFB-3744-255D-5F72-D2BF721184BD}"/>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a:extLst>
              <a:ext uri="{FF2B5EF4-FFF2-40B4-BE49-F238E27FC236}">
                <a16:creationId xmlns:a16="http://schemas.microsoft.com/office/drawing/2014/main" id="{D32A1139-0789-F14B-90A9-1AB8D5637DEB}"/>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a:extLst>
              <a:ext uri="{FF2B5EF4-FFF2-40B4-BE49-F238E27FC236}">
                <a16:creationId xmlns:a16="http://schemas.microsoft.com/office/drawing/2014/main" id="{96D69BF5-5DD2-BDA9-3440-D0FF002184CB}"/>
              </a:ext>
            </a:extLst>
          </p:cNvPr>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4C7F39E3-F1E1-FC1D-C197-8D24BD5890E0}"/>
              </a:ext>
            </a:extLst>
          </p:cNvPr>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EFF22A7A-48AB-A393-DDFF-12B354C1A0BE}"/>
              </a:ext>
            </a:extLst>
          </p:cNvPr>
          <p:cNvCxnSpPr>
            <a:cxnSpLocks/>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71A740B8-2A17-289D-5A24-0D954D0F2C1A}"/>
              </a:ext>
            </a:extLst>
          </p:cNvPr>
          <p:cNvCxnSpPr>
            <a:cxnSpLocks/>
            <a:stCxn id="204"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5BB130FA-C47E-2861-6AB6-B3330E163B16}"/>
              </a:ext>
            </a:extLst>
          </p:cNvPr>
          <p:cNvCxnSpPr>
            <a:cxnSpLocks/>
            <a:stCxn id="205"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a:extLst>
              <a:ext uri="{FF2B5EF4-FFF2-40B4-BE49-F238E27FC236}">
                <a16:creationId xmlns:a16="http://schemas.microsoft.com/office/drawing/2014/main" id="{633A8AB1-6704-39B2-8D73-A7EE0F004BC7}"/>
              </a:ext>
            </a:extLst>
          </p:cNvPr>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a:extLst>
              <a:ext uri="{FF2B5EF4-FFF2-40B4-BE49-F238E27FC236}">
                <a16:creationId xmlns:a16="http://schemas.microsoft.com/office/drawing/2014/main" id="{36F5FA5E-4D11-225C-7CA5-AB0E31435EAC}"/>
              </a:ext>
            </a:extLst>
          </p:cNvPr>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a:extLst>
              <a:ext uri="{FF2B5EF4-FFF2-40B4-BE49-F238E27FC236}">
                <a16:creationId xmlns:a16="http://schemas.microsoft.com/office/drawing/2014/main" id="{9FF19591-1241-6673-9629-EA73D53910F5}"/>
              </a:ext>
            </a:extLst>
          </p:cNvPr>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3" name="椭圆 222">
            <a:extLst>
              <a:ext uri="{FF2B5EF4-FFF2-40B4-BE49-F238E27FC236}">
                <a16:creationId xmlns:a16="http://schemas.microsoft.com/office/drawing/2014/main" id="{BD4CC978-921C-3894-615D-F5EA7E80CEE3}"/>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a:extLst>
              <a:ext uri="{FF2B5EF4-FFF2-40B4-BE49-F238E27FC236}">
                <a16:creationId xmlns:a16="http://schemas.microsoft.com/office/drawing/2014/main" id="{EF24FC3B-C737-3EA9-95CC-FB32BD4FA579}"/>
              </a:ext>
            </a:extLst>
          </p:cNvPr>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a:extLst>
              <a:ext uri="{FF2B5EF4-FFF2-40B4-BE49-F238E27FC236}">
                <a16:creationId xmlns:a16="http://schemas.microsoft.com/office/drawing/2014/main" id="{911A01CB-8535-1B80-07EA-4453211EB088}"/>
              </a:ext>
            </a:extLst>
          </p:cNvPr>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a:extLst>
              <a:ext uri="{FF2B5EF4-FFF2-40B4-BE49-F238E27FC236}">
                <a16:creationId xmlns:a16="http://schemas.microsoft.com/office/drawing/2014/main" id="{0A4D1AF2-017C-15B1-7A89-B846F6243BEA}"/>
              </a:ext>
            </a:extLst>
          </p:cNvPr>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87D11D83-864F-9E87-64D1-CDBBC7399265}"/>
              </a:ext>
            </a:extLst>
          </p:cNvPr>
          <p:cNvCxnSpPr>
            <a:cxnSpLocks/>
            <a:stCxn id="225" idx="5"/>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6" name="文本框 255">
            <a:extLst>
              <a:ext uri="{FF2B5EF4-FFF2-40B4-BE49-F238E27FC236}">
                <a16:creationId xmlns:a16="http://schemas.microsoft.com/office/drawing/2014/main" id="{A93137A7-CF56-78DF-F6B5-80D2C06FEAE1}"/>
              </a:ext>
            </a:extLst>
          </p:cNvPr>
          <p:cNvSpPr txBox="1"/>
          <p:nvPr/>
        </p:nvSpPr>
        <p:spPr>
          <a:xfrm>
            <a:off x="4166385" y="400259"/>
            <a:ext cx="3897747" cy="707886"/>
          </a:xfrm>
          <a:prstGeom prst="rect">
            <a:avLst/>
          </a:prstGeom>
          <a:noFill/>
        </p:spPr>
        <p:txBody>
          <a:bodyPr wrap="square" rtlCol="0">
            <a:spAutoFit/>
          </a:bodyPr>
          <a:lstStyle/>
          <a:p>
            <a:pPr algn="ctr"/>
            <a:r>
              <a:rPr lang="en-US" altLang="zh-CN" sz="4000"/>
              <a:t>Introduction</a:t>
            </a:r>
            <a:endParaRPr lang="zh-CN" altLang="en-US" sz="4000"/>
          </a:p>
        </p:txBody>
      </p:sp>
      <p:sp>
        <p:nvSpPr>
          <p:cNvPr id="2" name="AutoShape 2">
            <a:extLst>
              <a:ext uri="{FF2B5EF4-FFF2-40B4-BE49-F238E27FC236}">
                <a16:creationId xmlns:a16="http://schemas.microsoft.com/office/drawing/2014/main" id="{6688DE0C-395B-3B66-616C-C193DDFD4F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2CDCA6A4-4DC4-7782-1808-8F3B38CE3081}"/>
              </a:ext>
            </a:extLst>
          </p:cNvPr>
          <p:cNvSpPr txBox="1"/>
          <p:nvPr/>
        </p:nvSpPr>
        <p:spPr>
          <a:xfrm>
            <a:off x="1340861" y="1247620"/>
            <a:ext cx="9370008" cy="584775"/>
          </a:xfrm>
          <a:prstGeom prst="rect">
            <a:avLst/>
          </a:prstGeom>
          <a:noFill/>
        </p:spPr>
        <p:txBody>
          <a:bodyPr wrap="square" rtlCol="0">
            <a:spAutoFit/>
          </a:bodyPr>
          <a:lstStyle/>
          <a:p>
            <a:r>
              <a:rPr lang="en-US" altLang="zh-CN" sz="3200"/>
              <a:t>Different approaches to post-training.</a:t>
            </a:r>
            <a:endParaRPr lang="zh-CN" altLang="en-US" sz="3200"/>
          </a:p>
        </p:txBody>
      </p:sp>
      <p:sp>
        <p:nvSpPr>
          <p:cNvPr id="3" name="文本框 2">
            <a:extLst>
              <a:ext uri="{FF2B5EF4-FFF2-40B4-BE49-F238E27FC236}">
                <a16:creationId xmlns:a16="http://schemas.microsoft.com/office/drawing/2014/main" id="{072DF0A0-B643-22CA-7FC4-4741AFA58F31}"/>
              </a:ext>
            </a:extLst>
          </p:cNvPr>
          <p:cNvSpPr txBox="1"/>
          <p:nvPr/>
        </p:nvSpPr>
        <p:spPr>
          <a:xfrm>
            <a:off x="955120" y="2157109"/>
            <a:ext cx="4925635" cy="523220"/>
          </a:xfrm>
          <a:prstGeom prst="rect">
            <a:avLst/>
          </a:prstGeom>
          <a:noFill/>
        </p:spPr>
        <p:txBody>
          <a:bodyPr wrap="square" rtlCol="0">
            <a:spAutoFit/>
          </a:bodyPr>
          <a:lstStyle/>
          <a:p>
            <a:r>
              <a:rPr lang="en-US" altLang="zh-CN" sz="2800"/>
              <a:t>Supervised fine-tuning (SFT)</a:t>
            </a:r>
            <a:endParaRPr lang="zh-CN" altLang="en-US" sz="2800"/>
          </a:p>
        </p:txBody>
      </p:sp>
      <p:pic>
        <p:nvPicPr>
          <p:cNvPr id="11" name="图片 10">
            <a:extLst>
              <a:ext uri="{FF2B5EF4-FFF2-40B4-BE49-F238E27FC236}">
                <a16:creationId xmlns:a16="http://schemas.microsoft.com/office/drawing/2014/main" id="{FEA48E07-1E47-EDB4-B8D7-205F04342F5D}"/>
              </a:ext>
            </a:extLst>
          </p:cNvPr>
          <p:cNvPicPr>
            <a:picLocks noChangeAspect="1"/>
          </p:cNvPicPr>
          <p:nvPr/>
        </p:nvPicPr>
        <p:blipFill>
          <a:blip r:embed="rId3"/>
          <a:stretch>
            <a:fillRect/>
          </a:stretch>
        </p:blipFill>
        <p:spPr>
          <a:xfrm>
            <a:off x="902616" y="2863326"/>
            <a:ext cx="4731029" cy="2899444"/>
          </a:xfrm>
          <a:prstGeom prst="rect">
            <a:avLst/>
          </a:prstGeom>
        </p:spPr>
      </p:pic>
      <p:sp>
        <p:nvSpPr>
          <p:cNvPr id="19" name="文本框 18">
            <a:extLst>
              <a:ext uri="{FF2B5EF4-FFF2-40B4-BE49-F238E27FC236}">
                <a16:creationId xmlns:a16="http://schemas.microsoft.com/office/drawing/2014/main" id="{DB12E2E1-FE22-7AEF-FBC1-059888F9D4F5}"/>
              </a:ext>
            </a:extLst>
          </p:cNvPr>
          <p:cNvSpPr txBox="1"/>
          <p:nvPr/>
        </p:nvSpPr>
        <p:spPr>
          <a:xfrm>
            <a:off x="6368609" y="2166525"/>
            <a:ext cx="5411827" cy="523220"/>
          </a:xfrm>
          <a:prstGeom prst="rect">
            <a:avLst/>
          </a:prstGeom>
          <a:noFill/>
        </p:spPr>
        <p:txBody>
          <a:bodyPr wrap="square" rtlCol="0">
            <a:spAutoFit/>
          </a:bodyPr>
          <a:lstStyle/>
          <a:p>
            <a:r>
              <a:rPr lang="en-US" altLang="zh-CN" sz="2800"/>
              <a:t>Reinforcement Learning (RLHF)</a:t>
            </a:r>
            <a:endParaRPr lang="zh-CN" altLang="en-US" sz="2800"/>
          </a:p>
        </p:txBody>
      </p:sp>
      <p:pic>
        <p:nvPicPr>
          <p:cNvPr id="21" name="图片 20">
            <a:extLst>
              <a:ext uri="{FF2B5EF4-FFF2-40B4-BE49-F238E27FC236}">
                <a16:creationId xmlns:a16="http://schemas.microsoft.com/office/drawing/2014/main" id="{57EC8C68-9E1F-0EA4-4DBF-C1E86C196C31}"/>
              </a:ext>
            </a:extLst>
          </p:cNvPr>
          <p:cNvPicPr>
            <a:picLocks noChangeAspect="1"/>
          </p:cNvPicPr>
          <p:nvPr/>
        </p:nvPicPr>
        <p:blipFill>
          <a:blip r:embed="rId4"/>
          <a:stretch>
            <a:fillRect/>
          </a:stretch>
        </p:blipFill>
        <p:spPr>
          <a:xfrm>
            <a:off x="6423026" y="3042639"/>
            <a:ext cx="2668828" cy="2466498"/>
          </a:xfrm>
          <a:prstGeom prst="rect">
            <a:avLst/>
          </a:prstGeom>
        </p:spPr>
      </p:pic>
      <p:pic>
        <p:nvPicPr>
          <p:cNvPr id="23" name="图片 22">
            <a:extLst>
              <a:ext uri="{FF2B5EF4-FFF2-40B4-BE49-F238E27FC236}">
                <a16:creationId xmlns:a16="http://schemas.microsoft.com/office/drawing/2014/main" id="{6E9DC84A-02FA-15BF-CB39-9380D1BD16CD}"/>
              </a:ext>
            </a:extLst>
          </p:cNvPr>
          <p:cNvPicPr>
            <a:picLocks noChangeAspect="1"/>
          </p:cNvPicPr>
          <p:nvPr/>
        </p:nvPicPr>
        <p:blipFill>
          <a:blip r:embed="rId5"/>
          <a:stretch>
            <a:fillRect/>
          </a:stretch>
        </p:blipFill>
        <p:spPr>
          <a:xfrm>
            <a:off x="9313477" y="3014205"/>
            <a:ext cx="2058343" cy="2453586"/>
          </a:xfrm>
          <a:prstGeom prst="rect">
            <a:avLst/>
          </a:prstGeom>
        </p:spPr>
      </p:pic>
    </p:spTree>
    <p:extLst>
      <p:ext uri="{BB962C8B-B14F-4D97-AF65-F5344CB8AC3E}">
        <p14:creationId xmlns:p14="http://schemas.microsoft.com/office/powerpoint/2010/main" val="4118352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a:latin typeface="24 LED" panose="020B0603050302020204" pitchFamily="34" charset="0"/>
              </a:rPr>
              <a:t>2</a:t>
            </a:r>
            <a:endParaRPr lang="zh-CN" altLang="en-US" sz="12000">
              <a:latin typeface="24 LED" panose="020B0603050302020204" pitchFamily="34" charset="0"/>
            </a:endParaRPr>
          </a:p>
        </p:txBody>
      </p:sp>
    </p:spTree>
    <p:extLst>
      <p:ext uri="{BB962C8B-B14F-4D97-AF65-F5344CB8AC3E}">
        <p14:creationId xmlns:p14="http://schemas.microsoft.com/office/powerpoint/2010/main" val="85685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11" name="椭圆 10"/>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0" name="直接连接符 49"/>
          <p:cNvCxnSpPr>
            <a:cxnSpLocks/>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cxnSpLocks/>
            <a:stCxn id="11" idx="6"/>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cxnSpLocks/>
            <a:stCxn id="14" idx="4"/>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cxnSpLocks/>
            <a:stCxn id="54" idx="5"/>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椭圆 59"/>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p:cNvCxnSpPr>
            <a:cxnSpLocks/>
            <a:stCxn id="14" idx="7"/>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cxnSpLocks/>
            <a:stCxn id="60" idx="6"/>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0" name="直接连接符 129"/>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1" name="直接连接符 220"/>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cxnSpLocks/>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cxnSpLocks/>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30" name="直接连接符 229"/>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a:cxnSpLocks/>
            <a:stCxn id="11" idx="4"/>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p:cNvCxnSpPr>
            <a:cxnSpLocks/>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CAEB044-1A1B-57A0-6FD7-1A57D2929C76}"/>
              </a:ext>
            </a:extLst>
          </p:cNvPr>
          <p:cNvSpPr txBox="1"/>
          <p:nvPr/>
        </p:nvSpPr>
        <p:spPr>
          <a:xfrm>
            <a:off x="595323" y="220218"/>
            <a:ext cx="1097228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Approach</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sp>
        <p:nvSpPr>
          <p:cNvPr id="3" name="文本框 2">
            <a:extLst>
              <a:ext uri="{FF2B5EF4-FFF2-40B4-BE49-F238E27FC236}">
                <a16:creationId xmlns:a16="http://schemas.microsoft.com/office/drawing/2014/main" id="{122DBF79-82FA-11EE-9D5D-BBB97F4249F1}"/>
              </a:ext>
            </a:extLst>
          </p:cNvPr>
          <p:cNvSpPr txBox="1"/>
          <p:nvPr/>
        </p:nvSpPr>
        <p:spPr>
          <a:xfrm>
            <a:off x="1343907" y="4587777"/>
            <a:ext cx="10004506" cy="2239844"/>
          </a:xfrm>
          <a:prstGeom prst="rect">
            <a:avLst/>
          </a:prstGeom>
          <a:noFill/>
        </p:spPr>
        <p:txBody>
          <a:bodyPr wrap="square" rtlCol="0">
            <a:spAutoFit/>
          </a:bodyPr>
          <a:lstStyle/>
          <a:p>
            <a:pPr>
              <a:lnSpc>
                <a:spcPct val="150000"/>
              </a:lnSpc>
            </a:pPr>
            <a:r>
              <a:rPr lang="en-US" altLang="zh-CN" sz="2400">
                <a:solidFill>
                  <a:srgbClr val="FF0000"/>
                </a:solidFill>
              </a:rPr>
              <a:t>Pros: </a:t>
            </a:r>
            <a:r>
              <a:rPr lang="en-US" altLang="zh-CN" sz="2400"/>
              <a:t>Develop reasoning capabilities without any supervised data, self-evolution is emergence and thinking bring the reevaluation of  its initial approach;</a:t>
            </a:r>
          </a:p>
          <a:p>
            <a:pPr>
              <a:lnSpc>
                <a:spcPct val="150000"/>
              </a:lnSpc>
            </a:pPr>
            <a:r>
              <a:rPr lang="en-US" altLang="zh-CN" sz="2400">
                <a:solidFill>
                  <a:srgbClr val="FF0000"/>
                </a:solidFill>
              </a:rPr>
              <a:t>Cons: </a:t>
            </a:r>
            <a:r>
              <a:rPr lang="en-US" altLang="zh-CN" sz="2400"/>
              <a:t>Poor readability and language mixing.</a:t>
            </a:r>
            <a:endParaRPr lang="zh-CN" altLang="en-US" sz="2400"/>
          </a:p>
        </p:txBody>
      </p:sp>
      <p:cxnSp>
        <p:nvCxnSpPr>
          <p:cNvPr id="4" name="直接连接符 3">
            <a:extLst>
              <a:ext uri="{FF2B5EF4-FFF2-40B4-BE49-F238E27FC236}">
                <a16:creationId xmlns:a16="http://schemas.microsoft.com/office/drawing/2014/main" id="{210EDC0C-57CC-5785-AD87-A69DBDBFB9E4}"/>
              </a:ext>
            </a:extLst>
          </p:cNvPr>
          <p:cNvCxnSpPr>
            <a:cxnSpLocks/>
            <a:endCxn id="465"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67D97D69-BB00-C537-99D0-7438A172FF89}"/>
              </a:ext>
            </a:extLst>
          </p:cNvPr>
          <p:cNvCxnSpPr>
            <a:endCxn id="34"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17EFE91-C4D0-8183-63B4-3864CF74085F}"/>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3D426F1-5C89-8B6F-2F4A-359B09AA48B2}"/>
              </a:ext>
            </a:extLst>
          </p:cNvPr>
          <p:cNvCxnSpPr>
            <a:cxnSpLocks/>
            <a:endCxn id="15"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354C59BE-0BD7-9F7A-543A-3148A632C10E}"/>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94F6558-B7B3-A80E-FE4E-7336FBD99C45}"/>
              </a:ext>
            </a:extLst>
          </p:cNvPr>
          <p:cNvCxnSpPr>
            <a:stCxn id="12" idx="4"/>
            <a:endCxn id="33"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7069F977-0295-CBD0-C0D2-5581B734C92D}"/>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9DC35DD-75F1-F121-EB9E-85743175DBEB}"/>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46E041A1-1593-4BFC-5F90-911E0D3A4022}"/>
              </a:ext>
            </a:extLst>
          </p:cNvPr>
          <p:cNvCxnSpPr>
            <a:stCxn id="12" idx="3"/>
            <a:endCxn id="15"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E1AC7BD-048F-D8EA-B784-611011E80BF5}"/>
              </a:ext>
            </a:extLst>
          </p:cNvPr>
          <p:cNvCxnSpPr>
            <a:endCxn id="34"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8008C75-8FA8-E5E4-6E41-B2F820C9095A}"/>
              </a:ext>
            </a:extLst>
          </p:cNvPr>
          <p:cNvCxnSpPr>
            <a:cxnSpLocks/>
            <a:endCxn id="30"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6910E1B-DCC0-23DE-DF10-65EFB0863A4E}"/>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3890A60-365F-6BB6-AAF7-97E793653273}"/>
              </a:ext>
            </a:extLst>
          </p:cNvPr>
          <p:cNvCxnSpPr>
            <a:endCxn id="34"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E8B3352-EEFF-B1C1-1A2F-45FA72B1143B}"/>
              </a:ext>
            </a:extLst>
          </p:cNvPr>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040A6F8-902B-11E2-BF3D-846CB93131E5}"/>
              </a:ext>
            </a:extLst>
          </p:cNvPr>
          <p:cNvCxnSpPr>
            <a:cxnSpLocks/>
            <a:endCxn id="15"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7B8401E-62AA-B354-0656-32E5AE793B9B}"/>
              </a:ext>
            </a:extLst>
          </p:cNvPr>
          <p:cNvCxnSpPr>
            <a:cxnSpLocks/>
            <a:endCxn id="15"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167C38B-EAA0-3CF3-4713-529CD416B218}"/>
              </a:ext>
            </a:extLst>
          </p:cNvPr>
          <p:cNvCxnSpPr>
            <a:stCxn id="33" idx="2"/>
            <a:endCxn id="15"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E66DA19-C772-A96B-A70F-DDEEDF413725}"/>
              </a:ext>
            </a:extLst>
          </p:cNvPr>
          <p:cNvCxnSpPr>
            <a:stCxn id="33" idx="6"/>
            <a:endCxn id="34"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112D9780-A054-C06B-139E-3ED6B1FEE9F3}"/>
              </a:ext>
            </a:extLst>
          </p:cNvPr>
          <p:cNvCxnSpPr>
            <a:stCxn id="34"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5B42161F-7F6C-88FE-162C-80BA9099FD21}"/>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2D6E13D-785D-A8C0-B6E3-B4E13532099E}"/>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80BBEEC-00FD-22CA-949A-C0A682985EE7}"/>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3461B0D2-5450-032F-18BB-5BB679505E76}"/>
              </a:ext>
            </a:extLst>
          </p:cNvPr>
          <p:cNvCxnSpPr>
            <a:endCxn id="455"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9EB7BD2A-2EFC-1927-CFCF-0B7B9DD60689}"/>
              </a:ext>
            </a:extLst>
          </p:cNvPr>
          <p:cNvCxnSpPr>
            <a:cxnSpLocks/>
            <a:endCxn id="41"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5A8DDDB2-41B7-BDB7-82CD-724A99814064}"/>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E99AC047-B81F-CAAC-5512-91E737AED27A}"/>
              </a:ext>
            </a:extLst>
          </p:cNvPr>
          <p:cNvCxnSpPr>
            <a:endCxn id="456"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8D9143A-2B94-2F3B-1264-51EFD0B229BE}"/>
              </a:ext>
            </a:extLst>
          </p:cNvPr>
          <p:cNvCxnSpPr>
            <a:stCxn id="41" idx="0"/>
            <a:endCxn id="44"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502EB454-3CDD-8D8E-A0D1-ABFA21DA4A6A}"/>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9E2FCA09-FC1E-24A4-7326-754B8519A821}"/>
              </a:ext>
            </a:extLst>
          </p:cNvPr>
          <p:cNvCxnSpPr>
            <a:stCxn id="451" idx="2"/>
            <a:endCxn id="44"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0DFC320-C980-3705-5175-5B9F21E5F260}"/>
              </a:ext>
            </a:extLst>
          </p:cNvPr>
          <p:cNvCxnSpPr>
            <a:endCxn id="450"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7C36783E-4D96-09E9-BB02-BD8335885D18}"/>
              </a:ext>
            </a:extLst>
          </p:cNvPr>
          <p:cNvCxnSpPr>
            <a:stCxn id="450"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7BB4F5D3-DE1E-1F9A-17FE-14DFB04A6961}"/>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3C647304-D948-090E-F9A2-ED0E961557E7}"/>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03A9544B-DE56-3320-88A9-52240614CB39}"/>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EA2B6EA4-E508-A465-CE88-1129054D313F}"/>
              </a:ext>
            </a:extLst>
          </p:cNvPr>
          <p:cNvCxnSpPr>
            <a:cxnSpLocks/>
            <a:stCxn id="451"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CA490499-29B1-F0AA-0E6C-F13256DEEC7F}"/>
              </a:ext>
            </a:extLst>
          </p:cNvPr>
          <p:cNvCxnSpPr>
            <a:stCxn id="454" idx="7"/>
            <a:endCxn id="456"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B863A58D-6BCA-3679-174E-7045B78488E4}"/>
              </a:ext>
            </a:extLst>
          </p:cNvPr>
          <p:cNvCxnSpPr>
            <a:stCxn id="454"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0EF78389-AB84-87F6-97DC-A993BF10F79F}"/>
              </a:ext>
            </a:extLst>
          </p:cNvPr>
          <p:cNvCxnSpPr>
            <a:stCxn id="452"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a:extLst>
              <a:ext uri="{FF2B5EF4-FFF2-40B4-BE49-F238E27FC236}">
                <a16:creationId xmlns:a16="http://schemas.microsoft.com/office/drawing/2014/main" id="{B74E833D-FA2B-F01C-0A84-76CB51FCF8C4}"/>
              </a:ext>
            </a:extLst>
          </p:cNvPr>
          <p:cNvCxnSpPr>
            <a:stCxn id="454"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23753DA1-3469-45E1-1E2F-ACB70F53B4FB}"/>
              </a:ext>
            </a:extLst>
          </p:cNvPr>
          <p:cNvCxnSpPr>
            <a:stCxn id="456"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0" name="椭圆 449">
            <a:extLst>
              <a:ext uri="{FF2B5EF4-FFF2-40B4-BE49-F238E27FC236}">
                <a16:creationId xmlns:a16="http://schemas.microsoft.com/office/drawing/2014/main" id="{96ABB216-811E-8984-4FDF-F588FFAE1BCE}"/>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a:extLst>
              <a:ext uri="{FF2B5EF4-FFF2-40B4-BE49-F238E27FC236}">
                <a16:creationId xmlns:a16="http://schemas.microsoft.com/office/drawing/2014/main" id="{97735439-5E90-237E-50CE-1C42081DF852}"/>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a:extLst>
              <a:ext uri="{FF2B5EF4-FFF2-40B4-BE49-F238E27FC236}">
                <a16:creationId xmlns:a16="http://schemas.microsoft.com/office/drawing/2014/main" id="{143CD4C9-9C0F-1725-95CA-04563846DEC0}"/>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a:extLst>
              <a:ext uri="{FF2B5EF4-FFF2-40B4-BE49-F238E27FC236}">
                <a16:creationId xmlns:a16="http://schemas.microsoft.com/office/drawing/2014/main" id="{E674839F-42AD-C4F8-3D1C-5FF11477E8F7}"/>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a:extLst>
              <a:ext uri="{FF2B5EF4-FFF2-40B4-BE49-F238E27FC236}">
                <a16:creationId xmlns:a16="http://schemas.microsoft.com/office/drawing/2014/main" id="{627F2635-17BE-CA0B-171B-ADE7F988FE72}"/>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a:extLst>
              <a:ext uri="{FF2B5EF4-FFF2-40B4-BE49-F238E27FC236}">
                <a16:creationId xmlns:a16="http://schemas.microsoft.com/office/drawing/2014/main" id="{118ABEFB-AEF5-A6FC-9E8F-C51690171C93}"/>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a:extLst>
              <a:ext uri="{FF2B5EF4-FFF2-40B4-BE49-F238E27FC236}">
                <a16:creationId xmlns:a16="http://schemas.microsoft.com/office/drawing/2014/main" id="{112A7EF1-31D6-5581-7908-9ED7692EFE83}"/>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7" name="直接连接符 456">
            <a:extLst>
              <a:ext uri="{FF2B5EF4-FFF2-40B4-BE49-F238E27FC236}">
                <a16:creationId xmlns:a16="http://schemas.microsoft.com/office/drawing/2014/main" id="{BF7BEA17-EA81-7F73-3FED-84850A4C54E5}"/>
              </a:ext>
            </a:extLst>
          </p:cNvPr>
          <p:cNvCxnSpPr>
            <a:endCxn id="452"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8" name="直接连接符 457">
            <a:extLst>
              <a:ext uri="{FF2B5EF4-FFF2-40B4-BE49-F238E27FC236}">
                <a16:creationId xmlns:a16="http://schemas.microsoft.com/office/drawing/2014/main" id="{63EDB201-00C4-5580-941C-5BD8432901C0}"/>
              </a:ext>
            </a:extLst>
          </p:cNvPr>
          <p:cNvCxnSpPr>
            <a:stCxn id="41" idx="4"/>
            <a:endCxn id="454"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9" name="直接连接符 458">
            <a:extLst>
              <a:ext uri="{FF2B5EF4-FFF2-40B4-BE49-F238E27FC236}">
                <a16:creationId xmlns:a16="http://schemas.microsoft.com/office/drawing/2014/main" id="{E08DE60D-F95F-39AD-413F-C7CAC55AE925}"/>
              </a:ext>
            </a:extLst>
          </p:cNvPr>
          <p:cNvCxnSpPr>
            <a:cxnSpLocks/>
            <a:endCxn id="452"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0" name="直接连接符 459">
            <a:extLst>
              <a:ext uri="{FF2B5EF4-FFF2-40B4-BE49-F238E27FC236}">
                <a16:creationId xmlns:a16="http://schemas.microsoft.com/office/drawing/2014/main" id="{22C2A176-08D5-5165-3F67-C67458525D36}"/>
              </a:ext>
            </a:extLst>
          </p:cNvPr>
          <p:cNvCxnSpPr>
            <a:cxnSpLocks/>
            <a:stCxn id="452"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1" name="直接连接符 460">
            <a:extLst>
              <a:ext uri="{FF2B5EF4-FFF2-40B4-BE49-F238E27FC236}">
                <a16:creationId xmlns:a16="http://schemas.microsoft.com/office/drawing/2014/main" id="{5C3499D1-D66A-607A-4EA3-74978820B211}"/>
              </a:ext>
            </a:extLst>
          </p:cNvPr>
          <p:cNvCxnSpPr>
            <a:cxnSpLocks/>
            <a:stCxn id="453"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a:extLst>
              <a:ext uri="{FF2B5EF4-FFF2-40B4-BE49-F238E27FC236}">
                <a16:creationId xmlns:a16="http://schemas.microsoft.com/office/drawing/2014/main" id="{B18C7633-7B32-57A1-0981-1CCF0B5CDEA0}"/>
              </a:ext>
            </a:extLst>
          </p:cNvPr>
          <p:cNvCxnSpPr>
            <a:stCxn id="450" idx="5"/>
            <a:endCxn id="30"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5" name="椭圆 464">
            <a:extLst>
              <a:ext uri="{FF2B5EF4-FFF2-40B4-BE49-F238E27FC236}">
                <a16:creationId xmlns:a16="http://schemas.microsoft.com/office/drawing/2014/main" id="{3AB19D6D-9B9B-BCA4-112A-44ACDC82E8E4}"/>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AutoShape 2">
            <a:extLst>
              <a:ext uri="{FF2B5EF4-FFF2-40B4-BE49-F238E27FC236}">
                <a16:creationId xmlns:a16="http://schemas.microsoft.com/office/drawing/2014/main" id="{520F2776-CBA6-EBA0-B6EE-46E7E27F2FF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3FFA74A9-04B1-9DE9-4579-70978B077B74}"/>
              </a:ext>
            </a:extLst>
          </p:cNvPr>
          <p:cNvSpPr/>
          <p:nvPr/>
        </p:nvSpPr>
        <p:spPr>
          <a:xfrm>
            <a:off x="4514182" y="1118058"/>
            <a:ext cx="3039700" cy="616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a:t>DeepSeek V3</a:t>
            </a:r>
            <a:endParaRPr lang="zh-CN" altLang="en-US" sz="3200"/>
          </a:p>
        </p:txBody>
      </p:sp>
      <p:sp>
        <p:nvSpPr>
          <p:cNvPr id="478" name="矩形 477">
            <a:extLst>
              <a:ext uri="{FF2B5EF4-FFF2-40B4-BE49-F238E27FC236}">
                <a16:creationId xmlns:a16="http://schemas.microsoft.com/office/drawing/2014/main" id="{00F5C2E4-84FF-7E06-F3A4-3003E2CB2702}"/>
              </a:ext>
            </a:extLst>
          </p:cNvPr>
          <p:cNvSpPr/>
          <p:nvPr/>
        </p:nvSpPr>
        <p:spPr>
          <a:xfrm>
            <a:off x="3785368" y="3505465"/>
            <a:ext cx="4551456" cy="780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a:t>DeepSeek R1 Zero</a:t>
            </a:r>
            <a:endParaRPr lang="zh-CN" altLang="en-US" sz="3200"/>
          </a:p>
        </p:txBody>
      </p:sp>
      <p:cxnSp>
        <p:nvCxnSpPr>
          <p:cNvPr id="480" name="直接箭头连接符 479">
            <a:extLst>
              <a:ext uri="{FF2B5EF4-FFF2-40B4-BE49-F238E27FC236}">
                <a16:creationId xmlns:a16="http://schemas.microsoft.com/office/drawing/2014/main" id="{5DC77C10-5F78-2A89-CC3B-51850D905CA1}"/>
              </a:ext>
            </a:extLst>
          </p:cNvPr>
          <p:cNvCxnSpPr>
            <a:stCxn id="6" idx="2"/>
            <a:endCxn id="478" idx="0"/>
          </p:cNvCxnSpPr>
          <p:nvPr/>
        </p:nvCxnSpPr>
        <p:spPr>
          <a:xfrm>
            <a:off x="6034032" y="1734860"/>
            <a:ext cx="27064" cy="17706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82" name="文本框 481">
            <a:extLst>
              <a:ext uri="{FF2B5EF4-FFF2-40B4-BE49-F238E27FC236}">
                <a16:creationId xmlns:a16="http://schemas.microsoft.com/office/drawing/2014/main" id="{E599FCD6-3258-7949-B7B6-28B799CB399D}"/>
              </a:ext>
            </a:extLst>
          </p:cNvPr>
          <p:cNvSpPr txBox="1"/>
          <p:nvPr/>
        </p:nvSpPr>
        <p:spPr>
          <a:xfrm>
            <a:off x="3848579" y="2272491"/>
            <a:ext cx="2204450" cy="523220"/>
          </a:xfrm>
          <a:prstGeom prst="rect">
            <a:avLst/>
          </a:prstGeom>
          <a:noFill/>
        </p:spPr>
        <p:txBody>
          <a:bodyPr wrap="none" rtlCol="0">
            <a:spAutoFit/>
          </a:bodyPr>
          <a:lstStyle/>
          <a:p>
            <a:r>
              <a:rPr lang="en-US" altLang="zh-CN" sz="2800"/>
              <a:t>Post-training</a:t>
            </a:r>
            <a:endParaRPr lang="zh-CN" altLang="en-US" sz="2800"/>
          </a:p>
        </p:txBody>
      </p:sp>
      <p:sp>
        <p:nvSpPr>
          <p:cNvPr id="483" name="文本框 482">
            <a:extLst>
              <a:ext uri="{FF2B5EF4-FFF2-40B4-BE49-F238E27FC236}">
                <a16:creationId xmlns:a16="http://schemas.microsoft.com/office/drawing/2014/main" id="{063438FF-E72D-1A10-93A3-B4124A181C13}"/>
              </a:ext>
            </a:extLst>
          </p:cNvPr>
          <p:cNvSpPr txBox="1"/>
          <p:nvPr/>
        </p:nvSpPr>
        <p:spPr>
          <a:xfrm>
            <a:off x="6077559" y="2305303"/>
            <a:ext cx="1241045" cy="523220"/>
          </a:xfrm>
          <a:prstGeom prst="rect">
            <a:avLst/>
          </a:prstGeom>
          <a:noFill/>
        </p:spPr>
        <p:txBody>
          <a:bodyPr wrap="none" rtlCol="0">
            <a:spAutoFit/>
          </a:bodyPr>
          <a:lstStyle/>
          <a:p>
            <a:r>
              <a:rPr lang="en-US" altLang="zh-CN" sz="2800"/>
              <a:t>GRPO</a:t>
            </a:r>
            <a:endParaRPr lang="zh-CN" altLang="en-US" sz="2800"/>
          </a:p>
        </p:txBody>
      </p:sp>
    </p:spTree>
    <p:extLst>
      <p:ext uri="{BB962C8B-B14F-4D97-AF65-F5344CB8AC3E}">
        <p14:creationId xmlns:p14="http://schemas.microsoft.com/office/powerpoint/2010/main" val="173356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a:extLst>
            <a:ext uri="{FF2B5EF4-FFF2-40B4-BE49-F238E27FC236}">
              <a16:creationId xmlns:a16="http://schemas.microsoft.com/office/drawing/2014/main" id="{125C27B9-C2BE-B923-C9A3-DB9EEB477051}"/>
            </a:ext>
          </a:extLst>
        </p:cNvPr>
        <p:cNvGrpSpPr/>
        <p:nvPr/>
      </p:nvGrpSpPr>
      <p:grpSpPr>
        <a:xfrm>
          <a:off x="0" y="0"/>
          <a:ext cx="0" cy="0"/>
          <a:chOff x="0" y="0"/>
          <a:chExt cx="0" cy="0"/>
        </a:xfrm>
      </p:grpSpPr>
      <p:sp>
        <p:nvSpPr>
          <p:cNvPr id="11" name="椭圆 10">
            <a:extLst>
              <a:ext uri="{FF2B5EF4-FFF2-40B4-BE49-F238E27FC236}">
                <a16:creationId xmlns:a16="http://schemas.microsoft.com/office/drawing/2014/main" id="{19DEB694-B19B-D00E-FD5F-CE40FD72433C}"/>
              </a:ext>
            </a:extLst>
          </p:cNvPr>
          <p:cNvSpPr/>
          <p:nvPr/>
        </p:nvSpPr>
        <p:spPr>
          <a:xfrm rot="11174285">
            <a:off x="1356355" y="13820"/>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A7378D9C-FAAB-2AF9-10D3-F6204AA19B91}"/>
              </a:ext>
            </a:extLst>
          </p:cNvPr>
          <p:cNvSpPr/>
          <p:nvPr/>
        </p:nvSpPr>
        <p:spPr>
          <a:xfrm rot="11174285">
            <a:off x="573654" y="81501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70170F05-5EE9-0AAA-E856-DAC86FAB8724}"/>
              </a:ext>
            </a:extLst>
          </p:cNvPr>
          <p:cNvSpPr/>
          <p:nvPr/>
        </p:nvSpPr>
        <p:spPr>
          <a:xfrm rot="11174285">
            <a:off x="-72035" y="3156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50" name="直接连接符 49">
            <a:extLst>
              <a:ext uri="{FF2B5EF4-FFF2-40B4-BE49-F238E27FC236}">
                <a16:creationId xmlns:a16="http://schemas.microsoft.com/office/drawing/2014/main" id="{612C74EC-92D3-8D6A-8BCC-DF0F7924DA63}"/>
              </a:ext>
            </a:extLst>
          </p:cNvPr>
          <p:cNvCxnSpPr>
            <a:cxnSpLocks/>
            <a:endCxn id="14" idx="6"/>
          </p:cNvCxnSpPr>
          <p:nvPr/>
        </p:nvCxnSpPr>
        <p:spPr>
          <a:xfrm>
            <a:off x="-506766" y="101211"/>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0AAD2135-AD1C-9AD3-8F0E-BD9C2EADD8DC}"/>
              </a:ext>
            </a:extLst>
          </p:cNvPr>
          <p:cNvCxnSpPr>
            <a:stCxn id="11" idx="7"/>
            <a:endCxn id="14" idx="3"/>
          </p:cNvCxnSpPr>
          <p:nvPr/>
        </p:nvCxnSpPr>
        <p:spPr>
          <a:xfrm flipH="1">
            <a:off x="71112" y="210836"/>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C909E7C3-3366-05AE-FBA0-272E547C5690}"/>
              </a:ext>
            </a:extLst>
          </p:cNvPr>
          <p:cNvCxnSpPr>
            <a:cxnSpLocks/>
            <a:stCxn id="11" idx="6"/>
          </p:cNvCxnSpPr>
          <p:nvPr/>
        </p:nvCxnSpPr>
        <p:spPr>
          <a:xfrm flipH="1" flipV="1">
            <a:off x="-562327" y="-700165"/>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2ADAB547-EE3D-5812-451C-C10D749966DB}"/>
              </a:ext>
            </a:extLst>
          </p:cNvPr>
          <p:cNvCxnSpPr>
            <a:cxnSpLocks/>
            <a:stCxn id="14" idx="4"/>
          </p:cNvCxnSpPr>
          <p:nvPr/>
        </p:nvCxnSpPr>
        <p:spPr>
          <a:xfrm flipH="1" flipV="1">
            <a:off x="-603581" y="-624932"/>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5E48273F-4FC3-361D-C814-A10D3DF92D7F}"/>
              </a:ext>
            </a:extLst>
          </p:cNvPr>
          <p:cNvCxnSpPr>
            <a:stCxn id="11" idx="0"/>
            <a:endCxn id="13" idx="4"/>
          </p:cNvCxnSpPr>
          <p:nvPr/>
        </p:nvCxnSpPr>
        <p:spPr>
          <a:xfrm flipH="1">
            <a:off x="699037" y="255423"/>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90D99EA3-0EDF-9A8F-91AF-712EC312F941}"/>
              </a:ext>
            </a:extLst>
          </p:cNvPr>
          <p:cNvCxnSpPr>
            <a:cxnSpLocks/>
            <a:stCxn id="54" idx="5"/>
          </p:cNvCxnSpPr>
          <p:nvPr/>
        </p:nvCxnSpPr>
        <p:spPr>
          <a:xfrm flipH="1" flipV="1">
            <a:off x="2651416" y="-575535"/>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225BCB15-6001-814A-1D00-AF9FD082EBEB}"/>
              </a:ext>
            </a:extLst>
          </p:cNvPr>
          <p:cNvSpPr/>
          <p:nvPr/>
        </p:nvSpPr>
        <p:spPr>
          <a:xfrm rot="11174285">
            <a:off x="2843324" y="690296"/>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椭圆 56">
            <a:extLst>
              <a:ext uri="{FF2B5EF4-FFF2-40B4-BE49-F238E27FC236}">
                <a16:creationId xmlns:a16="http://schemas.microsoft.com/office/drawing/2014/main" id="{994C0B85-9EF7-580D-3473-353C256CC218}"/>
              </a:ext>
            </a:extLst>
          </p:cNvPr>
          <p:cNvSpPr/>
          <p:nvPr/>
        </p:nvSpPr>
        <p:spPr>
          <a:xfrm rot="11174285">
            <a:off x="3332334" y="1228887"/>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椭圆 59">
            <a:extLst>
              <a:ext uri="{FF2B5EF4-FFF2-40B4-BE49-F238E27FC236}">
                <a16:creationId xmlns:a16="http://schemas.microsoft.com/office/drawing/2014/main" id="{BD1A3AFE-43D9-EC3C-EE0A-1E3C1D796C52}"/>
              </a:ext>
            </a:extLst>
          </p:cNvPr>
          <p:cNvSpPr/>
          <p:nvPr/>
        </p:nvSpPr>
        <p:spPr>
          <a:xfrm rot="11174285">
            <a:off x="3968725" y="-8823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63" name="直接连接符 62">
            <a:extLst>
              <a:ext uri="{FF2B5EF4-FFF2-40B4-BE49-F238E27FC236}">
                <a16:creationId xmlns:a16="http://schemas.microsoft.com/office/drawing/2014/main" id="{58D4B5F6-6E0D-1773-8766-9E31AA18CCD4}"/>
              </a:ext>
            </a:extLst>
          </p:cNvPr>
          <p:cNvCxnSpPr>
            <a:cxnSpLocks/>
            <a:stCxn id="14" idx="7"/>
          </p:cNvCxnSpPr>
          <p:nvPr/>
        </p:nvCxnSpPr>
        <p:spPr>
          <a:xfrm flipH="1">
            <a:off x="-777836" y="446426"/>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251A421C-FF23-3822-11E4-985C47D05030}"/>
              </a:ext>
            </a:extLst>
          </p:cNvPr>
          <p:cNvCxnSpPr>
            <a:cxnSpLocks/>
            <a:stCxn id="60" idx="6"/>
          </p:cNvCxnSpPr>
          <p:nvPr/>
        </p:nvCxnSpPr>
        <p:spPr>
          <a:xfrm flipH="1" flipV="1">
            <a:off x="2740111" y="-646750"/>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F8485248-E065-C6FD-7416-A0BF470AD3C6}"/>
              </a:ext>
            </a:extLst>
          </p:cNvPr>
          <p:cNvCxnSpPr>
            <a:stCxn id="60" idx="0"/>
            <a:endCxn id="57" idx="4"/>
          </p:cNvCxnSpPr>
          <p:nvPr/>
        </p:nvCxnSpPr>
        <p:spPr>
          <a:xfrm flipH="1">
            <a:off x="3438740" y="72155"/>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1F4A3550-0E50-F08C-E0A8-F71BCA75711A}"/>
              </a:ext>
            </a:extLst>
          </p:cNvPr>
          <p:cNvCxnSpPr>
            <a:stCxn id="57" idx="7"/>
            <a:endCxn id="54" idx="2"/>
          </p:cNvCxnSpPr>
          <p:nvPr/>
        </p:nvCxnSpPr>
        <p:spPr>
          <a:xfrm flipH="1" flipV="1">
            <a:off x="2989927" y="771804"/>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FDDF112E-0FF6-EC75-B627-DE352099F18D}"/>
              </a:ext>
            </a:extLst>
          </p:cNvPr>
          <p:cNvSpPr/>
          <p:nvPr/>
        </p:nvSpPr>
        <p:spPr>
          <a:xfrm rot="11174285">
            <a:off x="1854458" y="227307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30" name="直接连接符 129">
            <a:extLst>
              <a:ext uri="{FF2B5EF4-FFF2-40B4-BE49-F238E27FC236}">
                <a16:creationId xmlns:a16="http://schemas.microsoft.com/office/drawing/2014/main" id="{ABD0FB5F-9AA3-6DEA-E573-922B124AF38E}"/>
              </a:ext>
            </a:extLst>
          </p:cNvPr>
          <p:cNvCxnSpPr>
            <a:stCxn id="60" idx="7"/>
            <a:endCxn id="54" idx="3"/>
          </p:cNvCxnSpPr>
          <p:nvPr/>
        </p:nvCxnSpPr>
        <p:spPr>
          <a:xfrm flipH="1">
            <a:off x="2974170" y="42556"/>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96931DCC-E0C1-CCF7-7F61-993E78CA082A}"/>
              </a:ext>
            </a:extLst>
          </p:cNvPr>
          <p:cNvSpPr/>
          <p:nvPr/>
        </p:nvSpPr>
        <p:spPr>
          <a:xfrm rot="11174285">
            <a:off x="-230431" y="200466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21" name="直接连接符 220">
            <a:extLst>
              <a:ext uri="{FF2B5EF4-FFF2-40B4-BE49-F238E27FC236}">
                <a16:creationId xmlns:a16="http://schemas.microsoft.com/office/drawing/2014/main" id="{C5AD6161-89DD-2B13-5AEB-0D0B4C9E57BB}"/>
              </a:ext>
            </a:extLst>
          </p:cNvPr>
          <p:cNvCxnSpPr>
            <a:cxnSpLocks/>
            <a:stCxn id="11" idx="1"/>
          </p:cNvCxnSpPr>
          <p:nvPr/>
        </p:nvCxnSpPr>
        <p:spPr>
          <a:xfrm>
            <a:off x="1553371" y="229455"/>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079D6285-0178-4F1C-659E-223EF6A796B8}"/>
              </a:ext>
            </a:extLst>
          </p:cNvPr>
          <p:cNvCxnSpPr>
            <a:stCxn id="11" idx="2"/>
            <a:endCxn id="54" idx="6"/>
          </p:cNvCxnSpPr>
          <p:nvPr/>
        </p:nvCxnSpPr>
        <p:spPr>
          <a:xfrm>
            <a:off x="1597958" y="148145"/>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E765808D-D795-61C0-F263-8C71460DB735}"/>
              </a:ext>
            </a:extLst>
          </p:cNvPr>
          <p:cNvCxnSpPr>
            <a:cxnSpLocks/>
            <a:stCxn id="54" idx="7"/>
          </p:cNvCxnSpPr>
          <p:nvPr/>
        </p:nvCxnSpPr>
        <p:spPr>
          <a:xfrm flipH="1">
            <a:off x="2109234" y="809844"/>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BE9DEF5B-1516-46A3-643A-BDE3050862A3}"/>
              </a:ext>
            </a:extLst>
          </p:cNvPr>
          <p:cNvCxnSpPr>
            <a:cxnSpLocks/>
            <a:stCxn id="57" idx="7"/>
          </p:cNvCxnSpPr>
          <p:nvPr/>
        </p:nvCxnSpPr>
        <p:spPr>
          <a:xfrm flipH="1" flipV="1">
            <a:off x="2126473" y="1363943"/>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A6EA62C5-974F-9B1D-37CC-96C714C277AC}"/>
              </a:ext>
            </a:extLst>
          </p:cNvPr>
          <p:cNvCxnSpPr>
            <a:cxnSpLocks/>
            <a:stCxn id="120" idx="4"/>
          </p:cNvCxnSpPr>
          <p:nvPr/>
        </p:nvCxnSpPr>
        <p:spPr>
          <a:xfrm flipV="1">
            <a:off x="1978743" y="1417919"/>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90E5CA66-A12B-092E-AB5C-0FBB26D4365E}"/>
              </a:ext>
            </a:extLst>
          </p:cNvPr>
          <p:cNvCxnSpPr>
            <a:stCxn id="14" idx="1"/>
            <a:endCxn id="13" idx="5"/>
          </p:cNvCxnSpPr>
          <p:nvPr/>
        </p:nvCxnSpPr>
        <p:spPr>
          <a:xfrm>
            <a:off x="58752" y="458786"/>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EFBB03F8-45D9-960C-1D6E-11B7F645E357}"/>
              </a:ext>
            </a:extLst>
          </p:cNvPr>
          <p:cNvCxnSpPr>
            <a:cxnSpLocks/>
            <a:endCxn id="13" idx="6"/>
          </p:cNvCxnSpPr>
          <p:nvPr/>
        </p:nvCxnSpPr>
        <p:spPr>
          <a:xfrm flipV="1">
            <a:off x="-756837" y="915815"/>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09B9A66A-4A4F-E268-09F6-63F08B65D897}"/>
              </a:ext>
            </a:extLst>
          </p:cNvPr>
          <p:cNvCxnSpPr>
            <a:stCxn id="362" idx="4"/>
            <a:endCxn id="13" idx="0"/>
          </p:cNvCxnSpPr>
          <p:nvPr/>
        </p:nvCxnSpPr>
        <p:spPr>
          <a:xfrm flipH="1" flipV="1">
            <a:off x="674459" y="1040528"/>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6734B4B2-A1AA-37B6-B171-AC3ADE061C69}"/>
              </a:ext>
            </a:extLst>
          </p:cNvPr>
          <p:cNvCxnSpPr>
            <a:cxnSpLocks/>
            <a:stCxn id="362" idx="2"/>
          </p:cNvCxnSpPr>
          <p:nvPr/>
        </p:nvCxnSpPr>
        <p:spPr>
          <a:xfrm flipV="1">
            <a:off x="971228" y="1405559"/>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45CF979D-C5C3-9A6D-F4D4-93DDEBBA669D}"/>
              </a:ext>
            </a:extLst>
          </p:cNvPr>
          <p:cNvCxnSpPr>
            <a:cxnSpLocks/>
            <a:stCxn id="13" idx="1"/>
          </p:cNvCxnSpPr>
          <p:nvPr/>
        </p:nvCxnSpPr>
        <p:spPr>
          <a:xfrm>
            <a:off x="757555" y="1016290"/>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9F97B469-3231-CC35-1B91-45E593F6E6F2}"/>
              </a:ext>
            </a:extLst>
          </p:cNvPr>
          <p:cNvCxnSpPr>
            <a:cxnSpLocks/>
            <a:endCxn id="11" idx="4"/>
          </p:cNvCxnSpPr>
          <p:nvPr/>
        </p:nvCxnSpPr>
        <p:spPr>
          <a:xfrm flipH="1">
            <a:off x="1490680" y="-664230"/>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a:extLst>
              <a:ext uri="{FF2B5EF4-FFF2-40B4-BE49-F238E27FC236}">
                <a16:creationId xmlns:a16="http://schemas.microsoft.com/office/drawing/2014/main" id="{3208BBDD-19AD-9D84-73D0-8B5233BE02F7}"/>
              </a:ext>
            </a:extLst>
          </p:cNvPr>
          <p:cNvSpPr/>
          <p:nvPr/>
        </p:nvSpPr>
        <p:spPr>
          <a:xfrm rot="11174285">
            <a:off x="869167" y="1646342"/>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364" name="直接连接符 363">
            <a:extLst>
              <a:ext uri="{FF2B5EF4-FFF2-40B4-BE49-F238E27FC236}">
                <a16:creationId xmlns:a16="http://schemas.microsoft.com/office/drawing/2014/main" id="{07805552-C496-DDF5-6D92-917497C49BB4}"/>
              </a:ext>
            </a:extLst>
          </p:cNvPr>
          <p:cNvCxnSpPr>
            <a:stCxn id="175" idx="4"/>
            <a:endCxn id="13" idx="7"/>
          </p:cNvCxnSpPr>
          <p:nvPr/>
        </p:nvCxnSpPr>
        <p:spPr>
          <a:xfrm flipV="1">
            <a:off x="-106146" y="998911"/>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1F8A385A-FAE6-6623-FE60-4E339D8478C9}"/>
              </a:ext>
            </a:extLst>
          </p:cNvPr>
          <p:cNvCxnSpPr>
            <a:stCxn id="175" idx="2"/>
            <a:endCxn id="362" idx="0"/>
          </p:cNvCxnSpPr>
          <p:nvPr/>
        </p:nvCxnSpPr>
        <p:spPr>
          <a:xfrm flipV="1">
            <a:off x="-6886" y="1748403"/>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a:extLst>
              <a:ext uri="{FF2B5EF4-FFF2-40B4-BE49-F238E27FC236}">
                <a16:creationId xmlns:a16="http://schemas.microsoft.com/office/drawing/2014/main" id="{B10FC3F2-9738-B344-967F-BC40AB6410B8}"/>
              </a:ext>
            </a:extLst>
          </p:cNvPr>
          <p:cNvCxnSpPr>
            <a:stCxn id="362" idx="1"/>
            <a:endCxn id="120" idx="6"/>
          </p:cNvCxnSpPr>
          <p:nvPr/>
        </p:nvCxnSpPr>
        <p:spPr>
          <a:xfrm>
            <a:off x="952393" y="1737433"/>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9" name="椭圆 218">
            <a:extLst>
              <a:ext uri="{FF2B5EF4-FFF2-40B4-BE49-F238E27FC236}">
                <a16:creationId xmlns:a16="http://schemas.microsoft.com/office/drawing/2014/main" id="{28BC13B6-CEDE-CBC1-7DF1-2E41C0C043B4}"/>
              </a:ext>
            </a:extLst>
          </p:cNvPr>
          <p:cNvSpPr/>
          <p:nvPr/>
        </p:nvSpPr>
        <p:spPr>
          <a:xfrm rot="11174285">
            <a:off x="3594749" y="24251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230" name="直接连接符 229">
            <a:extLst>
              <a:ext uri="{FF2B5EF4-FFF2-40B4-BE49-F238E27FC236}">
                <a16:creationId xmlns:a16="http://schemas.microsoft.com/office/drawing/2014/main" id="{A61B7533-645B-3A50-EC16-21D162048763}"/>
              </a:ext>
            </a:extLst>
          </p:cNvPr>
          <p:cNvCxnSpPr>
            <a:stCxn id="219" idx="7"/>
            <a:endCxn id="120" idx="2"/>
          </p:cNvCxnSpPr>
          <p:nvPr/>
        </p:nvCxnSpPr>
        <p:spPr>
          <a:xfrm flipH="1" flipV="1">
            <a:off x="2078003" y="2397364"/>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13809BBA-8807-8763-32BC-4F6BD8CA8B71}"/>
              </a:ext>
            </a:extLst>
          </p:cNvPr>
          <p:cNvCxnSpPr>
            <a:stCxn id="57" idx="0"/>
            <a:endCxn id="120" idx="3"/>
          </p:cNvCxnSpPr>
          <p:nvPr/>
        </p:nvCxnSpPr>
        <p:spPr>
          <a:xfrm flipH="1">
            <a:off x="2053976" y="1420273"/>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9BB61761-2DDC-1AC8-0ED5-1A040D8311B4}"/>
              </a:ext>
            </a:extLst>
          </p:cNvPr>
          <p:cNvCxnSpPr>
            <a:cxnSpLocks/>
            <a:endCxn id="219" idx="2"/>
          </p:cNvCxnSpPr>
          <p:nvPr/>
        </p:nvCxnSpPr>
        <p:spPr>
          <a:xfrm flipH="1">
            <a:off x="3818294" y="1895715"/>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87528463-DAF5-72ED-40E4-EE09A2166079}"/>
              </a:ext>
            </a:extLst>
          </p:cNvPr>
          <p:cNvCxnSpPr>
            <a:cxnSpLocks/>
            <a:endCxn id="57" idx="2"/>
          </p:cNvCxnSpPr>
          <p:nvPr/>
        </p:nvCxnSpPr>
        <p:spPr>
          <a:xfrm flipH="1" flipV="1">
            <a:off x="3523720" y="1335293"/>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F5F181A2-2FD0-FAEC-57D8-492DEBD99BCF}"/>
              </a:ext>
            </a:extLst>
          </p:cNvPr>
          <p:cNvCxnSpPr>
            <a:stCxn id="219" idx="5"/>
            <a:endCxn id="57" idx="1"/>
          </p:cNvCxnSpPr>
          <p:nvPr/>
        </p:nvCxnSpPr>
        <p:spPr>
          <a:xfrm flipH="1" flipV="1">
            <a:off x="3488401" y="1399702"/>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a:extLst>
              <a:ext uri="{FF2B5EF4-FFF2-40B4-BE49-F238E27FC236}">
                <a16:creationId xmlns:a16="http://schemas.microsoft.com/office/drawing/2014/main" id="{1A101EFB-0EAE-781D-8252-262600646CAC}"/>
              </a:ext>
            </a:extLst>
          </p:cNvPr>
          <p:cNvCxnSpPr>
            <a:cxnSpLocks/>
            <a:stCxn id="11" idx="4"/>
          </p:cNvCxnSpPr>
          <p:nvPr/>
        </p:nvCxnSpPr>
        <p:spPr>
          <a:xfrm flipV="1">
            <a:off x="1490680" y="-1188628"/>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a:extLst>
              <a:ext uri="{FF2B5EF4-FFF2-40B4-BE49-F238E27FC236}">
                <a16:creationId xmlns:a16="http://schemas.microsoft.com/office/drawing/2014/main" id="{6CF0C85F-7C90-3EA8-2452-98A28EEA53F7}"/>
              </a:ext>
            </a:extLst>
          </p:cNvPr>
          <p:cNvCxnSpPr>
            <a:cxnSpLocks/>
            <a:endCxn id="60" idx="5"/>
          </p:cNvCxnSpPr>
          <p:nvPr/>
        </p:nvCxnSpPr>
        <p:spPr>
          <a:xfrm>
            <a:off x="2761327" y="-2108556"/>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8397B86-3B7A-C5ED-3F01-A23B9844947A}"/>
              </a:ext>
            </a:extLst>
          </p:cNvPr>
          <p:cNvSpPr txBox="1"/>
          <p:nvPr/>
        </p:nvSpPr>
        <p:spPr>
          <a:xfrm>
            <a:off x="595323" y="220218"/>
            <a:ext cx="1097228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微软雅黑"/>
                <a:cs typeface="+mn-cs"/>
              </a:rPr>
              <a:t>Approach</a:t>
            </a:r>
            <a:endParaRPr kumimoji="0" lang="zh-CN" altLang="en-US" sz="4000" b="0" i="0" u="none" strike="noStrike" kern="1200" cap="none" spc="0" normalizeH="0" baseline="0" noProof="0">
              <a:ln>
                <a:noFill/>
              </a:ln>
              <a:solidFill>
                <a:prstClr val="black"/>
              </a:solidFill>
              <a:effectLst/>
              <a:uLnTx/>
              <a:uFillTx/>
              <a:latin typeface="Arial"/>
              <a:ea typeface="微软雅黑"/>
              <a:cs typeface="+mn-cs"/>
            </a:endParaRPr>
          </a:p>
        </p:txBody>
      </p:sp>
      <p:sp>
        <p:nvSpPr>
          <p:cNvPr id="3" name="文本框 2">
            <a:extLst>
              <a:ext uri="{FF2B5EF4-FFF2-40B4-BE49-F238E27FC236}">
                <a16:creationId xmlns:a16="http://schemas.microsoft.com/office/drawing/2014/main" id="{E92DBA98-11C2-0DF2-F1F6-8FBAFBB2B38D}"/>
              </a:ext>
            </a:extLst>
          </p:cNvPr>
          <p:cNvSpPr txBox="1"/>
          <p:nvPr/>
        </p:nvSpPr>
        <p:spPr>
          <a:xfrm>
            <a:off x="1343907" y="4587777"/>
            <a:ext cx="10004506" cy="2239844"/>
          </a:xfrm>
          <a:prstGeom prst="rect">
            <a:avLst/>
          </a:prstGeom>
          <a:noFill/>
        </p:spPr>
        <p:txBody>
          <a:bodyPr wrap="square" rtlCol="0">
            <a:spAutoFit/>
          </a:bodyPr>
          <a:lstStyle/>
          <a:p>
            <a:pPr>
              <a:lnSpc>
                <a:spcPct val="150000"/>
              </a:lnSpc>
            </a:pPr>
            <a:r>
              <a:rPr lang="en-US" altLang="zh-CN" sz="2400">
                <a:solidFill>
                  <a:srgbClr val="FF0000"/>
                </a:solidFill>
              </a:rPr>
              <a:t>Pros: </a:t>
            </a:r>
            <a:r>
              <a:rPr lang="en-US" altLang="zh-CN" sz="2400"/>
              <a:t>Develop reasoning capabilities without any supervised data, self-evolution is emergence and thinking bring the reevaluation of  its initial approach;</a:t>
            </a:r>
          </a:p>
          <a:p>
            <a:pPr>
              <a:lnSpc>
                <a:spcPct val="150000"/>
              </a:lnSpc>
            </a:pPr>
            <a:r>
              <a:rPr lang="en-US" altLang="zh-CN" sz="2400">
                <a:solidFill>
                  <a:srgbClr val="FF0000"/>
                </a:solidFill>
              </a:rPr>
              <a:t>Cons: </a:t>
            </a:r>
            <a:r>
              <a:rPr lang="en-US" altLang="zh-CN" sz="2400"/>
              <a:t>Poor readability and language mixing.</a:t>
            </a:r>
            <a:endParaRPr lang="zh-CN" altLang="en-US" sz="2400"/>
          </a:p>
        </p:txBody>
      </p:sp>
      <p:cxnSp>
        <p:nvCxnSpPr>
          <p:cNvPr id="4" name="直接连接符 3">
            <a:extLst>
              <a:ext uri="{FF2B5EF4-FFF2-40B4-BE49-F238E27FC236}">
                <a16:creationId xmlns:a16="http://schemas.microsoft.com/office/drawing/2014/main" id="{418A2019-9051-5525-BC7A-639FE1ADD8D4}"/>
              </a:ext>
            </a:extLst>
          </p:cNvPr>
          <p:cNvCxnSpPr>
            <a:cxnSpLocks/>
            <a:endCxn id="465"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C7646CA0-927E-7B81-1266-1DBDFBC8825C}"/>
              </a:ext>
            </a:extLst>
          </p:cNvPr>
          <p:cNvCxnSpPr>
            <a:endCxn id="34"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9FE2814-03B2-D619-7D30-ACFD6D6F08AF}"/>
              </a:ext>
            </a:extLst>
          </p:cNvPr>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1FF1476-5B32-5357-6574-E0825E6DED3B}"/>
              </a:ext>
            </a:extLst>
          </p:cNvPr>
          <p:cNvCxnSpPr>
            <a:cxnSpLocks/>
            <a:endCxn id="15"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CC9F67F-3D45-4FBC-065F-A722C03704FD}"/>
              </a:ext>
            </a:extLst>
          </p:cNvPr>
          <p:cNvCxnSpPr>
            <a:cxnSpLocks/>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018C87B-F72D-1206-1B87-3C9505D3013E}"/>
              </a:ext>
            </a:extLst>
          </p:cNvPr>
          <p:cNvCxnSpPr>
            <a:stCxn id="12" idx="4"/>
            <a:endCxn id="33"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0CE3B1A3-0546-864E-4D77-4FE036A3318F}"/>
              </a:ext>
            </a:extLst>
          </p:cNvPr>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74065891-3F74-C427-8003-A1673EFE11B3}"/>
              </a:ext>
            </a:extLst>
          </p:cNvPr>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628AB363-AC5C-DCB7-1AB1-7F8A55D0C4FA}"/>
              </a:ext>
            </a:extLst>
          </p:cNvPr>
          <p:cNvCxnSpPr>
            <a:stCxn id="12" idx="3"/>
            <a:endCxn id="15"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FED898E-346C-3B0F-18AD-D2C7A9502091}"/>
              </a:ext>
            </a:extLst>
          </p:cNvPr>
          <p:cNvCxnSpPr>
            <a:endCxn id="34"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A403E6A-49B8-4C5C-5294-4DCDD9FAFCF9}"/>
              </a:ext>
            </a:extLst>
          </p:cNvPr>
          <p:cNvCxnSpPr>
            <a:cxnSpLocks/>
            <a:endCxn id="30"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21200B3-F890-D41A-D88A-063F9684BC5C}"/>
              </a:ext>
            </a:extLst>
          </p:cNvPr>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7CDFFD8-A919-1621-E29E-5BC226C3BE5F}"/>
              </a:ext>
            </a:extLst>
          </p:cNvPr>
          <p:cNvCxnSpPr>
            <a:endCxn id="34"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0AD984B-C4E3-F08A-D477-25ECB54857DC}"/>
              </a:ext>
            </a:extLst>
          </p:cNvPr>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0233187-35DE-6243-576A-7521EC96655B}"/>
              </a:ext>
            </a:extLst>
          </p:cNvPr>
          <p:cNvCxnSpPr>
            <a:cxnSpLocks/>
            <a:endCxn id="15"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F7BC580-5B58-ABC7-1F50-447EA15A4929}"/>
              </a:ext>
            </a:extLst>
          </p:cNvPr>
          <p:cNvCxnSpPr>
            <a:cxnSpLocks/>
            <a:endCxn id="15"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A615D50-A537-D2CA-3871-B9FF64521B20}"/>
              </a:ext>
            </a:extLst>
          </p:cNvPr>
          <p:cNvCxnSpPr>
            <a:stCxn id="33" idx="2"/>
            <a:endCxn id="15"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228A7909-FC03-F436-CA90-83C2F2890171}"/>
              </a:ext>
            </a:extLst>
          </p:cNvPr>
          <p:cNvCxnSpPr>
            <a:stCxn id="33" idx="6"/>
            <a:endCxn id="34"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D6F510C-BCD0-B239-F6F8-141E358C2A81}"/>
              </a:ext>
            </a:extLst>
          </p:cNvPr>
          <p:cNvCxnSpPr>
            <a:stCxn id="34"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5950AD16-02BC-FB13-F4C6-4C89B924B7ED}"/>
              </a:ext>
            </a:extLst>
          </p:cNvPr>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5AD10756-4DC3-00B7-7FFE-65952E8D556A}"/>
              </a:ext>
            </a:extLst>
          </p:cNvPr>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131656AE-E7A8-070E-F3EA-C5F75EDCDD65}"/>
              </a:ext>
            </a:extLst>
          </p:cNvPr>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3854D82B-8AFC-95BB-022F-F734044E1245}"/>
              </a:ext>
            </a:extLst>
          </p:cNvPr>
          <p:cNvCxnSpPr>
            <a:endCxn id="455"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6A0D78B-6597-CF10-9085-99ED59E21EF8}"/>
              </a:ext>
            </a:extLst>
          </p:cNvPr>
          <p:cNvCxnSpPr>
            <a:cxnSpLocks/>
            <a:endCxn id="41"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0B8F83D7-4E85-AD7B-7A4D-739D55314DC5}"/>
              </a:ext>
            </a:extLst>
          </p:cNvPr>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11B5B7BE-68A1-95AE-4890-44AA7FBB1857}"/>
              </a:ext>
            </a:extLst>
          </p:cNvPr>
          <p:cNvCxnSpPr>
            <a:endCxn id="456"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040616AE-68DF-A893-F632-98AA0AD4DCB7}"/>
              </a:ext>
            </a:extLst>
          </p:cNvPr>
          <p:cNvCxnSpPr>
            <a:stCxn id="41" idx="0"/>
            <a:endCxn id="44"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A36A7F2D-3DC2-8206-63C2-0038B1BCD47F}"/>
              </a:ext>
            </a:extLst>
          </p:cNvPr>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AA9FB8B6-C442-5D10-DA2E-5999EB38868C}"/>
              </a:ext>
            </a:extLst>
          </p:cNvPr>
          <p:cNvCxnSpPr>
            <a:stCxn id="451" idx="2"/>
            <a:endCxn id="44"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08C5A0A-1CE4-36ED-9C73-7C5AFA701CF2}"/>
              </a:ext>
            </a:extLst>
          </p:cNvPr>
          <p:cNvCxnSpPr>
            <a:endCxn id="450"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869EC1A-2E9C-C83A-E9BE-959C8F3BA192}"/>
              </a:ext>
            </a:extLst>
          </p:cNvPr>
          <p:cNvCxnSpPr>
            <a:stCxn id="450"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5FE6DD50-17DE-4666-341B-4D8B0E9DC513}"/>
              </a:ext>
            </a:extLst>
          </p:cNvPr>
          <p:cNvCxnSpPr>
            <a:cxnSpLocks/>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876FEA2A-E9DC-130D-BCBB-20A16E2F78E7}"/>
              </a:ext>
            </a:extLst>
          </p:cNvPr>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B178EB96-7EDC-7232-8707-AEE78065896C}"/>
              </a:ext>
            </a:extLst>
          </p:cNvPr>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0963AD75-0AEB-F79C-39EC-3E687E13F914}"/>
              </a:ext>
            </a:extLst>
          </p:cNvPr>
          <p:cNvCxnSpPr>
            <a:cxnSpLocks/>
            <a:stCxn id="451" idx="3"/>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FBE3610-46A7-AB49-5628-E06E74A3AA25}"/>
              </a:ext>
            </a:extLst>
          </p:cNvPr>
          <p:cNvCxnSpPr>
            <a:stCxn id="454" idx="7"/>
            <a:endCxn id="456"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BEB345A-EA31-A2B6-FE29-81458ED08BB0}"/>
              </a:ext>
            </a:extLst>
          </p:cNvPr>
          <p:cNvCxnSpPr>
            <a:stCxn id="454"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6BDA14F9-BF69-3506-2DF6-B1FB15490EF2}"/>
              </a:ext>
            </a:extLst>
          </p:cNvPr>
          <p:cNvCxnSpPr>
            <a:stCxn id="452"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直接连接符 447">
            <a:extLst>
              <a:ext uri="{FF2B5EF4-FFF2-40B4-BE49-F238E27FC236}">
                <a16:creationId xmlns:a16="http://schemas.microsoft.com/office/drawing/2014/main" id="{B843B7A7-B352-CD44-8D23-4426F6BD83C2}"/>
              </a:ext>
            </a:extLst>
          </p:cNvPr>
          <p:cNvCxnSpPr>
            <a:stCxn id="454"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9" name="直接连接符 448">
            <a:extLst>
              <a:ext uri="{FF2B5EF4-FFF2-40B4-BE49-F238E27FC236}">
                <a16:creationId xmlns:a16="http://schemas.microsoft.com/office/drawing/2014/main" id="{EAF4875A-4154-92F5-77B2-802830B8EEEC}"/>
              </a:ext>
            </a:extLst>
          </p:cNvPr>
          <p:cNvCxnSpPr>
            <a:stCxn id="456"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0" name="椭圆 449">
            <a:extLst>
              <a:ext uri="{FF2B5EF4-FFF2-40B4-BE49-F238E27FC236}">
                <a16:creationId xmlns:a16="http://schemas.microsoft.com/office/drawing/2014/main" id="{A4B0ABB1-5767-94A1-102A-B290A6640ADA}"/>
              </a:ext>
            </a:extLst>
          </p:cNvPr>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a:extLst>
              <a:ext uri="{FF2B5EF4-FFF2-40B4-BE49-F238E27FC236}">
                <a16:creationId xmlns:a16="http://schemas.microsoft.com/office/drawing/2014/main" id="{9068DF06-2772-950B-D32E-E87BA5702BD5}"/>
              </a:ext>
            </a:extLst>
          </p:cNvPr>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a:extLst>
              <a:ext uri="{FF2B5EF4-FFF2-40B4-BE49-F238E27FC236}">
                <a16:creationId xmlns:a16="http://schemas.microsoft.com/office/drawing/2014/main" id="{3010C8DE-3DBB-F3D1-8AC4-C352848BDF29}"/>
              </a:ext>
            </a:extLst>
          </p:cNvPr>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a:extLst>
              <a:ext uri="{FF2B5EF4-FFF2-40B4-BE49-F238E27FC236}">
                <a16:creationId xmlns:a16="http://schemas.microsoft.com/office/drawing/2014/main" id="{C5083152-FDE7-87E9-8914-491B45FC48DF}"/>
              </a:ext>
            </a:extLst>
          </p:cNvPr>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a:extLst>
              <a:ext uri="{FF2B5EF4-FFF2-40B4-BE49-F238E27FC236}">
                <a16:creationId xmlns:a16="http://schemas.microsoft.com/office/drawing/2014/main" id="{130A683E-3DFD-1FFB-473A-7E4B424A5FBB}"/>
              </a:ext>
            </a:extLst>
          </p:cNvPr>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a:extLst>
              <a:ext uri="{FF2B5EF4-FFF2-40B4-BE49-F238E27FC236}">
                <a16:creationId xmlns:a16="http://schemas.microsoft.com/office/drawing/2014/main" id="{DF063493-CC9B-30BE-CD70-F6CC3F510A3E}"/>
              </a:ext>
            </a:extLst>
          </p:cNvPr>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a:extLst>
              <a:ext uri="{FF2B5EF4-FFF2-40B4-BE49-F238E27FC236}">
                <a16:creationId xmlns:a16="http://schemas.microsoft.com/office/drawing/2014/main" id="{B663B702-0D68-5B74-20C0-A7427A63B2BE}"/>
              </a:ext>
            </a:extLst>
          </p:cNvPr>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7" name="直接连接符 456">
            <a:extLst>
              <a:ext uri="{FF2B5EF4-FFF2-40B4-BE49-F238E27FC236}">
                <a16:creationId xmlns:a16="http://schemas.microsoft.com/office/drawing/2014/main" id="{6A61D4D4-4289-E73A-A9B3-2C62795DBEB5}"/>
              </a:ext>
            </a:extLst>
          </p:cNvPr>
          <p:cNvCxnSpPr>
            <a:endCxn id="452"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8" name="直接连接符 457">
            <a:extLst>
              <a:ext uri="{FF2B5EF4-FFF2-40B4-BE49-F238E27FC236}">
                <a16:creationId xmlns:a16="http://schemas.microsoft.com/office/drawing/2014/main" id="{4E39FAD5-0304-019A-ECC1-C2AF3A637C27}"/>
              </a:ext>
            </a:extLst>
          </p:cNvPr>
          <p:cNvCxnSpPr>
            <a:stCxn id="41" idx="4"/>
            <a:endCxn id="454"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9" name="直接连接符 458">
            <a:extLst>
              <a:ext uri="{FF2B5EF4-FFF2-40B4-BE49-F238E27FC236}">
                <a16:creationId xmlns:a16="http://schemas.microsoft.com/office/drawing/2014/main" id="{9070F324-4BF4-0913-ADBA-5F0C85CB9CFA}"/>
              </a:ext>
            </a:extLst>
          </p:cNvPr>
          <p:cNvCxnSpPr>
            <a:cxnSpLocks/>
            <a:endCxn id="452"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0" name="直接连接符 459">
            <a:extLst>
              <a:ext uri="{FF2B5EF4-FFF2-40B4-BE49-F238E27FC236}">
                <a16:creationId xmlns:a16="http://schemas.microsoft.com/office/drawing/2014/main" id="{B1C5C7EB-B30A-33B6-1617-436BF728678B}"/>
              </a:ext>
            </a:extLst>
          </p:cNvPr>
          <p:cNvCxnSpPr>
            <a:cxnSpLocks/>
            <a:stCxn id="452" idx="6"/>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1" name="直接连接符 460">
            <a:extLst>
              <a:ext uri="{FF2B5EF4-FFF2-40B4-BE49-F238E27FC236}">
                <a16:creationId xmlns:a16="http://schemas.microsoft.com/office/drawing/2014/main" id="{8E9A5F6B-9BEA-DC9C-558B-67CAA3AC0C68}"/>
              </a:ext>
            </a:extLst>
          </p:cNvPr>
          <p:cNvCxnSpPr>
            <a:cxnSpLocks/>
            <a:stCxn id="453" idx="5"/>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a:extLst>
              <a:ext uri="{FF2B5EF4-FFF2-40B4-BE49-F238E27FC236}">
                <a16:creationId xmlns:a16="http://schemas.microsoft.com/office/drawing/2014/main" id="{064E5571-6242-CBE1-4C87-538FF544FE6D}"/>
              </a:ext>
            </a:extLst>
          </p:cNvPr>
          <p:cNvCxnSpPr>
            <a:stCxn id="450" idx="5"/>
            <a:endCxn id="30"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5" name="椭圆 464">
            <a:extLst>
              <a:ext uri="{FF2B5EF4-FFF2-40B4-BE49-F238E27FC236}">
                <a16:creationId xmlns:a16="http://schemas.microsoft.com/office/drawing/2014/main" id="{DF204483-9E63-CB4D-BD91-DE177DC4FCF0}"/>
              </a:ext>
            </a:extLst>
          </p:cNvPr>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AutoShape 2">
            <a:extLst>
              <a:ext uri="{FF2B5EF4-FFF2-40B4-BE49-F238E27FC236}">
                <a16:creationId xmlns:a16="http://schemas.microsoft.com/office/drawing/2014/main" id="{B093CD7E-F824-76E7-C2E5-E085CA8BF41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BF1BC606-546D-99D2-5C99-9684778A29EA}"/>
              </a:ext>
            </a:extLst>
          </p:cNvPr>
          <p:cNvSpPr/>
          <p:nvPr/>
        </p:nvSpPr>
        <p:spPr>
          <a:xfrm>
            <a:off x="4514182" y="1118058"/>
            <a:ext cx="3039700" cy="616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a:t>DeepSeek V3</a:t>
            </a:r>
            <a:endParaRPr lang="zh-CN" altLang="en-US" sz="3200"/>
          </a:p>
        </p:txBody>
      </p:sp>
      <p:sp>
        <p:nvSpPr>
          <p:cNvPr id="478" name="矩形 477">
            <a:extLst>
              <a:ext uri="{FF2B5EF4-FFF2-40B4-BE49-F238E27FC236}">
                <a16:creationId xmlns:a16="http://schemas.microsoft.com/office/drawing/2014/main" id="{E1083D03-3186-DE48-1697-C30DDD97CD06}"/>
              </a:ext>
            </a:extLst>
          </p:cNvPr>
          <p:cNvSpPr/>
          <p:nvPr/>
        </p:nvSpPr>
        <p:spPr>
          <a:xfrm>
            <a:off x="3785368" y="3505465"/>
            <a:ext cx="4551456" cy="780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a:t>DeepSeek R1 Zero</a:t>
            </a:r>
            <a:endParaRPr lang="zh-CN" altLang="en-US" sz="3200"/>
          </a:p>
        </p:txBody>
      </p:sp>
      <p:cxnSp>
        <p:nvCxnSpPr>
          <p:cNvPr id="480" name="直接箭头连接符 479">
            <a:extLst>
              <a:ext uri="{FF2B5EF4-FFF2-40B4-BE49-F238E27FC236}">
                <a16:creationId xmlns:a16="http://schemas.microsoft.com/office/drawing/2014/main" id="{0A17C8B4-17A8-3C19-74E6-966ED7F907CC}"/>
              </a:ext>
            </a:extLst>
          </p:cNvPr>
          <p:cNvCxnSpPr>
            <a:stCxn id="6" idx="2"/>
            <a:endCxn id="478" idx="0"/>
          </p:cNvCxnSpPr>
          <p:nvPr/>
        </p:nvCxnSpPr>
        <p:spPr>
          <a:xfrm>
            <a:off x="6034032" y="1734860"/>
            <a:ext cx="27064" cy="17706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82" name="文本框 481">
            <a:extLst>
              <a:ext uri="{FF2B5EF4-FFF2-40B4-BE49-F238E27FC236}">
                <a16:creationId xmlns:a16="http://schemas.microsoft.com/office/drawing/2014/main" id="{484F92A7-55F6-5225-B0AA-BFC818C1B79E}"/>
              </a:ext>
            </a:extLst>
          </p:cNvPr>
          <p:cNvSpPr txBox="1"/>
          <p:nvPr/>
        </p:nvSpPr>
        <p:spPr>
          <a:xfrm>
            <a:off x="3848579" y="2272491"/>
            <a:ext cx="2204450" cy="523220"/>
          </a:xfrm>
          <a:prstGeom prst="rect">
            <a:avLst/>
          </a:prstGeom>
          <a:noFill/>
        </p:spPr>
        <p:txBody>
          <a:bodyPr wrap="none" rtlCol="0">
            <a:spAutoFit/>
          </a:bodyPr>
          <a:lstStyle/>
          <a:p>
            <a:r>
              <a:rPr lang="en-US" altLang="zh-CN" sz="2800"/>
              <a:t>Post-training</a:t>
            </a:r>
            <a:endParaRPr lang="zh-CN" altLang="en-US" sz="2800"/>
          </a:p>
        </p:txBody>
      </p:sp>
      <p:sp>
        <p:nvSpPr>
          <p:cNvPr id="483" name="文本框 482">
            <a:extLst>
              <a:ext uri="{FF2B5EF4-FFF2-40B4-BE49-F238E27FC236}">
                <a16:creationId xmlns:a16="http://schemas.microsoft.com/office/drawing/2014/main" id="{8BA6F85C-FCD8-1102-F5DB-545554B1928D}"/>
              </a:ext>
            </a:extLst>
          </p:cNvPr>
          <p:cNvSpPr txBox="1"/>
          <p:nvPr/>
        </p:nvSpPr>
        <p:spPr>
          <a:xfrm>
            <a:off x="6077559" y="2305303"/>
            <a:ext cx="1241045" cy="523220"/>
          </a:xfrm>
          <a:prstGeom prst="rect">
            <a:avLst/>
          </a:prstGeom>
          <a:noFill/>
        </p:spPr>
        <p:txBody>
          <a:bodyPr wrap="none" rtlCol="0">
            <a:spAutoFit/>
          </a:bodyPr>
          <a:lstStyle/>
          <a:p>
            <a:r>
              <a:rPr lang="en-US" altLang="zh-CN" sz="2800"/>
              <a:t>GRPO</a:t>
            </a:r>
            <a:endParaRPr lang="zh-CN" altLang="en-US" sz="2800"/>
          </a:p>
        </p:txBody>
      </p:sp>
      <p:pic>
        <p:nvPicPr>
          <p:cNvPr id="27" name="图片 26">
            <a:extLst>
              <a:ext uri="{FF2B5EF4-FFF2-40B4-BE49-F238E27FC236}">
                <a16:creationId xmlns:a16="http://schemas.microsoft.com/office/drawing/2014/main" id="{2D7846EF-1916-D81C-C27D-5C395A45C71E}"/>
              </a:ext>
            </a:extLst>
          </p:cNvPr>
          <p:cNvPicPr>
            <a:picLocks noChangeAspect="1"/>
          </p:cNvPicPr>
          <p:nvPr/>
        </p:nvPicPr>
        <p:blipFill>
          <a:blip r:embed="rId3"/>
          <a:stretch>
            <a:fillRect/>
          </a:stretch>
        </p:blipFill>
        <p:spPr>
          <a:xfrm>
            <a:off x="1555785" y="938373"/>
            <a:ext cx="8971082" cy="5847472"/>
          </a:xfrm>
          <a:prstGeom prst="rect">
            <a:avLst/>
          </a:prstGeom>
        </p:spPr>
      </p:pic>
      <p:sp>
        <p:nvSpPr>
          <p:cNvPr id="28" name="文本框 27">
            <a:extLst>
              <a:ext uri="{FF2B5EF4-FFF2-40B4-BE49-F238E27FC236}">
                <a16:creationId xmlns:a16="http://schemas.microsoft.com/office/drawing/2014/main" id="{7DDB570C-7098-FAD9-14F5-B1C2E6703839}"/>
              </a:ext>
            </a:extLst>
          </p:cNvPr>
          <p:cNvSpPr txBox="1"/>
          <p:nvPr/>
        </p:nvSpPr>
        <p:spPr>
          <a:xfrm>
            <a:off x="77011" y="1191999"/>
            <a:ext cx="2046000" cy="369332"/>
          </a:xfrm>
          <a:prstGeom prst="rect">
            <a:avLst/>
          </a:prstGeom>
          <a:noFill/>
        </p:spPr>
        <p:txBody>
          <a:bodyPr wrap="square" rtlCol="0">
            <a:spAutoFit/>
          </a:bodyPr>
          <a:lstStyle/>
          <a:p>
            <a:r>
              <a:rPr lang="en-US" altLang="zh-CN">
                <a:solidFill>
                  <a:srgbClr val="FF0000"/>
                </a:solidFill>
              </a:rPr>
              <a:t>Prompt: English</a:t>
            </a:r>
            <a:endParaRPr lang="zh-CN" altLang="en-US">
              <a:solidFill>
                <a:srgbClr val="FF0000"/>
              </a:solidFill>
            </a:endParaRPr>
          </a:p>
        </p:txBody>
      </p:sp>
      <p:sp>
        <p:nvSpPr>
          <p:cNvPr id="31" name="文本框 30">
            <a:extLst>
              <a:ext uri="{FF2B5EF4-FFF2-40B4-BE49-F238E27FC236}">
                <a16:creationId xmlns:a16="http://schemas.microsoft.com/office/drawing/2014/main" id="{B061A30F-E880-7FCF-9AE7-CD8560DC622F}"/>
              </a:ext>
            </a:extLst>
          </p:cNvPr>
          <p:cNvSpPr txBox="1"/>
          <p:nvPr/>
        </p:nvSpPr>
        <p:spPr>
          <a:xfrm>
            <a:off x="50873" y="4094054"/>
            <a:ext cx="2453787" cy="369332"/>
          </a:xfrm>
          <a:prstGeom prst="rect">
            <a:avLst/>
          </a:prstGeom>
          <a:noFill/>
        </p:spPr>
        <p:txBody>
          <a:bodyPr wrap="square" rtlCol="0">
            <a:spAutoFit/>
          </a:bodyPr>
          <a:lstStyle/>
          <a:p>
            <a:r>
              <a:rPr lang="en-US" altLang="zh-CN">
                <a:solidFill>
                  <a:srgbClr val="FF0000"/>
                </a:solidFill>
              </a:rPr>
              <a:t>Reasoning: Chinese</a:t>
            </a:r>
            <a:endParaRPr lang="zh-CN" altLang="en-US">
              <a:solidFill>
                <a:srgbClr val="FF0000"/>
              </a:solidFill>
            </a:endParaRPr>
          </a:p>
        </p:txBody>
      </p:sp>
      <p:sp>
        <p:nvSpPr>
          <p:cNvPr id="32" name="文本框 31">
            <a:extLst>
              <a:ext uri="{FF2B5EF4-FFF2-40B4-BE49-F238E27FC236}">
                <a16:creationId xmlns:a16="http://schemas.microsoft.com/office/drawing/2014/main" id="{8CAE1C2E-1192-B192-F0B6-2FD4A01C099F}"/>
              </a:ext>
            </a:extLst>
          </p:cNvPr>
          <p:cNvSpPr txBox="1"/>
          <p:nvPr/>
        </p:nvSpPr>
        <p:spPr>
          <a:xfrm>
            <a:off x="58752" y="6214548"/>
            <a:ext cx="2453787" cy="369332"/>
          </a:xfrm>
          <a:prstGeom prst="rect">
            <a:avLst/>
          </a:prstGeom>
          <a:noFill/>
        </p:spPr>
        <p:txBody>
          <a:bodyPr wrap="square" rtlCol="0">
            <a:spAutoFit/>
          </a:bodyPr>
          <a:lstStyle/>
          <a:p>
            <a:r>
              <a:rPr lang="en-US" altLang="zh-CN">
                <a:solidFill>
                  <a:srgbClr val="FF0000"/>
                </a:solidFill>
              </a:rPr>
              <a:t>Answer: English</a:t>
            </a:r>
            <a:endParaRPr lang="zh-CN" altLang="en-US">
              <a:solidFill>
                <a:srgbClr val="FF0000"/>
              </a:solidFill>
            </a:endParaRPr>
          </a:p>
        </p:txBody>
      </p:sp>
    </p:spTree>
    <p:extLst>
      <p:ext uri="{BB962C8B-B14F-4D97-AF65-F5344CB8AC3E}">
        <p14:creationId xmlns:p14="http://schemas.microsoft.com/office/powerpoint/2010/main" val="8029226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9746</TotalTime>
  <Words>2092</Words>
  <Application>Microsoft Office PowerPoint</Application>
  <PresentationFormat>宽屏</PresentationFormat>
  <Paragraphs>184</Paragraphs>
  <Slides>25</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24 LED</vt:lpstr>
      <vt:lpstr>NimbusRomNo9L-Regu</vt:lpstr>
      <vt:lpstr>等线</vt:lpstr>
      <vt:lpstr>Arial</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juseice juseice</cp:lastModifiedBy>
  <cp:revision>292</cp:revision>
  <dcterms:created xsi:type="dcterms:W3CDTF">2016-01-18T12:33:30Z</dcterms:created>
  <dcterms:modified xsi:type="dcterms:W3CDTF">2025-02-07T15:57:22Z</dcterms:modified>
</cp:coreProperties>
</file>