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Nintendo Global Sales vs Critic Score</a:t>
            </a:r>
          </a:p>
        </c:rich>
      </c:tx>
      <c:layout>
        <c:manualLayout>
          <c:xMode val="edge"/>
          <c:yMode val="edge"/>
          <c:x val="0.32072998095454675"/>
          <c:y val="2.5026066081951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Video_Games_Sales_as_at_22_Dec_!$J$1</c:f>
              <c:strCache>
                <c:ptCount val="1"/>
                <c:pt idx="0">
                  <c:v>Global_Sales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rgbClr val="FF0000">
                    <a:alpha val="50000"/>
                  </a:srgb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Video_Games_Sales_as_at_22_Dec_!$K$2:$K$16658</c:f>
              <c:numCache>
                <c:formatCode>General</c:formatCode>
                <c:ptCount val="1029"/>
                <c:pt idx="0">
                  <c:v>82</c:v>
                </c:pt>
                <c:pt idx="1">
                  <c:v>88</c:v>
                </c:pt>
                <c:pt idx="2">
                  <c:v>86</c:v>
                </c:pt>
                <c:pt idx="3">
                  <c:v>85</c:v>
                </c:pt>
                <c:pt idx="4">
                  <c:v>84</c:v>
                </c:pt>
                <c:pt idx="5">
                  <c:v>85</c:v>
                </c:pt>
                <c:pt idx="6">
                  <c:v>85</c:v>
                </c:pt>
                <c:pt idx="7">
                  <c:v>82</c:v>
                </c:pt>
                <c:pt idx="8">
                  <c:v>88</c:v>
                </c:pt>
                <c:pt idx="9">
                  <c:v>86</c:v>
                </c:pt>
                <c:pt idx="10">
                  <c:v>82</c:v>
                </c:pt>
                <c:pt idx="11">
                  <c:v>85</c:v>
                </c:pt>
                <c:pt idx="12">
                  <c:v>94</c:v>
                </c:pt>
                <c:pt idx="13">
                  <c:v>90</c:v>
                </c:pt>
                <c:pt idx="14">
                  <c:v>68</c:v>
                </c:pt>
                <c:pt idx="15">
                  <c:v>89</c:v>
                </c:pt>
                <c:pt idx="16">
                  <c:v>88</c:v>
                </c:pt>
                <c:pt idx="17">
                  <c:v>82</c:v>
                </c:pt>
                <c:pt idx="18">
                  <c:v>91</c:v>
                </c:pt>
                <c:pt idx="19">
                  <c:v>84</c:v>
                </c:pt>
                <c:pt idx="20">
                  <c:v>82</c:v>
                </c:pt>
                <c:pt idx="21">
                  <c:v>84</c:v>
                </c:pt>
                <c:pt idx="22">
                  <c:v>80</c:v>
                </c:pt>
                <c:pt idx="23">
                  <c:v>95</c:v>
                </c:pt>
                <c:pt idx="24">
                  <c:v>88</c:v>
                </c:pt>
                <c:pt idx="25">
                  <c:v>89</c:v>
                </c:pt>
                <c:pt idx="26">
                  <c:v>81</c:v>
                </c:pt>
                <c:pt idx="27">
                  <c:v>79</c:v>
                </c:pt>
                <c:pt idx="28">
                  <c:v>64</c:v>
                </c:pt>
                <c:pt idx="29">
                  <c:v>81</c:v>
                </c:pt>
                <c:pt idx="30">
                  <c:v>67</c:v>
                </c:pt>
                <c:pt idx="31">
                  <c:v>91</c:v>
                </c:pt>
                <c:pt idx="32">
                  <c:v>64</c:v>
                </c:pt>
                <c:pt idx="33">
                  <c:v>85</c:v>
                </c:pt>
                <c:pt idx="34">
                  <c:v>72</c:v>
                </c:pt>
                <c:pt idx="35">
                  <c:v>88</c:v>
                </c:pt>
                <c:pt idx="36">
                  <c:v>89</c:v>
                </c:pt>
                <c:pt idx="37">
                  <c:v>84</c:v>
                </c:pt>
                <c:pt idx="38">
                  <c:v>80</c:v>
                </c:pt>
                <c:pt idx="39">
                  <c:v>79</c:v>
                </c:pt>
                <c:pt idx="40">
                  <c:v>88</c:v>
                </c:pt>
                <c:pt idx="41">
                  <c:v>88</c:v>
                </c:pt>
                <c:pt idx="42">
                  <c:v>77</c:v>
                </c:pt>
                <c:pt idx="43">
                  <c:v>85</c:v>
                </c:pt>
                <c:pt idx="44">
                  <c:v>84</c:v>
                </c:pt>
                <c:pt idx="45">
                  <c:v>83</c:v>
                </c:pt>
                <c:pt idx="46">
                  <c:v>83</c:v>
                </c:pt>
                <c:pt idx="47">
                  <c:v>88</c:v>
                </c:pt>
                <c:pt idx="48">
                  <c:v>96</c:v>
                </c:pt>
                <c:pt idx="49">
                  <c:v>94</c:v>
                </c:pt>
                <c:pt idx="50">
                  <c:v>75</c:v>
                </c:pt>
                <c:pt idx="51">
                  <c:v>70</c:v>
                </c:pt>
                <c:pt idx="52">
                  <c:v>93</c:v>
                </c:pt>
                <c:pt idx="53">
                  <c:v>87</c:v>
                </c:pt>
                <c:pt idx="54">
                  <c:v>82</c:v>
                </c:pt>
                <c:pt idx="55">
                  <c:v>85</c:v>
                </c:pt>
                <c:pt idx="56">
                  <c:v>86</c:v>
                </c:pt>
                <c:pt idx="57">
                  <c:v>88</c:v>
                </c:pt>
                <c:pt idx="58">
                  <c:v>81</c:v>
                </c:pt>
                <c:pt idx="59">
                  <c:v>85</c:v>
                </c:pt>
                <c:pt idx="60">
                  <c:v>75</c:v>
                </c:pt>
                <c:pt idx="61">
                  <c:v>89</c:v>
                </c:pt>
                <c:pt idx="62">
                  <c:v>89</c:v>
                </c:pt>
                <c:pt idx="63">
                  <c:v>89</c:v>
                </c:pt>
                <c:pt idx="64">
                  <c:v>83</c:v>
                </c:pt>
                <c:pt idx="65">
                  <c:v>78</c:v>
                </c:pt>
                <c:pt idx="66">
                  <c:v>84</c:v>
                </c:pt>
                <c:pt idx="67">
                  <c:v>93</c:v>
                </c:pt>
                <c:pt idx="68">
                  <c:v>92</c:v>
                </c:pt>
                <c:pt idx="69">
                  <c:v>84</c:v>
                </c:pt>
                <c:pt idx="70">
                  <c:v>84</c:v>
                </c:pt>
                <c:pt idx="71">
                  <c:v>71</c:v>
                </c:pt>
                <c:pt idx="72">
                  <c:v>80</c:v>
                </c:pt>
                <c:pt idx="73">
                  <c:v>90</c:v>
                </c:pt>
                <c:pt idx="74">
                  <c:v>74</c:v>
                </c:pt>
                <c:pt idx="75">
                  <c:v>71</c:v>
                </c:pt>
                <c:pt idx="76">
                  <c:v>84</c:v>
                </c:pt>
                <c:pt idx="77">
                  <c:v>87</c:v>
                </c:pt>
                <c:pt idx="78">
                  <c:v>78</c:v>
                </c:pt>
                <c:pt idx="79">
                  <c:v>83</c:v>
                </c:pt>
                <c:pt idx="80">
                  <c:v>86</c:v>
                </c:pt>
                <c:pt idx="81">
                  <c:v>83</c:v>
                </c:pt>
                <c:pt idx="82">
                  <c:v>92</c:v>
                </c:pt>
                <c:pt idx="83">
                  <c:v>81</c:v>
                </c:pt>
                <c:pt idx="84">
                  <c:v>84</c:v>
                </c:pt>
                <c:pt idx="85">
                  <c:v>73</c:v>
                </c:pt>
                <c:pt idx="86">
                  <c:v>62</c:v>
                </c:pt>
                <c:pt idx="87">
                  <c:v>83</c:v>
                </c:pt>
                <c:pt idx="88">
                  <c:v>85</c:v>
                </c:pt>
                <c:pt idx="89">
                  <c:v>85</c:v>
                </c:pt>
                <c:pt idx="90">
                  <c:v>84</c:v>
                </c:pt>
                <c:pt idx="91">
                  <c:v>86</c:v>
                </c:pt>
                <c:pt idx="92">
                  <c:v>77</c:v>
                </c:pt>
                <c:pt idx="93">
                  <c:v>82</c:v>
                </c:pt>
                <c:pt idx="94">
                  <c:v>76</c:v>
                </c:pt>
                <c:pt idx="95">
                  <c:v>87</c:v>
                </c:pt>
                <c:pt idx="96">
                  <c:v>79</c:v>
                </c:pt>
                <c:pt idx="97">
                  <c:v>80</c:v>
                </c:pt>
                <c:pt idx="98">
                  <c:v>92</c:v>
                </c:pt>
                <c:pt idx="99">
                  <c:v>88</c:v>
                </c:pt>
                <c:pt idx="100">
                  <c:v>81</c:v>
                </c:pt>
                <c:pt idx="101">
                  <c:v>82</c:v>
                </c:pt>
                <c:pt idx="102">
                  <c:v>74</c:v>
                </c:pt>
                <c:pt idx="103">
                  <c:v>89</c:v>
                </c:pt>
                <c:pt idx="104">
                  <c:v>73</c:v>
                </c:pt>
                <c:pt idx="105">
                  <c:v>72</c:v>
                </c:pt>
                <c:pt idx="106">
                  <c:v>49</c:v>
                </c:pt>
                <c:pt idx="107">
                  <c:v>72</c:v>
                </c:pt>
                <c:pt idx="108">
                  <c:v>59</c:v>
                </c:pt>
                <c:pt idx="109">
                  <c:v>73</c:v>
                </c:pt>
                <c:pt idx="110">
                  <c:v>86</c:v>
                </c:pt>
                <c:pt idx="111">
                  <c:v>81</c:v>
                </c:pt>
                <c:pt idx="112">
                  <c:v>64</c:v>
                </c:pt>
                <c:pt idx="113">
                  <c:v>89</c:v>
                </c:pt>
                <c:pt idx="114">
                  <c:v>88</c:v>
                </c:pt>
                <c:pt idx="115">
                  <c:v>76</c:v>
                </c:pt>
                <c:pt idx="116">
                  <c:v>80</c:v>
                </c:pt>
                <c:pt idx="117">
                  <c:v>80</c:v>
                </c:pt>
                <c:pt idx="118">
                  <c:v>90</c:v>
                </c:pt>
                <c:pt idx="119">
                  <c:v>80</c:v>
                </c:pt>
                <c:pt idx="120">
                  <c:v>87</c:v>
                </c:pt>
                <c:pt idx="121">
                  <c:v>78</c:v>
                </c:pt>
                <c:pt idx="122">
                  <c:v>87</c:v>
                </c:pt>
                <c:pt idx="123">
                  <c:v>80</c:v>
                </c:pt>
                <c:pt idx="124">
                  <c:v>83</c:v>
                </c:pt>
                <c:pt idx="125">
                  <c:v>70</c:v>
                </c:pt>
                <c:pt idx="126">
                  <c:v>85</c:v>
                </c:pt>
                <c:pt idx="127">
                  <c:v>76</c:v>
                </c:pt>
                <c:pt idx="128">
                  <c:v>86</c:v>
                </c:pt>
                <c:pt idx="129">
                  <c:v>70</c:v>
                </c:pt>
                <c:pt idx="130">
                  <c:v>87</c:v>
                </c:pt>
                <c:pt idx="131">
                  <c:v>85</c:v>
                </c:pt>
                <c:pt idx="132">
                  <c:v>96</c:v>
                </c:pt>
                <c:pt idx="133">
                  <c:v>80</c:v>
                </c:pt>
                <c:pt idx="134">
                  <c:v>83</c:v>
                </c:pt>
                <c:pt idx="135">
                  <c:v>70</c:v>
                </c:pt>
                <c:pt idx="136">
                  <c:v>82</c:v>
                </c:pt>
                <c:pt idx="137">
                  <c:v>81</c:v>
                </c:pt>
                <c:pt idx="138">
                  <c:v>92</c:v>
                </c:pt>
                <c:pt idx="139">
                  <c:v>91</c:v>
                </c:pt>
                <c:pt idx="140">
                  <c:v>83</c:v>
                </c:pt>
                <c:pt idx="141">
                  <c:v>87</c:v>
                </c:pt>
                <c:pt idx="142">
                  <c:v>74</c:v>
                </c:pt>
                <c:pt idx="143">
                  <c:v>64</c:v>
                </c:pt>
                <c:pt idx="144">
                  <c:v>64</c:v>
                </c:pt>
                <c:pt idx="145">
                  <c:v>79</c:v>
                </c:pt>
                <c:pt idx="146">
                  <c:v>93</c:v>
                </c:pt>
                <c:pt idx="147">
                  <c:v>90</c:v>
                </c:pt>
                <c:pt idx="148">
                  <c:v>87</c:v>
                </c:pt>
                <c:pt idx="149">
                  <c:v>94</c:v>
                </c:pt>
                <c:pt idx="150">
                  <c:v>83</c:v>
                </c:pt>
                <c:pt idx="151">
                  <c:v>93</c:v>
                </c:pt>
                <c:pt idx="152">
                  <c:v>83</c:v>
                </c:pt>
                <c:pt idx="153">
                  <c:v>77</c:v>
                </c:pt>
                <c:pt idx="154">
                  <c:v>68</c:v>
                </c:pt>
                <c:pt idx="155">
                  <c:v>72</c:v>
                </c:pt>
                <c:pt idx="156">
                  <c:v>88</c:v>
                </c:pt>
                <c:pt idx="157">
                  <c:v>89</c:v>
                </c:pt>
                <c:pt idx="158">
                  <c:v>88</c:v>
                </c:pt>
                <c:pt idx="159">
                  <c:v>92</c:v>
                </c:pt>
                <c:pt idx="160">
                  <c:v>77</c:v>
                </c:pt>
                <c:pt idx="161">
                  <c:v>90</c:v>
                </c:pt>
                <c:pt idx="162">
                  <c:v>80</c:v>
                </c:pt>
                <c:pt idx="163">
                  <c:v>84</c:v>
                </c:pt>
                <c:pt idx="164">
                  <c:v>83</c:v>
                </c:pt>
                <c:pt idx="165">
                  <c:v>58</c:v>
                </c:pt>
                <c:pt idx="166">
                  <c:v>87</c:v>
                </c:pt>
                <c:pt idx="167">
                  <c:v>38</c:v>
                </c:pt>
                <c:pt idx="168">
                  <c:v>88</c:v>
                </c:pt>
                <c:pt idx="169">
                  <c:v>76</c:v>
                </c:pt>
                <c:pt idx="170">
                  <c:v>90</c:v>
                </c:pt>
                <c:pt idx="171">
                  <c:v>68</c:v>
                </c:pt>
                <c:pt idx="172">
                  <c:v>69</c:v>
                </c:pt>
                <c:pt idx="173">
                  <c:v>91</c:v>
                </c:pt>
                <c:pt idx="174">
                  <c:v>81</c:v>
                </c:pt>
                <c:pt idx="175">
                  <c:v>67</c:v>
                </c:pt>
                <c:pt idx="176">
                  <c:v>85</c:v>
                </c:pt>
                <c:pt idx="177">
                  <c:v>86</c:v>
                </c:pt>
                <c:pt idx="178">
                  <c:v>83</c:v>
                </c:pt>
                <c:pt idx="179">
                  <c:v>94</c:v>
                </c:pt>
                <c:pt idx="180">
                  <c:v>88</c:v>
                </c:pt>
                <c:pt idx="181">
                  <c:v>91</c:v>
                </c:pt>
                <c:pt idx="182">
                  <c:v>65</c:v>
                </c:pt>
                <c:pt idx="183">
                  <c:v>63</c:v>
                </c:pt>
                <c:pt idx="184">
                  <c:v>93</c:v>
                </c:pt>
                <c:pt idx="185">
                  <c:v>64</c:v>
                </c:pt>
                <c:pt idx="186">
                  <c:v>80</c:v>
                </c:pt>
                <c:pt idx="187">
                  <c:v>89</c:v>
                </c:pt>
                <c:pt idx="188">
                  <c:v>81</c:v>
                </c:pt>
                <c:pt idx="189">
                  <c:v>55</c:v>
                </c:pt>
                <c:pt idx="190">
                  <c:v>87</c:v>
                </c:pt>
                <c:pt idx="191">
                  <c:v>87</c:v>
                </c:pt>
                <c:pt idx="192">
                  <c:v>89</c:v>
                </c:pt>
                <c:pt idx="193">
                  <c:v>88</c:v>
                </c:pt>
                <c:pt idx="194">
                  <c:v>65</c:v>
                </c:pt>
                <c:pt idx="195">
                  <c:v>68</c:v>
                </c:pt>
                <c:pt idx="196">
                  <c:v>83</c:v>
                </c:pt>
                <c:pt idx="197">
                  <c:v>73</c:v>
                </c:pt>
                <c:pt idx="198">
                  <c:v>63</c:v>
                </c:pt>
                <c:pt idx="199">
                  <c:v>88</c:v>
                </c:pt>
                <c:pt idx="200">
                  <c:v>73</c:v>
                </c:pt>
                <c:pt idx="201">
                  <c:v>81</c:v>
                </c:pt>
                <c:pt idx="202">
                  <c:v>79</c:v>
                </c:pt>
                <c:pt idx="203">
                  <c:v>84</c:v>
                </c:pt>
                <c:pt idx="204">
                  <c:v>82</c:v>
                </c:pt>
                <c:pt idx="205">
                  <c:v>84</c:v>
                </c:pt>
                <c:pt idx="206">
                  <c:v>74</c:v>
                </c:pt>
                <c:pt idx="207">
                  <c:v>84</c:v>
                </c:pt>
                <c:pt idx="208">
                  <c:v>90</c:v>
                </c:pt>
                <c:pt idx="209">
                  <c:v>74</c:v>
                </c:pt>
                <c:pt idx="210">
                  <c:v>94</c:v>
                </c:pt>
                <c:pt idx="211">
                  <c:v>63</c:v>
                </c:pt>
                <c:pt idx="212">
                  <c:v>85</c:v>
                </c:pt>
                <c:pt idx="213">
                  <c:v>66</c:v>
                </c:pt>
                <c:pt idx="214">
                  <c:v>67</c:v>
                </c:pt>
                <c:pt idx="215">
                  <c:v>76</c:v>
                </c:pt>
                <c:pt idx="216">
                  <c:v>80</c:v>
                </c:pt>
                <c:pt idx="217">
                  <c:v>79</c:v>
                </c:pt>
                <c:pt idx="218">
                  <c:v>86</c:v>
                </c:pt>
                <c:pt idx="219">
                  <c:v>83</c:v>
                </c:pt>
                <c:pt idx="220">
                  <c:v>79</c:v>
                </c:pt>
                <c:pt idx="221">
                  <c:v>76</c:v>
                </c:pt>
                <c:pt idx="222">
                  <c:v>83</c:v>
                </c:pt>
                <c:pt idx="223">
                  <c:v>75</c:v>
                </c:pt>
                <c:pt idx="224">
                  <c:v>82</c:v>
                </c:pt>
                <c:pt idx="225">
                  <c:v>83</c:v>
                </c:pt>
                <c:pt idx="226">
                  <c:v>75</c:v>
                </c:pt>
                <c:pt idx="227">
                  <c:v>71</c:v>
                </c:pt>
                <c:pt idx="228">
                  <c:v>85</c:v>
                </c:pt>
                <c:pt idx="229">
                  <c:v>73</c:v>
                </c:pt>
                <c:pt idx="230">
                  <c:v>92</c:v>
                </c:pt>
                <c:pt idx="231">
                  <c:v>68</c:v>
                </c:pt>
                <c:pt idx="232">
                  <c:v>70</c:v>
                </c:pt>
                <c:pt idx="233">
                  <c:v>65</c:v>
                </c:pt>
                <c:pt idx="234">
                  <c:v>74</c:v>
                </c:pt>
                <c:pt idx="235">
                  <c:v>84</c:v>
                </c:pt>
                <c:pt idx="236">
                  <c:v>79</c:v>
                </c:pt>
                <c:pt idx="237">
                  <c:v>85</c:v>
                </c:pt>
                <c:pt idx="238">
                  <c:v>88</c:v>
                </c:pt>
                <c:pt idx="239">
                  <c:v>69</c:v>
                </c:pt>
                <c:pt idx="240">
                  <c:v>53</c:v>
                </c:pt>
                <c:pt idx="241">
                  <c:v>83</c:v>
                </c:pt>
                <c:pt idx="242">
                  <c:v>84</c:v>
                </c:pt>
                <c:pt idx="243">
                  <c:v>80</c:v>
                </c:pt>
                <c:pt idx="244">
                  <c:v>79</c:v>
                </c:pt>
                <c:pt idx="245">
                  <c:v>79</c:v>
                </c:pt>
                <c:pt idx="246">
                  <c:v>84</c:v>
                </c:pt>
                <c:pt idx="247">
                  <c:v>82</c:v>
                </c:pt>
                <c:pt idx="248">
                  <c:v>74</c:v>
                </c:pt>
                <c:pt idx="249">
                  <c:v>61</c:v>
                </c:pt>
                <c:pt idx="250">
                  <c:v>73</c:v>
                </c:pt>
                <c:pt idx="251">
                  <c:v>77</c:v>
                </c:pt>
                <c:pt idx="252">
                  <c:v>66</c:v>
                </c:pt>
                <c:pt idx="253">
                  <c:v>92</c:v>
                </c:pt>
                <c:pt idx="254">
                  <c:v>75</c:v>
                </c:pt>
                <c:pt idx="255">
                  <c:v>76</c:v>
                </c:pt>
                <c:pt idx="256">
                  <c:v>84</c:v>
                </c:pt>
                <c:pt idx="257">
                  <c:v>88</c:v>
                </c:pt>
                <c:pt idx="258">
                  <c:v>75</c:v>
                </c:pt>
                <c:pt idx="259">
                  <c:v>69</c:v>
                </c:pt>
                <c:pt idx="260">
                  <c:v>59</c:v>
                </c:pt>
                <c:pt idx="261">
                  <c:v>73</c:v>
                </c:pt>
                <c:pt idx="262">
                  <c:v>88</c:v>
                </c:pt>
                <c:pt idx="263">
                  <c:v>60</c:v>
                </c:pt>
                <c:pt idx="264">
                  <c:v>81</c:v>
                </c:pt>
                <c:pt idx="265">
                  <c:v>65</c:v>
                </c:pt>
                <c:pt idx="266">
                  <c:v>89</c:v>
                </c:pt>
                <c:pt idx="267">
                  <c:v>89</c:v>
                </c:pt>
                <c:pt idx="268">
                  <c:v>72</c:v>
                </c:pt>
                <c:pt idx="269">
                  <c:v>61</c:v>
                </c:pt>
                <c:pt idx="270">
                  <c:v>70</c:v>
                </c:pt>
                <c:pt idx="271">
                  <c:v>81</c:v>
                </c:pt>
                <c:pt idx="272">
                  <c:v>83</c:v>
                </c:pt>
                <c:pt idx="273">
                  <c:v>71</c:v>
                </c:pt>
                <c:pt idx="274">
                  <c:v>82</c:v>
                </c:pt>
                <c:pt idx="275">
                  <c:v>78</c:v>
                </c:pt>
                <c:pt idx="276">
                  <c:v>65</c:v>
                </c:pt>
                <c:pt idx="277">
                  <c:v>72</c:v>
                </c:pt>
                <c:pt idx="278">
                  <c:v>84</c:v>
                </c:pt>
                <c:pt idx="279">
                  <c:v>83</c:v>
                </c:pt>
                <c:pt idx="280">
                  <c:v>70</c:v>
                </c:pt>
                <c:pt idx="281">
                  <c:v>64</c:v>
                </c:pt>
                <c:pt idx="282">
                  <c:v>67</c:v>
                </c:pt>
                <c:pt idx="283">
                  <c:v>82</c:v>
                </c:pt>
                <c:pt idx="284">
                  <c:v>75</c:v>
                </c:pt>
                <c:pt idx="285">
                  <c:v>78</c:v>
                </c:pt>
                <c:pt idx="286">
                  <c:v>87</c:v>
                </c:pt>
                <c:pt idx="287">
                  <c:v>81</c:v>
                </c:pt>
                <c:pt idx="288">
                  <c:v>82</c:v>
                </c:pt>
                <c:pt idx="289">
                  <c:v>85</c:v>
                </c:pt>
                <c:pt idx="290">
                  <c:v>81</c:v>
                </c:pt>
                <c:pt idx="291">
                  <c:v>89</c:v>
                </c:pt>
                <c:pt idx="292">
                  <c:v>86</c:v>
                </c:pt>
                <c:pt idx="293">
                  <c:v>76</c:v>
                </c:pt>
                <c:pt idx="294">
                  <c:v>85</c:v>
                </c:pt>
                <c:pt idx="295">
                  <c:v>75</c:v>
                </c:pt>
                <c:pt idx="296">
                  <c:v>73</c:v>
                </c:pt>
                <c:pt idx="297">
                  <c:v>86</c:v>
                </c:pt>
                <c:pt idx="298">
                  <c:v>83</c:v>
                </c:pt>
                <c:pt idx="299">
                  <c:v>83</c:v>
                </c:pt>
                <c:pt idx="300">
                  <c:v>79</c:v>
                </c:pt>
                <c:pt idx="301">
                  <c:v>79</c:v>
                </c:pt>
                <c:pt idx="302">
                  <c:v>70</c:v>
                </c:pt>
                <c:pt idx="303">
                  <c:v>85</c:v>
                </c:pt>
                <c:pt idx="304">
                  <c:v>86</c:v>
                </c:pt>
                <c:pt idx="305">
                  <c:v>61</c:v>
                </c:pt>
                <c:pt idx="306">
                  <c:v>73</c:v>
                </c:pt>
                <c:pt idx="307">
                  <c:v>78</c:v>
                </c:pt>
                <c:pt idx="308">
                  <c:v>76</c:v>
                </c:pt>
                <c:pt idx="309">
                  <c:v>81</c:v>
                </c:pt>
                <c:pt idx="310">
                  <c:v>80</c:v>
                </c:pt>
                <c:pt idx="311">
                  <c:v>90</c:v>
                </c:pt>
                <c:pt idx="312">
                  <c:v>76</c:v>
                </c:pt>
                <c:pt idx="313">
                  <c:v>74</c:v>
                </c:pt>
                <c:pt idx="314">
                  <c:v>71</c:v>
                </c:pt>
                <c:pt idx="315">
                  <c:v>85</c:v>
                </c:pt>
                <c:pt idx="316">
                  <c:v>68</c:v>
                </c:pt>
                <c:pt idx="317">
                  <c:v>83</c:v>
                </c:pt>
                <c:pt idx="318">
                  <c:v>77</c:v>
                </c:pt>
                <c:pt idx="319">
                  <c:v>80</c:v>
                </c:pt>
                <c:pt idx="320">
                  <c:v>80</c:v>
                </c:pt>
                <c:pt idx="321">
                  <c:v>79</c:v>
                </c:pt>
                <c:pt idx="322">
                  <c:v>71</c:v>
                </c:pt>
                <c:pt idx="323">
                  <c:v>76</c:v>
                </c:pt>
                <c:pt idx="324">
                  <c:v>80</c:v>
                </c:pt>
                <c:pt idx="325">
                  <c:v>88</c:v>
                </c:pt>
                <c:pt idx="326">
                  <c:v>65</c:v>
                </c:pt>
                <c:pt idx="327">
                  <c:v>77</c:v>
                </c:pt>
                <c:pt idx="328">
                  <c:v>72</c:v>
                </c:pt>
                <c:pt idx="329">
                  <c:v>83</c:v>
                </c:pt>
                <c:pt idx="330">
                  <c:v>88</c:v>
                </c:pt>
                <c:pt idx="331">
                  <c:v>81</c:v>
                </c:pt>
                <c:pt idx="332">
                  <c:v>85</c:v>
                </c:pt>
                <c:pt idx="333">
                  <c:v>74</c:v>
                </c:pt>
                <c:pt idx="334">
                  <c:v>84</c:v>
                </c:pt>
                <c:pt idx="335">
                  <c:v>77</c:v>
                </c:pt>
                <c:pt idx="336">
                  <c:v>51</c:v>
                </c:pt>
                <c:pt idx="337">
                  <c:v>86</c:v>
                </c:pt>
                <c:pt idx="338">
                  <c:v>82</c:v>
                </c:pt>
                <c:pt idx="339">
                  <c:v>82</c:v>
                </c:pt>
                <c:pt idx="340">
                  <c:v>78</c:v>
                </c:pt>
                <c:pt idx="341">
                  <c:v>69</c:v>
                </c:pt>
                <c:pt idx="342">
                  <c:v>82</c:v>
                </c:pt>
                <c:pt idx="343">
                  <c:v>78</c:v>
                </c:pt>
                <c:pt idx="344">
                  <c:v>75</c:v>
                </c:pt>
                <c:pt idx="345">
                  <c:v>73</c:v>
                </c:pt>
                <c:pt idx="346">
                  <c:v>73</c:v>
                </c:pt>
                <c:pt idx="347">
                  <c:v>80</c:v>
                </c:pt>
                <c:pt idx="348">
                  <c:v>75</c:v>
                </c:pt>
                <c:pt idx="349">
                  <c:v>68</c:v>
                </c:pt>
                <c:pt idx="350">
                  <c:v>57</c:v>
                </c:pt>
                <c:pt idx="351">
                  <c:v>76</c:v>
                </c:pt>
                <c:pt idx="352">
                  <c:v>65</c:v>
                </c:pt>
                <c:pt idx="353">
                  <c:v>83</c:v>
                </c:pt>
                <c:pt idx="354">
                  <c:v>82</c:v>
                </c:pt>
                <c:pt idx="355">
                  <c:v>64</c:v>
                </c:pt>
                <c:pt idx="356">
                  <c:v>81</c:v>
                </c:pt>
                <c:pt idx="357">
                  <c:v>86</c:v>
                </c:pt>
                <c:pt idx="358">
                  <c:v>80</c:v>
                </c:pt>
                <c:pt idx="359">
                  <c:v>57</c:v>
                </c:pt>
                <c:pt idx="360">
                  <c:v>53</c:v>
                </c:pt>
                <c:pt idx="361">
                  <c:v>78</c:v>
                </c:pt>
                <c:pt idx="362">
                  <c:v>52</c:v>
                </c:pt>
                <c:pt idx="363">
                  <c:v>52</c:v>
                </c:pt>
                <c:pt idx="364">
                  <c:v>60</c:v>
                </c:pt>
                <c:pt idx="365">
                  <c:v>89</c:v>
                </c:pt>
                <c:pt idx="366">
                  <c:v>75</c:v>
                </c:pt>
                <c:pt idx="367">
                  <c:v>76</c:v>
                </c:pt>
                <c:pt idx="368">
                  <c:v>54</c:v>
                </c:pt>
                <c:pt idx="369">
                  <c:v>67</c:v>
                </c:pt>
                <c:pt idx="370">
                  <c:v>69</c:v>
                </c:pt>
                <c:pt idx="371">
                  <c:v>74</c:v>
                </c:pt>
                <c:pt idx="372">
                  <c:v>86</c:v>
                </c:pt>
                <c:pt idx="373">
                  <c:v>85</c:v>
                </c:pt>
                <c:pt idx="374">
                  <c:v>79</c:v>
                </c:pt>
                <c:pt idx="375">
                  <c:v>88</c:v>
                </c:pt>
                <c:pt idx="376">
                  <c:v>79</c:v>
                </c:pt>
                <c:pt idx="377">
                  <c:v>74</c:v>
                </c:pt>
                <c:pt idx="378">
                  <c:v>65</c:v>
                </c:pt>
                <c:pt idx="379">
                  <c:v>68</c:v>
                </c:pt>
                <c:pt idx="380">
                  <c:v>73</c:v>
                </c:pt>
                <c:pt idx="381">
                  <c:v>79</c:v>
                </c:pt>
                <c:pt idx="382">
                  <c:v>77</c:v>
                </c:pt>
                <c:pt idx="383">
                  <c:v>87</c:v>
                </c:pt>
                <c:pt idx="384">
                  <c:v>79</c:v>
                </c:pt>
                <c:pt idx="385">
                  <c:v>92</c:v>
                </c:pt>
                <c:pt idx="386">
                  <c:v>86</c:v>
                </c:pt>
                <c:pt idx="387">
                  <c:v>91</c:v>
                </c:pt>
                <c:pt idx="388">
                  <c:v>66</c:v>
                </c:pt>
                <c:pt idx="389">
                  <c:v>75</c:v>
                </c:pt>
                <c:pt idx="390">
                  <c:v>68</c:v>
                </c:pt>
                <c:pt idx="391">
                  <c:v>77</c:v>
                </c:pt>
                <c:pt idx="392">
                  <c:v>83</c:v>
                </c:pt>
                <c:pt idx="393">
                  <c:v>82</c:v>
                </c:pt>
                <c:pt idx="394">
                  <c:v>81</c:v>
                </c:pt>
                <c:pt idx="395">
                  <c:v>90</c:v>
                </c:pt>
                <c:pt idx="396">
                  <c:v>63</c:v>
                </c:pt>
                <c:pt idx="397">
                  <c:v>86</c:v>
                </c:pt>
                <c:pt idx="398">
                  <c:v>66</c:v>
                </c:pt>
                <c:pt idx="399">
                  <c:v>76</c:v>
                </c:pt>
                <c:pt idx="400">
                  <c:v>75</c:v>
                </c:pt>
                <c:pt idx="401">
                  <c:v>50</c:v>
                </c:pt>
                <c:pt idx="402">
                  <c:v>77</c:v>
                </c:pt>
                <c:pt idx="403">
                  <c:v>84</c:v>
                </c:pt>
                <c:pt idx="404">
                  <c:v>77</c:v>
                </c:pt>
                <c:pt idx="405">
                  <c:v>89</c:v>
                </c:pt>
                <c:pt idx="406">
                  <c:v>89</c:v>
                </c:pt>
                <c:pt idx="407">
                  <c:v>80</c:v>
                </c:pt>
                <c:pt idx="408">
                  <c:v>85</c:v>
                </c:pt>
                <c:pt idx="409">
                  <c:v>89</c:v>
                </c:pt>
                <c:pt idx="410">
                  <c:v>73</c:v>
                </c:pt>
                <c:pt idx="411">
                  <c:v>81</c:v>
                </c:pt>
                <c:pt idx="412">
                  <c:v>58</c:v>
                </c:pt>
                <c:pt idx="413">
                  <c:v>74</c:v>
                </c:pt>
                <c:pt idx="414">
                  <c:v>88</c:v>
                </c:pt>
                <c:pt idx="415">
                  <c:v>83</c:v>
                </c:pt>
                <c:pt idx="416">
                  <c:v>81</c:v>
                </c:pt>
                <c:pt idx="417">
                  <c:v>82</c:v>
                </c:pt>
                <c:pt idx="418">
                  <c:v>84</c:v>
                </c:pt>
                <c:pt idx="419">
                  <c:v>68</c:v>
                </c:pt>
                <c:pt idx="420">
                  <c:v>80</c:v>
                </c:pt>
                <c:pt idx="421">
                  <c:v>54</c:v>
                </c:pt>
                <c:pt idx="422">
                  <c:v>60</c:v>
                </c:pt>
                <c:pt idx="423">
                  <c:v>83</c:v>
                </c:pt>
                <c:pt idx="424">
                  <c:v>79</c:v>
                </c:pt>
                <c:pt idx="425">
                  <c:v>84</c:v>
                </c:pt>
                <c:pt idx="426">
                  <c:v>82</c:v>
                </c:pt>
                <c:pt idx="427">
                  <c:v>73</c:v>
                </c:pt>
                <c:pt idx="428">
                  <c:v>88</c:v>
                </c:pt>
                <c:pt idx="429">
                  <c:v>55</c:v>
                </c:pt>
                <c:pt idx="430">
                  <c:v>78</c:v>
                </c:pt>
                <c:pt idx="431">
                  <c:v>70</c:v>
                </c:pt>
                <c:pt idx="432">
                  <c:v>82</c:v>
                </c:pt>
                <c:pt idx="433">
                  <c:v>88</c:v>
                </c:pt>
                <c:pt idx="434">
                  <c:v>76</c:v>
                </c:pt>
                <c:pt idx="435">
                  <c:v>78</c:v>
                </c:pt>
                <c:pt idx="436">
                  <c:v>82</c:v>
                </c:pt>
                <c:pt idx="437">
                  <c:v>89</c:v>
                </c:pt>
                <c:pt idx="438">
                  <c:v>72</c:v>
                </c:pt>
                <c:pt idx="439">
                  <c:v>80</c:v>
                </c:pt>
                <c:pt idx="440">
                  <c:v>48</c:v>
                </c:pt>
                <c:pt idx="441">
                  <c:v>73</c:v>
                </c:pt>
                <c:pt idx="442">
                  <c:v>75</c:v>
                </c:pt>
                <c:pt idx="443">
                  <c:v>90</c:v>
                </c:pt>
                <c:pt idx="444">
                  <c:v>76</c:v>
                </c:pt>
                <c:pt idx="445">
                  <c:v>71</c:v>
                </c:pt>
                <c:pt idx="446">
                  <c:v>89</c:v>
                </c:pt>
                <c:pt idx="447">
                  <c:v>67</c:v>
                </c:pt>
                <c:pt idx="448">
                  <c:v>88</c:v>
                </c:pt>
                <c:pt idx="449">
                  <c:v>60</c:v>
                </c:pt>
                <c:pt idx="450">
                  <c:v>69</c:v>
                </c:pt>
                <c:pt idx="451">
                  <c:v>56</c:v>
                </c:pt>
                <c:pt idx="452">
                  <c:v>80</c:v>
                </c:pt>
                <c:pt idx="453">
                  <c:v>86</c:v>
                </c:pt>
                <c:pt idx="454">
                  <c:v>88</c:v>
                </c:pt>
                <c:pt idx="455">
                  <c:v>73</c:v>
                </c:pt>
                <c:pt idx="456">
                  <c:v>90</c:v>
                </c:pt>
                <c:pt idx="457">
                  <c:v>74</c:v>
                </c:pt>
                <c:pt idx="458">
                  <c:v>73</c:v>
                </c:pt>
                <c:pt idx="459">
                  <c:v>81</c:v>
                </c:pt>
                <c:pt idx="460">
                  <c:v>70</c:v>
                </c:pt>
                <c:pt idx="461">
                  <c:v>86</c:v>
                </c:pt>
                <c:pt idx="462">
                  <c:v>79</c:v>
                </c:pt>
                <c:pt idx="463">
                  <c:v>78</c:v>
                </c:pt>
                <c:pt idx="464">
                  <c:v>70</c:v>
                </c:pt>
                <c:pt idx="465">
                  <c:v>81</c:v>
                </c:pt>
                <c:pt idx="466">
                  <c:v>86</c:v>
                </c:pt>
                <c:pt idx="467">
                  <c:v>87</c:v>
                </c:pt>
                <c:pt idx="468">
                  <c:v>88</c:v>
                </c:pt>
                <c:pt idx="469">
                  <c:v>77</c:v>
                </c:pt>
                <c:pt idx="470">
                  <c:v>67</c:v>
                </c:pt>
                <c:pt idx="471">
                  <c:v>86</c:v>
                </c:pt>
                <c:pt idx="472">
                  <c:v>66</c:v>
                </c:pt>
                <c:pt idx="473">
                  <c:v>77</c:v>
                </c:pt>
                <c:pt idx="474">
                  <c:v>81</c:v>
                </c:pt>
                <c:pt idx="475">
                  <c:v>63</c:v>
                </c:pt>
                <c:pt idx="476">
                  <c:v>81</c:v>
                </c:pt>
                <c:pt idx="477">
                  <c:v>80</c:v>
                </c:pt>
                <c:pt idx="478">
                  <c:v>80</c:v>
                </c:pt>
                <c:pt idx="479">
                  <c:v>64</c:v>
                </c:pt>
                <c:pt idx="480">
                  <c:v>88</c:v>
                </c:pt>
                <c:pt idx="481">
                  <c:v>80</c:v>
                </c:pt>
                <c:pt idx="482">
                  <c:v>80</c:v>
                </c:pt>
                <c:pt idx="483">
                  <c:v>75</c:v>
                </c:pt>
                <c:pt idx="484">
                  <c:v>84</c:v>
                </c:pt>
                <c:pt idx="485">
                  <c:v>84</c:v>
                </c:pt>
                <c:pt idx="486">
                  <c:v>81</c:v>
                </c:pt>
                <c:pt idx="487">
                  <c:v>87</c:v>
                </c:pt>
                <c:pt idx="488">
                  <c:v>81</c:v>
                </c:pt>
                <c:pt idx="489">
                  <c:v>41</c:v>
                </c:pt>
                <c:pt idx="490">
                  <c:v>88</c:v>
                </c:pt>
                <c:pt idx="491">
                  <c:v>78</c:v>
                </c:pt>
                <c:pt idx="492">
                  <c:v>78</c:v>
                </c:pt>
                <c:pt idx="493">
                  <c:v>51</c:v>
                </c:pt>
                <c:pt idx="494">
                  <c:v>89</c:v>
                </c:pt>
                <c:pt idx="495">
                  <c:v>72</c:v>
                </c:pt>
                <c:pt idx="496">
                  <c:v>71</c:v>
                </c:pt>
                <c:pt idx="497">
                  <c:v>82</c:v>
                </c:pt>
                <c:pt idx="498">
                  <c:v>83</c:v>
                </c:pt>
                <c:pt idx="499">
                  <c:v>79</c:v>
                </c:pt>
                <c:pt idx="500">
                  <c:v>73</c:v>
                </c:pt>
                <c:pt idx="501">
                  <c:v>86</c:v>
                </c:pt>
                <c:pt idx="502">
                  <c:v>90</c:v>
                </c:pt>
                <c:pt idx="503">
                  <c:v>76</c:v>
                </c:pt>
                <c:pt idx="504">
                  <c:v>75</c:v>
                </c:pt>
                <c:pt idx="505">
                  <c:v>61</c:v>
                </c:pt>
                <c:pt idx="506">
                  <c:v>78</c:v>
                </c:pt>
                <c:pt idx="507">
                  <c:v>81</c:v>
                </c:pt>
                <c:pt idx="508">
                  <c:v>74</c:v>
                </c:pt>
                <c:pt idx="509">
                  <c:v>80</c:v>
                </c:pt>
                <c:pt idx="510">
                  <c:v>78</c:v>
                </c:pt>
                <c:pt idx="511">
                  <c:v>69</c:v>
                </c:pt>
                <c:pt idx="512">
                  <c:v>70</c:v>
                </c:pt>
                <c:pt idx="513">
                  <c:v>81</c:v>
                </c:pt>
                <c:pt idx="514">
                  <c:v>94</c:v>
                </c:pt>
                <c:pt idx="515">
                  <c:v>64</c:v>
                </c:pt>
                <c:pt idx="516">
                  <c:v>85</c:v>
                </c:pt>
                <c:pt idx="517">
                  <c:v>91</c:v>
                </c:pt>
                <c:pt idx="518">
                  <c:v>76</c:v>
                </c:pt>
                <c:pt idx="519">
                  <c:v>77</c:v>
                </c:pt>
                <c:pt idx="520">
                  <c:v>73</c:v>
                </c:pt>
                <c:pt idx="521">
                  <c:v>88</c:v>
                </c:pt>
                <c:pt idx="522">
                  <c:v>81</c:v>
                </c:pt>
                <c:pt idx="523">
                  <c:v>89</c:v>
                </c:pt>
                <c:pt idx="524">
                  <c:v>80</c:v>
                </c:pt>
                <c:pt idx="525">
                  <c:v>70</c:v>
                </c:pt>
                <c:pt idx="526">
                  <c:v>81</c:v>
                </c:pt>
                <c:pt idx="527">
                  <c:v>57</c:v>
                </c:pt>
                <c:pt idx="528">
                  <c:v>61</c:v>
                </c:pt>
                <c:pt idx="529">
                  <c:v>85</c:v>
                </c:pt>
                <c:pt idx="530">
                  <c:v>81</c:v>
                </c:pt>
                <c:pt idx="531">
                  <c:v>72</c:v>
                </c:pt>
                <c:pt idx="532">
                  <c:v>84</c:v>
                </c:pt>
                <c:pt idx="533">
                  <c:v>78</c:v>
                </c:pt>
                <c:pt idx="534">
                  <c:v>80</c:v>
                </c:pt>
                <c:pt idx="535">
                  <c:v>80</c:v>
                </c:pt>
                <c:pt idx="536">
                  <c:v>72</c:v>
                </c:pt>
                <c:pt idx="537">
                  <c:v>82</c:v>
                </c:pt>
                <c:pt idx="538">
                  <c:v>80</c:v>
                </c:pt>
                <c:pt idx="539">
                  <c:v>81</c:v>
                </c:pt>
                <c:pt idx="540">
                  <c:v>72</c:v>
                </c:pt>
                <c:pt idx="541">
                  <c:v>69</c:v>
                </c:pt>
                <c:pt idx="542">
                  <c:v>68</c:v>
                </c:pt>
                <c:pt idx="543">
                  <c:v>65</c:v>
                </c:pt>
                <c:pt idx="544">
                  <c:v>74</c:v>
                </c:pt>
                <c:pt idx="545">
                  <c:v>82</c:v>
                </c:pt>
                <c:pt idx="546">
                  <c:v>70</c:v>
                </c:pt>
                <c:pt idx="547">
                  <c:v>71</c:v>
                </c:pt>
                <c:pt idx="548">
                  <c:v>69</c:v>
                </c:pt>
                <c:pt idx="549">
                  <c:v>67</c:v>
                </c:pt>
                <c:pt idx="550">
                  <c:v>69</c:v>
                </c:pt>
                <c:pt idx="551">
                  <c:v>74</c:v>
                </c:pt>
                <c:pt idx="552">
                  <c:v>59</c:v>
                </c:pt>
                <c:pt idx="553">
                  <c:v>50</c:v>
                </c:pt>
                <c:pt idx="554">
                  <c:v>86</c:v>
                </c:pt>
                <c:pt idx="555">
                  <c:v>86</c:v>
                </c:pt>
                <c:pt idx="556">
                  <c:v>66</c:v>
                </c:pt>
                <c:pt idx="557">
                  <c:v>75</c:v>
                </c:pt>
                <c:pt idx="558">
                  <c:v>76</c:v>
                </c:pt>
                <c:pt idx="559">
                  <c:v>83</c:v>
                </c:pt>
                <c:pt idx="560">
                  <c:v>80</c:v>
                </c:pt>
                <c:pt idx="561">
                  <c:v>38</c:v>
                </c:pt>
                <c:pt idx="562">
                  <c:v>73</c:v>
                </c:pt>
                <c:pt idx="563">
                  <c:v>50</c:v>
                </c:pt>
                <c:pt idx="564">
                  <c:v>56</c:v>
                </c:pt>
                <c:pt idx="565">
                  <c:v>88</c:v>
                </c:pt>
                <c:pt idx="566">
                  <c:v>80</c:v>
                </c:pt>
                <c:pt idx="567">
                  <c:v>57</c:v>
                </c:pt>
                <c:pt idx="568">
                  <c:v>72</c:v>
                </c:pt>
                <c:pt idx="569">
                  <c:v>88</c:v>
                </c:pt>
                <c:pt idx="570">
                  <c:v>88</c:v>
                </c:pt>
                <c:pt idx="571">
                  <c:v>51</c:v>
                </c:pt>
                <c:pt idx="572">
                  <c:v>92</c:v>
                </c:pt>
                <c:pt idx="573">
                  <c:v>88</c:v>
                </c:pt>
                <c:pt idx="574">
                  <c:v>68</c:v>
                </c:pt>
                <c:pt idx="575">
                  <c:v>74</c:v>
                </c:pt>
                <c:pt idx="576">
                  <c:v>68</c:v>
                </c:pt>
                <c:pt idx="577">
                  <c:v>84</c:v>
                </c:pt>
                <c:pt idx="578">
                  <c:v>69</c:v>
                </c:pt>
                <c:pt idx="579">
                  <c:v>70</c:v>
                </c:pt>
                <c:pt idx="580">
                  <c:v>70</c:v>
                </c:pt>
                <c:pt idx="581">
                  <c:v>84</c:v>
                </c:pt>
                <c:pt idx="582">
                  <c:v>80</c:v>
                </c:pt>
                <c:pt idx="583">
                  <c:v>69</c:v>
                </c:pt>
                <c:pt idx="584">
                  <c:v>77</c:v>
                </c:pt>
                <c:pt idx="585">
                  <c:v>76</c:v>
                </c:pt>
                <c:pt idx="586">
                  <c:v>59</c:v>
                </c:pt>
                <c:pt idx="587">
                  <c:v>73</c:v>
                </c:pt>
                <c:pt idx="588">
                  <c:v>56</c:v>
                </c:pt>
                <c:pt idx="589">
                  <c:v>77</c:v>
                </c:pt>
                <c:pt idx="590">
                  <c:v>84</c:v>
                </c:pt>
                <c:pt idx="591">
                  <c:v>69</c:v>
                </c:pt>
                <c:pt idx="592">
                  <c:v>79</c:v>
                </c:pt>
                <c:pt idx="593">
                  <c:v>68</c:v>
                </c:pt>
                <c:pt idx="594">
                  <c:v>87</c:v>
                </c:pt>
                <c:pt idx="595">
                  <c:v>86</c:v>
                </c:pt>
                <c:pt idx="596">
                  <c:v>73</c:v>
                </c:pt>
                <c:pt idx="597">
                  <c:v>76</c:v>
                </c:pt>
                <c:pt idx="598">
                  <c:v>61</c:v>
                </c:pt>
                <c:pt idx="599">
                  <c:v>94</c:v>
                </c:pt>
                <c:pt idx="600">
                  <c:v>38</c:v>
                </c:pt>
                <c:pt idx="601">
                  <c:v>71</c:v>
                </c:pt>
                <c:pt idx="602">
                  <c:v>75</c:v>
                </c:pt>
                <c:pt idx="603">
                  <c:v>49</c:v>
                </c:pt>
                <c:pt idx="604">
                  <c:v>92</c:v>
                </c:pt>
                <c:pt idx="605">
                  <c:v>79</c:v>
                </c:pt>
                <c:pt idx="606">
                  <c:v>64</c:v>
                </c:pt>
                <c:pt idx="607">
                  <c:v>58</c:v>
                </c:pt>
                <c:pt idx="608">
                  <c:v>65</c:v>
                </c:pt>
                <c:pt idx="609">
                  <c:v>68</c:v>
                </c:pt>
                <c:pt idx="610">
                  <c:v>53</c:v>
                </c:pt>
                <c:pt idx="611">
                  <c:v>77</c:v>
                </c:pt>
                <c:pt idx="612">
                  <c:v>54</c:v>
                </c:pt>
                <c:pt idx="613">
                  <c:v>88</c:v>
                </c:pt>
                <c:pt idx="614">
                  <c:v>92</c:v>
                </c:pt>
                <c:pt idx="615">
                  <c:v>49</c:v>
                </c:pt>
                <c:pt idx="616">
                  <c:v>70</c:v>
                </c:pt>
                <c:pt idx="617">
                  <c:v>72</c:v>
                </c:pt>
                <c:pt idx="618">
                  <c:v>67</c:v>
                </c:pt>
                <c:pt idx="619">
                  <c:v>86</c:v>
                </c:pt>
                <c:pt idx="620">
                  <c:v>66</c:v>
                </c:pt>
                <c:pt idx="621">
                  <c:v>77</c:v>
                </c:pt>
                <c:pt idx="622">
                  <c:v>74</c:v>
                </c:pt>
                <c:pt idx="623">
                  <c:v>85</c:v>
                </c:pt>
                <c:pt idx="624">
                  <c:v>73</c:v>
                </c:pt>
                <c:pt idx="625">
                  <c:v>59</c:v>
                </c:pt>
                <c:pt idx="626">
                  <c:v>52</c:v>
                </c:pt>
                <c:pt idx="627">
                  <c:v>71</c:v>
                </c:pt>
                <c:pt idx="628">
                  <c:v>75</c:v>
                </c:pt>
                <c:pt idx="629">
                  <c:v>82</c:v>
                </c:pt>
                <c:pt idx="630">
                  <c:v>60</c:v>
                </c:pt>
                <c:pt idx="631">
                  <c:v>69</c:v>
                </c:pt>
                <c:pt idx="632">
                  <c:v>53</c:v>
                </c:pt>
                <c:pt idx="633">
                  <c:v>77</c:v>
                </c:pt>
                <c:pt idx="634">
                  <c:v>77</c:v>
                </c:pt>
                <c:pt idx="635">
                  <c:v>75</c:v>
                </c:pt>
                <c:pt idx="636">
                  <c:v>79</c:v>
                </c:pt>
                <c:pt idx="637">
                  <c:v>69</c:v>
                </c:pt>
                <c:pt idx="638">
                  <c:v>81</c:v>
                </c:pt>
                <c:pt idx="639">
                  <c:v>85</c:v>
                </c:pt>
                <c:pt idx="640">
                  <c:v>69</c:v>
                </c:pt>
                <c:pt idx="641">
                  <c:v>70</c:v>
                </c:pt>
                <c:pt idx="642">
                  <c:v>54</c:v>
                </c:pt>
                <c:pt idx="643">
                  <c:v>69</c:v>
                </c:pt>
                <c:pt idx="644">
                  <c:v>75</c:v>
                </c:pt>
                <c:pt idx="645">
                  <c:v>88</c:v>
                </c:pt>
                <c:pt idx="646">
                  <c:v>78</c:v>
                </c:pt>
                <c:pt idx="647">
                  <c:v>75</c:v>
                </c:pt>
                <c:pt idx="648">
                  <c:v>44</c:v>
                </c:pt>
                <c:pt idx="649">
                  <c:v>73</c:v>
                </c:pt>
                <c:pt idx="650">
                  <c:v>82</c:v>
                </c:pt>
                <c:pt idx="651">
                  <c:v>83</c:v>
                </c:pt>
                <c:pt idx="652">
                  <c:v>47</c:v>
                </c:pt>
                <c:pt idx="653">
                  <c:v>55</c:v>
                </c:pt>
                <c:pt idx="654">
                  <c:v>88</c:v>
                </c:pt>
                <c:pt idx="655">
                  <c:v>74</c:v>
                </c:pt>
                <c:pt idx="656">
                  <c:v>66</c:v>
                </c:pt>
                <c:pt idx="657">
                  <c:v>76</c:v>
                </c:pt>
                <c:pt idx="658">
                  <c:v>60</c:v>
                </c:pt>
                <c:pt idx="659">
                  <c:v>75</c:v>
                </c:pt>
                <c:pt idx="660">
                  <c:v>87</c:v>
                </c:pt>
                <c:pt idx="661">
                  <c:v>89</c:v>
                </c:pt>
                <c:pt idx="662">
                  <c:v>43</c:v>
                </c:pt>
                <c:pt idx="663">
                  <c:v>63</c:v>
                </c:pt>
                <c:pt idx="664">
                  <c:v>85</c:v>
                </c:pt>
                <c:pt idx="665">
                  <c:v>49</c:v>
                </c:pt>
                <c:pt idx="666">
                  <c:v>63</c:v>
                </c:pt>
                <c:pt idx="667">
                  <c:v>58</c:v>
                </c:pt>
                <c:pt idx="668">
                  <c:v>64</c:v>
                </c:pt>
                <c:pt idx="669">
                  <c:v>70</c:v>
                </c:pt>
                <c:pt idx="670">
                  <c:v>59</c:v>
                </c:pt>
                <c:pt idx="671">
                  <c:v>58</c:v>
                </c:pt>
                <c:pt idx="672">
                  <c:v>71</c:v>
                </c:pt>
                <c:pt idx="673">
                  <c:v>85</c:v>
                </c:pt>
                <c:pt idx="674">
                  <c:v>73</c:v>
                </c:pt>
                <c:pt idx="675">
                  <c:v>81</c:v>
                </c:pt>
                <c:pt idx="676">
                  <c:v>63</c:v>
                </c:pt>
                <c:pt idx="677">
                  <c:v>82</c:v>
                </c:pt>
                <c:pt idx="678">
                  <c:v>68</c:v>
                </c:pt>
                <c:pt idx="679">
                  <c:v>64</c:v>
                </c:pt>
                <c:pt idx="680">
                  <c:v>68</c:v>
                </c:pt>
                <c:pt idx="681">
                  <c:v>90</c:v>
                </c:pt>
                <c:pt idx="682">
                  <c:v>77</c:v>
                </c:pt>
                <c:pt idx="683">
                  <c:v>67</c:v>
                </c:pt>
                <c:pt idx="684">
                  <c:v>88</c:v>
                </c:pt>
                <c:pt idx="685">
                  <c:v>64</c:v>
                </c:pt>
                <c:pt idx="686">
                  <c:v>82</c:v>
                </c:pt>
                <c:pt idx="687">
                  <c:v>74</c:v>
                </c:pt>
                <c:pt idx="688">
                  <c:v>76</c:v>
                </c:pt>
                <c:pt idx="689">
                  <c:v>68</c:v>
                </c:pt>
                <c:pt idx="690">
                  <c:v>84</c:v>
                </c:pt>
                <c:pt idx="691">
                  <c:v>59</c:v>
                </c:pt>
                <c:pt idx="692">
                  <c:v>82</c:v>
                </c:pt>
                <c:pt idx="693">
                  <c:v>58</c:v>
                </c:pt>
                <c:pt idx="694">
                  <c:v>56</c:v>
                </c:pt>
                <c:pt idx="695">
                  <c:v>80</c:v>
                </c:pt>
                <c:pt idx="696">
                  <c:v>66</c:v>
                </c:pt>
                <c:pt idx="697">
                  <c:v>66</c:v>
                </c:pt>
                <c:pt idx="698">
                  <c:v>55</c:v>
                </c:pt>
                <c:pt idx="699">
                  <c:v>58</c:v>
                </c:pt>
                <c:pt idx="700">
                  <c:v>64</c:v>
                </c:pt>
                <c:pt idx="701">
                  <c:v>79</c:v>
                </c:pt>
                <c:pt idx="702">
                  <c:v>69</c:v>
                </c:pt>
                <c:pt idx="703">
                  <c:v>79</c:v>
                </c:pt>
                <c:pt idx="704">
                  <c:v>60</c:v>
                </c:pt>
                <c:pt idx="705">
                  <c:v>89</c:v>
                </c:pt>
                <c:pt idx="706">
                  <c:v>78</c:v>
                </c:pt>
                <c:pt idx="707">
                  <c:v>61</c:v>
                </c:pt>
                <c:pt idx="708">
                  <c:v>77</c:v>
                </c:pt>
                <c:pt idx="709">
                  <c:v>84</c:v>
                </c:pt>
                <c:pt idx="710">
                  <c:v>84</c:v>
                </c:pt>
                <c:pt idx="711">
                  <c:v>68</c:v>
                </c:pt>
                <c:pt idx="712">
                  <c:v>66</c:v>
                </c:pt>
                <c:pt idx="713">
                  <c:v>78</c:v>
                </c:pt>
                <c:pt idx="714">
                  <c:v>58</c:v>
                </c:pt>
                <c:pt idx="715">
                  <c:v>45</c:v>
                </c:pt>
                <c:pt idx="716">
                  <c:v>51</c:v>
                </c:pt>
                <c:pt idx="717">
                  <c:v>88</c:v>
                </c:pt>
                <c:pt idx="718">
                  <c:v>54</c:v>
                </c:pt>
                <c:pt idx="719">
                  <c:v>68</c:v>
                </c:pt>
                <c:pt idx="720">
                  <c:v>89</c:v>
                </c:pt>
                <c:pt idx="721">
                  <c:v>71</c:v>
                </c:pt>
                <c:pt idx="722">
                  <c:v>69</c:v>
                </c:pt>
                <c:pt idx="723">
                  <c:v>65</c:v>
                </c:pt>
                <c:pt idx="724">
                  <c:v>64</c:v>
                </c:pt>
                <c:pt idx="725">
                  <c:v>86</c:v>
                </c:pt>
                <c:pt idx="726">
                  <c:v>71</c:v>
                </c:pt>
                <c:pt idx="727">
                  <c:v>85</c:v>
                </c:pt>
                <c:pt idx="728">
                  <c:v>79</c:v>
                </c:pt>
                <c:pt idx="729">
                  <c:v>76</c:v>
                </c:pt>
                <c:pt idx="730">
                  <c:v>81</c:v>
                </c:pt>
                <c:pt idx="731">
                  <c:v>75</c:v>
                </c:pt>
                <c:pt idx="732">
                  <c:v>62</c:v>
                </c:pt>
                <c:pt idx="733">
                  <c:v>84</c:v>
                </c:pt>
                <c:pt idx="734">
                  <c:v>64</c:v>
                </c:pt>
                <c:pt idx="735">
                  <c:v>67</c:v>
                </c:pt>
                <c:pt idx="736">
                  <c:v>77</c:v>
                </c:pt>
                <c:pt idx="737">
                  <c:v>81</c:v>
                </c:pt>
                <c:pt idx="738">
                  <c:v>67</c:v>
                </c:pt>
                <c:pt idx="739">
                  <c:v>77</c:v>
                </c:pt>
                <c:pt idx="740">
                  <c:v>43</c:v>
                </c:pt>
                <c:pt idx="741">
                  <c:v>42</c:v>
                </c:pt>
                <c:pt idx="742">
                  <c:v>70</c:v>
                </c:pt>
                <c:pt idx="743">
                  <c:v>56</c:v>
                </c:pt>
                <c:pt idx="744">
                  <c:v>59</c:v>
                </c:pt>
                <c:pt idx="745">
                  <c:v>85</c:v>
                </c:pt>
                <c:pt idx="746">
                  <c:v>79</c:v>
                </c:pt>
                <c:pt idx="747">
                  <c:v>68</c:v>
                </c:pt>
                <c:pt idx="748">
                  <c:v>68</c:v>
                </c:pt>
                <c:pt idx="749">
                  <c:v>71</c:v>
                </c:pt>
                <c:pt idx="750">
                  <c:v>57</c:v>
                </c:pt>
                <c:pt idx="751">
                  <c:v>73</c:v>
                </c:pt>
                <c:pt idx="752">
                  <c:v>82</c:v>
                </c:pt>
                <c:pt idx="753">
                  <c:v>75</c:v>
                </c:pt>
                <c:pt idx="754">
                  <c:v>90</c:v>
                </c:pt>
                <c:pt idx="755">
                  <c:v>79</c:v>
                </c:pt>
                <c:pt idx="756">
                  <c:v>59</c:v>
                </c:pt>
                <c:pt idx="757">
                  <c:v>75</c:v>
                </c:pt>
                <c:pt idx="758">
                  <c:v>88</c:v>
                </c:pt>
                <c:pt idx="759">
                  <c:v>61</c:v>
                </c:pt>
                <c:pt idx="760">
                  <c:v>67</c:v>
                </c:pt>
                <c:pt idx="761">
                  <c:v>72</c:v>
                </c:pt>
                <c:pt idx="762">
                  <c:v>70</c:v>
                </c:pt>
                <c:pt idx="763">
                  <c:v>51</c:v>
                </c:pt>
                <c:pt idx="764">
                  <c:v>70</c:v>
                </c:pt>
                <c:pt idx="765">
                  <c:v>61</c:v>
                </c:pt>
                <c:pt idx="766">
                  <c:v>57</c:v>
                </c:pt>
                <c:pt idx="767">
                  <c:v>51</c:v>
                </c:pt>
                <c:pt idx="768">
                  <c:v>56</c:v>
                </c:pt>
                <c:pt idx="769">
                  <c:v>69</c:v>
                </c:pt>
                <c:pt idx="770">
                  <c:v>40</c:v>
                </c:pt>
                <c:pt idx="771">
                  <c:v>55</c:v>
                </c:pt>
                <c:pt idx="772">
                  <c:v>67</c:v>
                </c:pt>
                <c:pt idx="773">
                  <c:v>84</c:v>
                </c:pt>
                <c:pt idx="774">
                  <c:v>70</c:v>
                </c:pt>
                <c:pt idx="775">
                  <c:v>47</c:v>
                </c:pt>
                <c:pt idx="776">
                  <c:v>43</c:v>
                </c:pt>
                <c:pt idx="777">
                  <c:v>85</c:v>
                </c:pt>
                <c:pt idx="778">
                  <c:v>65</c:v>
                </c:pt>
                <c:pt idx="779">
                  <c:v>53</c:v>
                </c:pt>
                <c:pt idx="780">
                  <c:v>91</c:v>
                </c:pt>
                <c:pt idx="781">
                  <c:v>67</c:v>
                </c:pt>
                <c:pt idx="782">
                  <c:v>80</c:v>
                </c:pt>
                <c:pt idx="783">
                  <c:v>78</c:v>
                </c:pt>
                <c:pt idx="784">
                  <c:v>76</c:v>
                </c:pt>
                <c:pt idx="785">
                  <c:v>70</c:v>
                </c:pt>
                <c:pt idx="786">
                  <c:v>51</c:v>
                </c:pt>
                <c:pt idx="787">
                  <c:v>81</c:v>
                </c:pt>
                <c:pt idx="788">
                  <c:v>36</c:v>
                </c:pt>
                <c:pt idx="789">
                  <c:v>70</c:v>
                </c:pt>
                <c:pt idx="790">
                  <c:v>82</c:v>
                </c:pt>
                <c:pt idx="791">
                  <c:v>71</c:v>
                </c:pt>
                <c:pt idx="792">
                  <c:v>77</c:v>
                </c:pt>
                <c:pt idx="793">
                  <c:v>80</c:v>
                </c:pt>
                <c:pt idx="794">
                  <c:v>58</c:v>
                </c:pt>
                <c:pt idx="795">
                  <c:v>78</c:v>
                </c:pt>
                <c:pt idx="796">
                  <c:v>70</c:v>
                </c:pt>
                <c:pt idx="797">
                  <c:v>49</c:v>
                </c:pt>
                <c:pt idx="798">
                  <c:v>62</c:v>
                </c:pt>
                <c:pt idx="799">
                  <c:v>66</c:v>
                </c:pt>
                <c:pt idx="800">
                  <c:v>65</c:v>
                </c:pt>
                <c:pt idx="801">
                  <c:v>79</c:v>
                </c:pt>
                <c:pt idx="802">
                  <c:v>66</c:v>
                </c:pt>
                <c:pt idx="803">
                  <c:v>54</c:v>
                </c:pt>
                <c:pt idx="804">
                  <c:v>70</c:v>
                </c:pt>
                <c:pt idx="805">
                  <c:v>52</c:v>
                </c:pt>
                <c:pt idx="806">
                  <c:v>67</c:v>
                </c:pt>
                <c:pt idx="807">
                  <c:v>69</c:v>
                </c:pt>
                <c:pt idx="808">
                  <c:v>81</c:v>
                </c:pt>
                <c:pt idx="809">
                  <c:v>65</c:v>
                </c:pt>
                <c:pt idx="810">
                  <c:v>76</c:v>
                </c:pt>
                <c:pt idx="811">
                  <c:v>68</c:v>
                </c:pt>
                <c:pt idx="812">
                  <c:v>55</c:v>
                </c:pt>
                <c:pt idx="813">
                  <c:v>74</c:v>
                </c:pt>
                <c:pt idx="814">
                  <c:v>71</c:v>
                </c:pt>
                <c:pt idx="815">
                  <c:v>75</c:v>
                </c:pt>
                <c:pt idx="816">
                  <c:v>83</c:v>
                </c:pt>
                <c:pt idx="817">
                  <c:v>81</c:v>
                </c:pt>
                <c:pt idx="818">
                  <c:v>38</c:v>
                </c:pt>
                <c:pt idx="819">
                  <c:v>47</c:v>
                </c:pt>
                <c:pt idx="820">
                  <c:v>85</c:v>
                </c:pt>
                <c:pt idx="821">
                  <c:v>59</c:v>
                </c:pt>
                <c:pt idx="822">
                  <c:v>72</c:v>
                </c:pt>
                <c:pt idx="823">
                  <c:v>87</c:v>
                </c:pt>
                <c:pt idx="824">
                  <c:v>61</c:v>
                </c:pt>
                <c:pt idx="825">
                  <c:v>57</c:v>
                </c:pt>
                <c:pt idx="826">
                  <c:v>53</c:v>
                </c:pt>
                <c:pt idx="827">
                  <c:v>46</c:v>
                </c:pt>
                <c:pt idx="828">
                  <c:v>80</c:v>
                </c:pt>
                <c:pt idx="829">
                  <c:v>73</c:v>
                </c:pt>
                <c:pt idx="830">
                  <c:v>72</c:v>
                </c:pt>
                <c:pt idx="831">
                  <c:v>76</c:v>
                </c:pt>
                <c:pt idx="832">
                  <c:v>68</c:v>
                </c:pt>
                <c:pt idx="833">
                  <c:v>71</c:v>
                </c:pt>
                <c:pt idx="834">
                  <c:v>72</c:v>
                </c:pt>
                <c:pt idx="835">
                  <c:v>49</c:v>
                </c:pt>
                <c:pt idx="836">
                  <c:v>83</c:v>
                </c:pt>
                <c:pt idx="837">
                  <c:v>52</c:v>
                </c:pt>
                <c:pt idx="838">
                  <c:v>61</c:v>
                </c:pt>
                <c:pt idx="839">
                  <c:v>73</c:v>
                </c:pt>
                <c:pt idx="840">
                  <c:v>82</c:v>
                </c:pt>
                <c:pt idx="841">
                  <c:v>89</c:v>
                </c:pt>
                <c:pt idx="842">
                  <c:v>77</c:v>
                </c:pt>
                <c:pt idx="843">
                  <c:v>78</c:v>
                </c:pt>
                <c:pt idx="844">
                  <c:v>89</c:v>
                </c:pt>
                <c:pt idx="845">
                  <c:v>77</c:v>
                </c:pt>
                <c:pt idx="846">
                  <c:v>81</c:v>
                </c:pt>
                <c:pt idx="847">
                  <c:v>81</c:v>
                </c:pt>
                <c:pt idx="848">
                  <c:v>62</c:v>
                </c:pt>
                <c:pt idx="849">
                  <c:v>83</c:v>
                </c:pt>
                <c:pt idx="850">
                  <c:v>66</c:v>
                </c:pt>
                <c:pt idx="851">
                  <c:v>65</c:v>
                </c:pt>
                <c:pt idx="852">
                  <c:v>80</c:v>
                </c:pt>
                <c:pt idx="853">
                  <c:v>64</c:v>
                </c:pt>
                <c:pt idx="854">
                  <c:v>50</c:v>
                </c:pt>
                <c:pt idx="855">
                  <c:v>78</c:v>
                </c:pt>
                <c:pt idx="856">
                  <c:v>81</c:v>
                </c:pt>
                <c:pt idx="857">
                  <c:v>64</c:v>
                </c:pt>
                <c:pt idx="858">
                  <c:v>72</c:v>
                </c:pt>
                <c:pt idx="859">
                  <c:v>77</c:v>
                </c:pt>
                <c:pt idx="860">
                  <c:v>96</c:v>
                </c:pt>
                <c:pt idx="861">
                  <c:v>67</c:v>
                </c:pt>
                <c:pt idx="862">
                  <c:v>71</c:v>
                </c:pt>
                <c:pt idx="863">
                  <c:v>60</c:v>
                </c:pt>
                <c:pt idx="864">
                  <c:v>76</c:v>
                </c:pt>
                <c:pt idx="865">
                  <c:v>62</c:v>
                </c:pt>
                <c:pt idx="866">
                  <c:v>88</c:v>
                </c:pt>
                <c:pt idx="867">
                  <c:v>47</c:v>
                </c:pt>
                <c:pt idx="868">
                  <c:v>66</c:v>
                </c:pt>
                <c:pt idx="869">
                  <c:v>58</c:v>
                </c:pt>
                <c:pt idx="870">
                  <c:v>65</c:v>
                </c:pt>
                <c:pt idx="871">
                  <c:v>79</c:v>
                </c:pt>
                <c:pt idx="872">
                  <c:v>54</c:v>
                </c:pt>
                <c:pt idx="873">
                  <c:v>76</c:v>
                </c:pt>
                <c:pt idx="874">
                  <c:v>68</c:v>
                </c:pt>
                <c:pt idx="875">
                  <c:v>63</c:v>
                </c:pt>
                <c:pt idx="876">
                  <c:v>58</c:v>
                </c:pt>
                <c:pt idx="877">
                  <c:v>57</c:v>
                </c:pt>
                <c:pt idx="878">
                  <c:v>83</c:v>
                </c:pt>
                <c:pt idx="879">
                  <c:v>74</c:v>
                </c:pt>
                <c:pt idx="880">
                  <c:v>53</c:v>
                </c:pt>
                <c:pt idx="881">
                  <c:v>66</c:v>
                </c:pt>
                <c:pt idx="882">
                  <c:v>52</c:v>
                </c:pt>
                <c:pt idx="883">
                  <c:v>49</c:v>
                </c:pt>
                <c:pt idx="884">
                  <c:v>65</c:v>
                </c:pt>
                <c:pt idx="885">
                  <c:v>63</c:v>
                </c:pt>
                <c:pt idx="886">
                  <c:v>71</c:v>
                </c:pt>
                <c:pt idx="887">
                  <c:v>69</c:v>
                </c:pt>
                <c:pt idx="888">
                  <c:v>75</c:v>
                </c:pt>
                <c:pt idx="889">
                  <c:v>53</c:v>
                </c:pt>
                <c:pt idx="890">
                  <c:v>84</c:v>
                </c:pt>
                <c:pt idx="891">
                  <c:v>81</c:v>
                </c:pt>
                <c:pt idx="892">
                  <c:v>73</c:v>
                </c:pt>
                <c:pt idx="893">
                  <c:v>65</c:v>
                </c:pt>
                <c:pt idx="894">
                  <c:v>68</c:v>
                </c:pt>
                <c:pt idx="895">
                  <c:v>45</c:v>
                </c:pt>
                <c:pt idx="896">
                  <c:v>62</c:v>
                </c:pt>
                <c:pt idx="897">
                  <c:v>63</c:v>
                </c:pt>
                <c:pt idx="898">
                  <c:v>67</c:v>
                </c:pt>
                <c:pt idx="899">
                  <c:v>75</c:v>
                </c:pt>
                <c:pt idx="900">
                  <c:v>58</c:v>
                </c:pt>
                <c:pt idx="901">
                  <c:v>56</c:v>
                </c:pt>
                <c:pt idx="902">
                  <c:v>77</c:v>
                </c:pt>
                <c:pt idx="903">
                  <c:v>69</c:v>
                </c:pt>
                <c:pt idx="904">
                  <c:v>60</c:v>
                </c:pt>
                <c:pt idx="905">
                  <c:v>82</c:v>
                </c:pt>
                <c:pt idx="906">
                  <c:v>72</c:v>
                </c:pt>
                <c:pt idx="907">
                  <c:v>64</c:v>
                </c:pt>
                <c:pt idx="908">
                  <c:v>55</c:v>
                </c:pt>
                <c:pt idx="909">
                  <c:v>54</c:v>
                </c:pt>
                <c:pt idx="910">
                  <c:v>59</c:v>
                </c:pt>
                <c:pt idx="911">
                  <c:v>70</c:v>
                </c:pt>
                <c:pt idx="912">
                  <c:v>61</c:v>
                </c:pt>
                <c:pt idx="913">
                  <c:v>60</c:v>
                </c:pt>
                <c:pt idx="914">
                  <c:v>77</c:v>
                </c:pt>
                <c:pt idx="915">
                  <c:v>85</c:v>
                </c:pt>
                <c:pt idx="916">
                  <c:v>49</c:v>
                </c:pt>
                <c:pt idx="917">
                  <c:v>37</c:v>
                </c:pt>
                <c:pt idx="918">
                  <c:v>43</c:v>
                </c:pt>
                <c:pt idx="919">
                  <c:v>56</c:v>
                </c:pt>
                <c:pt idx="920">
                  <c:v>54</c:v>
                </c:pt>
                <c:pt idx="921">
                  <c:v>66</c:v>
                </c:pt>
                <c:pt idx="922">
                  <c:v>78</c:v>
                </c:pt>
                <c:pt idx="923">
                  <c:v>87</c:v>
                </c:pt>
                <c:pt idx="924">
                  <c:v>56</c:v>
                </c:pt>
                <c:pt idx="925">
                  <c:v>78</c:v>
                </c:pt>
                <c:pt idx="926">
                  <c:v>67</c:v>
                </c:pt>
                <c:pt idx="927">
                  <c:v>63</c:v>
                </c:pt>
                <c:pt idx="928">
                  <c:v>79</c:v>
                </c:pt>
                <c:pt idx="929">
                  <c:v>71</c:v>
                </c:pt>
                <c:pt idx="930">
                  <c:v>56</c:v>
                </c:pt>
                <c:pt idx="931">
                  <c:v>82</c:v>
                </c:pt>
                <c:pt idx="932">
                  <c:v>75</c:v>
                </c:pt>
                <c:pt idx="933">
                  <c:v>82</c:v>
                </c:pt>
                <c:pt idx="934">
                  <c:v>34</c:v>
                </c:pt>
                <c:pt idx="935">
                  <c:v>64</c:v>
                </c:pt>
                <c:pt idx="936">
                  <c:v>63</c:v>
                </c:pt>
                <c:pt idx="937">
                  <c:v>61</c:v>
                </c:pt>
                <c:pt idx="938">
                  <c:v>75</c:v>
                </c:pt>
                <c:pt idx="939">
                  <c:v>78</c:v>
                </c:pt>
                <c:pt idx="940">
                  <c:v>91</c:v>
                </c:pt>
                <c:pt idx="941">
                  <c:v>85</c:v>
                </c:pt>
                <c:pt idx="942">
                  <c:v>86</c:v>
                </c:pt>
                <c:pt idx="943">
                  <c:v>62</c:v>
                </c:pt>
                <c:pt idx="944">
                  <c:v>82</c:v>
                </c:pt>
                <c:pt idx="945">
                  <c:v>61</c:v>
                </c:pt>
                <c:pt idx="946">
                  <c:v>75</c:v>
                </c:pt>
                <c:pt idx="947">
                  <c:v>65</c:v>
                </c:pt>
                <c:pt idx="948">
                  <c:v>82</c:v>
                </c:pt>
                <c:pt idx="949">
                  <c:v>33</c:v>
                </c:pt>
                <c:pt idx="950">
                  <c:v>82</c:v>
                </c:pt>
                <c:pt idx="951">
                  <c:v>82</c:v>
                </c:pt>
                <c:pt idx="952">
                  <c:v>59</c:v>
                </c:pt>
                <c:pt idx="953">
                  <c:v>83</c:v>
                </c:pt>
                <c:pt idx="954">
                  <c:v>47</c:v>
                </c:pt>
                <c:pt idx="955">
                  <c:v>78</c:v>
                </c:pt>
                <c:pt idx="956">
                  <c:v>75</c:v>
                </c:pt>
                <c:pt idx="957">
                  <c:v>61</c:v>
                </c:pt>
                <c:pt idx="958">
                  <c:v>66</c:v>
                </c:pt>
                <c:pt idx="959">
                  <c:v>74</c:v>
                </c:pt>
                <c:pt idx="960">
                  <c:v>49</c:v>
                </c:pt>
                <c:pt idx="961">
                  <c:v>83</c:v>
                </c:pt>
                <c:pt idx="962">
                  <c:v>67</c:v>
                </c:pt>
                <c:pt idx="963">
                  <c:v>74</c:v>
                </c:pt>
                <c:pt idx="964">
                  <c:v>72</c:v>
                </c:pt>
                <c:pt idx="965">
                  <c:v>54</c:v>
                </c:pt>
                <c:pt idx="966">
                  <c:v>83</c:v>
                </c:pt>
                <c:pt idx="967">
                  <c:v>45</c:v>
                </c:pt>
                <c:pt idx="968">
                  <c:v>81</c:v>
                </c:pt>
                <c:pt idx="969">
                  <c:v>81</c:v>
                </c:pt>
                <c:pt idx="970">
                  <c:v>65</c:v>
                </c:pt>
                <c:pt idx="971">
                  <c:v>69</c:v>
                </c:pt>
                <c:pt idx="972">
                  <c:v>76</c:v>
                </c:pt>
                <c:pt idx="973">
                  <c:v>81</c:v>
                </c:pt>
                <c:pt idx="974">
                  <c:v>76</c:v>
                </c:pt>
                <c:pt idx="975">
                  <c:v>74</c:v>
                </c:pt>
                <c:pt idx="976">
                  <c:v>78</c:v>
                </c:pt>
                <c:pt idx="977">
                  <c:v>72</c:v>
                </c:pt>
                <c:pt idx="978">
                  <c:v>82</c:v>
                </c:pt>
                <c:pt idx="979">
                  <c:v>39</c:v>
                </c:pt>
                <c:pt idx="980">
                  <c:v>82</c:v>
                </c:pt>
                <c:pt idx="981">
                  <c:v>75</c:v>
                </c:pt>
                <c:pt idx="982">
                  <c:v>70</c:v>
                </c:pt>
                <c:pt idx="983">
                  <c:v>78</c:v>
                </c:pt>
                <c:pt idx="984">
                  <c:v>79</c:v>
                </c:pt>
                <c:pt idx="985">
                  <c:v>78</c:v>
                </c:pt>
                <c:pt idx="986">
                  <c:v>82</c:v>
                </c:pt>
                <c:pt idx="987">
                  <c:v>72</c:v>
                </c:pt>
                <c:pt idx="988">
                  <c:v>92</c:v>
                </c:pt>
                <c:pt idx="989">
                  <c:v>72</c:v>
                </c:pt>
                <c:pt idx="990">
                  <c:v>43</c:v>
                </c:pt>
                <c:pt idx="991">
                  <c:v>72</c:v>
                </c:pt>
                <c:pt idx="992">
                  <c:v>70</c:v>
                </c:pt>
                <c:pt idx="993">
                  <c:v>92</c:v>
                </c:pt>
                <c:pt idx="994">
                  <c:v>76</c:v>
                </c:pt>
                <c:pt idx="995">
                  <c:v>61</c:v>
                </c:pt>
                <c:pt idx="996">
                  <c:v>71</c:v>
                </c:pt>
                <c:pt idx="997">
                  <c:v>74</c:v>
                </c:pt>
                <c:pt idx="998">
                  <c:v>63</c:v>
                </c:pt>
                <c:pt idx="999">
                  <c:v>67</c:v>
                </c:pt>
                <c:pt idx="1000">
                  <c:v>57</c:v>
                </c:pt>
                <c:pt idx="1001">
                  <c:v>72</c:v>
                </c:pt>
                <c:pt idx="1002">
                  <c:v>64</c:v>
                </c:pt>
                <c:pt idx="1003">
                  <c:v>54</c:v>
                </c:pt>
                <c:pt idx="1004">
                  <c:v>84</c:v>
                </c:pt>
                <c:pt idx="1005">
                  <c:v>75</c:v>
                </c:pt>
                <c:pt idx="1006">
                  <c:v>63</c:v>
                </c:pt>
                <c:pt idx="1007">
                  <c:v>68</c:v>
                </c:pt>
                <c:pt idx="1008">
                  <c:v>70</c:v>
                </c:pt>
                <c:pt idx="1009">
                  <c:v>74</c:v>
                </c:pt>
                <c:pt idx="1010">
                  <c:v>80</c:v>
                </c:pt>
                <c:pt idx="1011">
                  <c:v>89</c:v>
                </c:pt>
                <c:pt idx="1012">
                  <c:v>57</c:v>
                </c:pt>
                <c:pt idx="1013">
                  <c:v>63</c:v>
                </c:pt>
                <c:pt idx="1014">
                  <c:v>78</c:v>
                </c:pt>
                <c:pt idx="1015">
                  <c:v>89</c:v>
                </c:pt>
                <c:pt idx="1016">
                  <c:v>84</c:v>
                </c:pt>
                <c:pt idx="1017">
                  <c:v>77</c:v>
                </c:pt>
                <c:pt idx="1018">
                  <c:v>70</c:v>
                </c:pt>
                <c:pt idx="1019">
                  <c:v>84</c:v>
                </c:pt>
                <c:pt idx="1020">
                  <c:v>76</c:v>
                </c:pt>
                <c:pt idx="1021">
                  <c:v>62</c:v>
                </c:pt>
                <c:pt idx="1022">
                  <c:v>77</c:v>
                </c:pt>
                <c:pt idx="1023">
                  <c:v>71</c:v>
                </c:pt>
                <c:pt idx="1024">
                  <c:v>83</c:v>
                </c:pt>
                <c:pt idx="1025">
                  <c:v>75</c:v>
                </c:pt>
                <c:pt idx="1026">
                  <c:v>72</c:v>
                </c:pt>
                <c:pt idx="1027">
                  <c:v>77</c:v>
                </c:pt>
                <c:pt idx="1028">
                  <c:v>91</c:v>
                </c:pt>
              </c:numCache>
            </c:numRef>
          </c:xVal>
          <c:yVal>
            <c:numRef>
              <c:f>Video_Games_Sales_as_at_22_Dec_!$J$2:$J$16658</c:f>
              <c:numCache>
                <c:formatCode>General</c:formatCode>
                <c:ptCount val="1029"/>
                <c:pt idx="0">
                  <c:v>8.57</c:v>
                </c:pt>
                <c:pt idx="1">
                  <c:v>8.16</c:v>
                </c:pt>
                <c:pt idx="2">
                  <c:v>8.01</c:v>
                </c:pt>
                <c:pt idx="3">
                  <c:v>7.59</c:v>
                </c:pt>
                <c:pt idx="4">
                  <c:v>7.32</c:v>
                </c:pt>
                <c:pt idx="5">
                  <c:v>7.2</c:v>
                </c:pt>
                <c:pt idx="6">
                  <c:v>7.17</c:v>
                </c:pt>
                <c:pt idx="7">
                  <c:v>6.9</c:v>
                </c:pt>
                <c:pt idx="8">
                  <c:v>6.83</c:v>
                </c:pt>
                <c:pt idx="9">
                  <c:v>6.47</c:v>
                </c:pt>
                <c:pt idx="10">
                  <c:v>6.08</c:v>
                </c:pt>
                <c:pt idx="11">
                  <c:v>5.29</c:v>
                </c:pt>
                <c:pt idx="12">
                  <c:v>5.23</c:v>
                </c:pt>
                <c:pt idx="13">
                  <c:v>5.16</c:v>
                </c:pt>
                <c:pt idx="14">
                  <c:v>5.13</c:v>
                </c:pt>
                <c:pt idx="15">
                  <c:v>5.07</c:v>
                </c:pt>
                <c:pt idx="16">
                  <c:v>4.91</c:v>
                </c:pt>
                <c:pt idx="17">
                  <c:v>4.67</c:v>
                </c:pt>
                <c:pt idx="18">
                  <c:v>4.53</c:v>
                </c:pt>
                <c:pt idx="19">
                  <c:v>4.49</c:v>
                </c:pt>
                <c:pt idx="20">
                  <c:v>4.37</c:v>
                </c:pt>
                <c:pt idx="21">
                  <c:v>4.22</c:v>
                </c:pt>
                <c:pt idx="22">
                  <c:v>4.21</c:v>
                </c:pt>
                <c:pt idx="23">
                  <c:v>4.1399999999999997</c:v>
                </c:pt>
                <c:pt idx="24">
                  <c:v>4.08</c:v>
                </c:pt>
                <c:pt idx="25">
                  <c:v>3.97</c:v>
                </c:pt>
                <c:pt idx="26">
                  <c:v>3.9</c:v>
                </c:pt>
                <c:pt idx="27">
                  <c:v>3.76</c:v>
                </c:pt>
                <c:pt idx="28">
                  <c:v>3.73</c:v>
                </c:pt>
                <c:pt idx="29">
                  <c:v>3.7</c:v>
                </c:pt>
                <c:pt idx="30">
                  <c:v>3.66</c:v>
                </c:pt>
                <c:pt idx="31">
                  <c:v>3.62</c:v>
                </c:pt>
                <c:pt idx="32">
                  <c:v>3.61</c:v>
                </c:pt>
                <c:pt idx="33">
                  <c:v>3.59</c:v>
                </c:pt>
                <c:pt idx="34">
                  <c:v>3.53</c:v>
                </c:pt>
                <c:pt idx="35">
                  <c:v>3.52</c:v>
                </c:pt>
                <c:pt idx="36">
                  <c:v>3.51</c:v>
                </c:pt>
                <c:pt idx="37">
                  <c:v>3.49</c:v>
                </c:pt>
                <c:pt idx="38">
                  <c:v>3.49</c:v>
                </c:pt>
                <c:pt idx="39">
                  <c:v>3.48</c:v>
                </c:pt>
                <c:pt idx="40">
                  <c:v>3.47</c:v>
                </c:pt>
                <c:pt idx="41">
                  <c:v>3.4</c:v>
                </c:pt>
                <c:pt idx="42">
                  <c:v>3.33</c:v>
                </c:pt>
                <c:pt idx="43">
                  <c:v>3.28</c:v>
                </c:pt>
                <c:pt idx="44">
                  <c:v>3.25</c:v>
                </c:pt>
                <c:pt idx="45">
                  <c:v>3.24</c:v>
                </c:pt>
                <c:pt idx="46">
                  <c:v>3.14</c:v>
                </c:pt>
                <c:pt idx="47">
                  <c:v>3.12</c:v>
                </c:pt>
                <c:pt idx="48">
                  <c:v>3.1</c:v>
                </c:pt>
                <c:pt idx="49">
                  <c:v>3.08</c:v>
                </c:pt>
                <c:pt idx="50">
                  <c:v>3.07</c:v>
                </c:pt>
                <c:pt idx="51">
                  <c:v>3.05</c:v>
                </c:pt>
                <c:pt idx="52">
                  <c:v>3.04</c:v>
                </c:pt>
                <c:pt idx="53">
                  <c:v>3.01</c:v>
                </c:pt>
                <c:pt idx="54">
                  <c:v>2.99</c:v>
                </c:pt>
                <c:pt idx="55">
                  <c:v>2.96</c:v>
                </c:pt>
                <c:pt idx="56">
                  <c:v>2.95</c:v>
                </c:pt>
                <c:pt idx="57">
                  <c:v>2.95</c:v>
                </c:pt>
                <c:pt idx="58">
                  <c:v>2.86</c:v>
                </c:pt>
                <c:pt idx="59">
                  <c:v>2.83</c:v>
                </c:pt>
                <c:pt idx="60">
                  <c:v>2.81</c:v>
                </c:pt>
                <c:pt idx="61">
                  <c:v>2.79</c:v>
                </c:pt>
                <c:pt idx="62">
                  <c:v>2.78</c:v>
                </c:pt>
                <c:pt idx="63">
                  <c:v>2.78</c:v>
                </c:pt>
                <c:pt idx="64">
                  <c:v>2.77</c:v>
                </c:pt>
                <c:pt idx="65">
                  <c:v>2.69</c:v>
                </c:pt>
                <c:pt idx="66">
                  <c:v>2.69</c:v>
                </c:pt>
                <c:pt idx="67">
                  <c:v>2.68</c:v>
                </c:pt>
                <c:pt idx="68">
                  <c:v>2.67</c:v>
                </c:pt>
                <c:pt idx="69">
                  <c:v>2.65</c:v>
                </c:pt>
                <c:pt idx="70">
                  <c:v>2.65</c:v>
                </c:pt>
                <c:pt idx="71">
                  <c:v>2.65</c:v>
                </c:pt>
                <c:pt idx="72">
                  <c:v>2.63</c:v>
                </c:pt>
                <c:pt idx="73">
                  <c:v>2.62</c:v>
                </c:pt>
                <c:pt idx="74">
                  <c:v>2.61</c:v>
                </c:pt>
                <c:pt idx="75">
                  <c:v>2.61</c:v>
                </c:pt>
                <c:pt idx="76">
                  <c:v>2.59</c:v>
                </c:pt>
                <c:pt idx="77">
                  <c:v>2.58</c:v>
                </c:pt>
                <c:pt idx="78">
                  <c:v>2.57</c:v>
                </c:pt>
                <c:pt idx="79">
                  <c:v>2.56</c:v>
                </c:pt>
                <c:pt idx="80">
                  <c:v>2.56</c:v>
                </c:pt>
                <c:pt idx="81">
                  <c:v>2.5299999999999998</c:v>
                </c:pt>
                <c:pt idx="82">
                  <c:v>2.4700000000000002</c:v>
                </c:pt>
                <c:pt idx="83">
                  <c:v>2.4300000000000002</c:v>
                </c:pt>
                <c:pt idx="84">
                  <c:v>2.42</c:v>
                </c:pt>
                <c:pt idx="85">
                  <c:v>2.42</c:v>
                </c:pt>
                <c:pt idx="86">
                  <c:v>2.41</c:v>
                </c:pt>
                <c:pt idx="87">
                  <c:v>2.38</c:v>
                </c:pt>
                <c:pt idx="88">
                  <c:v>2.37</c:v>
                </c:pt>
                <c:pt idx="89">
                  <c:v>2.37</c:v>
                </c:pt>
                <c:pt idx="90">
                  <c:v>2.31</c:v>
                </c:pt>
                <c:pt idx="91">
                  <c:v>2.31</c:v>
                </c:pt>
                <c:pt idx="92">
                  <c:v>2.2799999999999998</c:v>
                </c:pt>
                <c:pt idx="93">
                  <c:v>2.2799999999999998</c:v>
                </c:pt>
                <c:pt idx="94">
                  <c:v>2.2799999999999998</c:v>
                </c:pt>
                <c:pt idx="95">
                  <c:v>2.25</c:v>
                </c:pt>
                <c:pt idx="96">
                  <c:v>2.25</c:v>
                </c:pt>
                <c:pt idx="97">
                  <c:v>2.23</c:v>
                </c:pt>
                <c:pt idx="98">
                  <c:v>2.2000000000000002</c:v>
                </c:pt>
                <c:pt idx="99">
                  <c:v>2.2000000000000002</c:v>
                </c:pt>
                <c:pt idx="100">
                  <c:v>2.19</c:v>
                </c:pt>
                <c:pt idx="101">
                  <c:v>2.1800000000000002</c:v>
                </c:pt>
                <c:pt idx="102">
                  <c:v>2.16</c:v>
                </c:pt>
                <c:pt idx="103">
                  <c:v>2.11</c:v>
                </c:pt>
                <c:pt idx="104">
                  <c:v>2.1</c:v>
                </c:pt>
                <c:pt idx="105">
                  <c:v>2.0699999999999998</c:v>
                </c:pt>
                <c:pt idx="106">
                  <c:v>2.0699999999999998</c:v>
                </c:pt>
                <c:pt idx="107">
                  <c:v>2.0499999999999998</c:v>
                </c:pt>
                <c:pt idx="108">
                  <c:v>2.0499999999999998</c:v>
                </c:pt>
                <c:pt idx="109">
                  <c:v>2.04</c:v>
                </c:pt>
                <c:pt idx="110">
                  <c:v>2.0299999999999998</c:v>
                </c:pt>
                <c:pt idx="111">
                  <c:v>2.02</c:v>
                </c:pt>
                <c:pt idx="112">
                  <c:v>2.0099999999999998</c:v>
                </c:pt>
                <c:pt idx="113">
                  <c:v>2.0099999999999998</c:v>
                </c:pt>
                <c:pt idx="114">
                  <c:v>2</c:v>
                </c:pt>
                <c:pt idx="115">
                  <c:v>1.99</c:v>
                </c:pt>
                <c:pt idx="116">
                  <c:v>1.98</c:v>
                </c:pt>
                <c:pt idx="117">
                  <c:v>1.98</c:v>
                </c:pt>
                <c:pt idx="118">
                  <c:v>1.95</c:v>
                </c:pt>
                <c:pt idx="119">
                  <c:v>1.94</c:v>
                </c:pt>
                <c:pt idx="120">
                  <c:v>1.94</c:v>
                </c:pt>
                <c:pt idx="121">
                  <c:v>1.94</c:v>
                </c:pt>
                <c:pt idx="122">
                  <c:v>1.94</c:v>
                </c:pt>
                <c:pt idx="123">
                  <c:v>1.92</c:v>
                </c:pt>
                <c:pt idx="124">
                  <c:v>1.91</c:v>
                </c:pt>
                <c:pt idx="125">
                  <c:v>1.89</c:v>
                </c:pt>
                <c:pt idx="126">
                  <c:v>1.88</c:v>
                </c:pt>
                <c:pt idx="127">
                  <c:v>1.87</c:v>
                </c:pt>
                <c:pt idx="128">
                  <c:v>1.86</c:v>
                </c:pt>
                <c:pt idx="129">
                  <c:v>1.86</c:v>
                </c:pt>
                <c:pt idx="130">
                  <c:v>1.84</c:v>
                </c:pt>
                <c:pt idx="131">
                  <c:v>1.82</c:v>
                </c:pt>
                <c:pt idx="132">
                  <c:v>1.82</c:v>
                </c:pt>
                <c:pt idx="133">
                  <c:v>1.8</c:v>
                </c:pt>
                <c:pt idx="134">
                  <c:v>1.76</c:v>
                </c:pt>
                <c:pt idx="135">
                  <c:v>1.76</c:v>
                </c:pt>
                <c:pt idx="136">
                  <c:v>1.75</c:v>
                </c:pt>
                <c:pt idx="137">
                  <c:v>1.75</c:v>
                </c:pt>
                <c:pt idx="138">
                  <c:v>1.73</c:v>
                </c:pt>
                <c:pt idx="139">
                  <c:v>1.72</c:v>
                </c:pt>
                <c:pt idx="140">
                  <c:v>1.71</c:v>
                </c:pt>
                <c:pt idx="141">
                  <c:v>1.7</c:v>
                </c:pt>
                <c:pt idx="142">
                  <c:v>1.7</c:v>
                </c:pt>
                <c:pt idx="143">
                  <c:v>1.69</c:v>
                </c:pt>
                <c:pt idx="144">
                  <c:v>1.68</c:v>
                </c:pt>
                <c:pt idx="145">
                  <c:v>1.68</c:v>
                </c:pt>
                <c:pt idx="146">
                  <c:v>1.67</c:v>
                </c:pt>
                <c:pt idx="147">
                  <c:v>1.67</c:v>
                </c:pt>
                <c:pt idx="148">
                  <c:v>1.67</c:v>
                </c:pt>
                <c:pt idx="149">
                  <c:v>1.67</c:v>
                </c:pt>
                <c:pt idx="150">
                  <c:v>1.67</c:v>
                </c:pt>
                <c:pt idx="151">
                  <c:v>1.66</c:v>
                </c:pt>
                <c:pt idx="152">
                  <c:v>1.66</c:v>
                </c:pt>
                <c:pt idx="153">
                  <c:v>1.65</c:v>
                </c:pt>
                <c:pt idx="154">
                  <c:v>1.65</c:v>
                </c:pt>
                <c:pt idx="155">
                  <c:v>1.64</c:v>
                </c:pt>
                <c:pt idx="156">
                  <c:v>1.64</c:v>
                </c:pt>
                <c:pt idx="157">
                  <c:v>1.63</c:v>
                </c:pt>
                <c:pt idx="158">
                  <c:v>1.62</c:v>
                </c:pt>
                <c:pt idx="159">
                  <c:v>1.62</c:v>
                </c:pt>
                <c:pt idx="160">
                  <c:v>1.61</c:v>
                </c:pt>
                <c:pt idx="161">
                  <c:v>1.57</c:v>
                </c:pt>
                <c:pt idx="162">
                  <c:v>1.57</c:v>
                </c:pt>
                <c:pt idx="163">
                  <c:v>1.56</c:v>
                </c:pt>
                <c:pt idx="164">
                  <c:v>1.56</c:v>
                </c:pt>
                <c:pt idx="165">
                  <c:v>1.55</c:v>
                </c:pt>
                <c:pt idx="166">
                  <c:v>1.54</c:v>
                </c:pt>
                <c:pt idx="167">
                  <c:v>1.52</c:v>
                </c:pt>
                <c:pt idx="168">
                  <c:v>1.52</c:v>
                </c:pt>
                <c:pt idx="169">
                  <c:v>1.51</c:v>
                </c:pt>
                <c:pt idx="170">
                  <c:v>1.51</c:v>
                </c:pt>
                <c:pt idx="171">
                  <c:v>1.51</c:v>
                </c:pt>
                <c:pt idx="172">
                  <c:v>1.51</c:v>
                </c:pt>
                <c:pt idx="173">
                  <c:v>1.5</c:v>
                </c:pt>
                <c:pt idx="174">
                  <c:v>1.49</c:v>
                </c:pt>
                <c:pt idx="175">
                  <c:v>1.49</c:v>
                </c:pt>
                <c:pt idx="176">
                  <c:v>1.48</c:v>
                </c:pt>
                <c:pt idx="177">
                  <c:v>1.47</c:v>
                </c:pt>
                <c:pt idx="178">
                  <c:v>1.46</c:v>
                </c:pt>
                <c:pt idx="179">
                  <c:v>1.45</c:v>
                </c:pt>
                <c:pt idx="180">
                  <c:v>1.44</c:v>
                </c:pt>
                <c:pt idx="181">
                  <c:v>1.44</c:v>
                </c:pt>
                <c:pt idx="182">
                  <c:v>1.43</c:v>
                </c:pt>
                <c:pt idx="183">
                  <c:v>1.43</c:v>
                </c:pt>
                <c:pt idx="184">
                  <c:v>1.42</c:v>
                </c:pt>
                <c:pt idx="185">
                  <c:v>1.42</c:v>
                </c:pt>
                <c:pt idx="186">
                  <c:v>1.42</c:v>
                </c:pt>
                <c:pt idx="187">
                  <c:v>1.42</c:v>
                </c:pt>
                <c:pt idx="188">
                  <c:v>1.42</c:v>
                </c:pt>
                <c:pt idx="189">
                  <c:v>1.41</c:v>
                </c:pt>
                <c:pt idx="190">
                  <c:v>1.41</c:v>
                </c:pt>
                <c:pt idx="191">
                  <c:v>1.4</c:v>
                </c:pt>
                <c:pt idx="192">
                  <c:v>1.4</c:v>
                </c:pt>
                <c:pt idx="193">
                  <c:v>1.39</c:v>
                </c:pt>
                <c:pt idx="194">
                  <c:v>1.37</c:v>
                </c:pt>
                <c:pt idx="195">
                  <c:v>1.36</c:v>
                </c:pt>
                <c:pt idx="196">
                  <c:v>1.36</c:v>
                </c:pt>
                <c:pt idx="197">
                  <c:v>1.36</c:v>
                </c:pt>
                <c:pt idx="198">
                  <c:v>1.35</c:v>
                </c:pt>
                <c:pt idx="199">
                  <c:v>1.35</c:v>
                </c:pt>
                <c:pt idx="200">
                  <c:v>1.35</c:v>
                </c:pt>
                <c:pt idx="201">
                  <c:v>1.35</c:v>
                </c:pt>
                <c:pt idx="202">
                  <c:v>1.35</c:v>
                </c:pt>
                <c:pt idx="203">
                  <c:v>1.35</c:v>
                </c:pt>
                <c:pt idx="204">
                  <c:v>1.35</c:v>
                </c:pt>
                <c:pt idx="205">
                  <c:v>1.34</c:v>
                </c:pt>
                <c:pt idx="206">
                  <c:v>1.34</c:v>
                </c:pt>
                <c:pt idx="207">
                  <c:v>1.34</c:v>
                </c:pt>
                <c:pt idx="208">
                  <c:v>1.34</c:v>
                </c:pt>
                <c:pt idx="209">
                  <c:v>1.32</c:v>
                </c:pt>
                <c:pt idx="210">
                  <c:v>1.31</c:v>
                </c:pt>
                <c:pt idx="211">
                  <c:v>1.3</c:v>
                </c:pt>
                <c:pt idx="212">
                  <c:v>1.29</c:v>
                </c:pt>
                <c:pt idx="213">
                  <c:v>1.29</c:v>
                </c:pt>
                <c:pt idx="214">
                  <c:v>1.28</c:v>
                </c:pt>
                <c:pt idx="215">
                  <c:v>1.27</c:v>
                </c:pt>
                <c:pt idx="216">
                  <c:v>1.27</c:v>
                </c:pt>
                <c:pt idx="217">
                  <c:v>1.26</c:v>
                </c:pt>
                <c:pt idx="218">
                  <c:v>1.25</c:v>
                </c:pt>
                <c:pt idx="219">
                  <c:v>1.25</c:v>
                </c:pt>
                <c:pt idx="220">
                  <c:v>1.25</c:v>
                </c:pt>
                <c:pt idx="221">
                  <c:v>1.23</c:v>
                </c:pt>
                <c:pt idx="222">
                  <c:v>1.23</c:v>
                </c:pt>
                <c:pt idx="223">
                  <c:v>1.23</c:v>
                </c:pt>
                <c:pt idx="224">
                  <c:v>1.23</c:v>
                </c:pt>
                <c:pt idx="225">
                  <c:v>1.21</c:v>
                </c:pt>
                <c:pt idx="226">
                  <c:v>1.21</c:v>
                </c:pt>
                <c:pt idx="227">
                  <c:v>1.21</c:v>
                </c:pt>
                <c:pt idx="228">
                  <c:v>1.21</c:v>
                </c:pt>
                <c:pt idx="229">
                  <c:v>1.2</c:v>
                </c:pt>
                <c:pt idx="230">
                  <c:v>1.2</c:v>
                </c:pt>
                <c:pt idx="231">
                  <c:v>1.2</c:v>
                </c:pt>
                <c:pt idx="232">
                  <c:v>1.17</c:v>
                </c:pt>
                <c:pt idx="233">
                  <c:v>1.17</c:v>
                </c:pt>
                <c:pt idx="234">
                  <c:v>1.17</c:v>
                </c:pt>
                <c:pt idx="235">
                  <c:v>1.17</c:v>
                </c:pt>
                <c:pt idx="236">
                  <c:v>1.1599999999999999</c:v>
                </c:pt>
                <c:pt idx="237">
                  <c:v>1.1599999999999999</c:v>
                </c:pt>
                <c:pt idx="238">
                  <c:v>1.1599999999999999</c:v>
                </c:pt>
                <c:pt idx="239">
                  <c:v>1.1499999999999999</c:v>
                </c:pt>
                <c:pt idx="240">
                  <c:v>1.1499999999999999</c:v>
                </c:pt>
                <c:pt idx="241">
                  <c:v>1.1499999999999999</c:v>
                </c:pt>
                <c:pt idx="242">
                  <c:v>1.1399999999999999</c:v>
                </c:pt>
                <c:pt idx="243">
                  <c:v>1.1299999999999999</c:v>
                </c:pt>
                <c:pt idx="244">
                  <c:v>1.1299999999999999</c:v>
                </c:pt>
                <c:pt idx="245">
                  <c:v>1.1100000000000001</c:v>
                </c:pt>
                <c:pt idx="246">
                  <c:v>1.1100000000000001</c:v>
                </c:pt>
                <c:pt idx="247">
                  <c:v>1.1100000000000001</c:v>
                </c:pt>
                <c:pt idx="248">
                  <c:v>1.1000000000000001</c:v>
                </c:pt>
                <c:pt idx="249">
                  <c:v>1.1000000000000001</c:v>
                </c:pt>
                <c:pt idx="250">
                  <c:v>1.1000000000000001</c:v>
                </c:pt>
                <c:pt idx="251">
                  <c:v>1.0900000000000001</c:v>
                </c:pt>
                <c:pt idx="252">
                  <c:v>1.0900000000000001</c:v>
                </c:pt>
                <c:pt idx="253">
                  <c:v>1.0900000000000001</c:v>
                </c:pt>
                <c:pt idx="254">
                  <c:v>1.0900000000000001</c:v>
                </c:pt>
                <c:pt idx="255">
                  <c:v>1.0900000000000001</c:v>
                </c:pt>
                <c:pt idx="256">
                  <c:v>1.0900000000000001</c:v>
                </c:pt>
                <c:pt idx="257">
                  <c:v>1.08</c:v>
                </c:pt>
                <c:pt idx="258">
                  <c:v>1.08</c:v>
                </c:pt>
                <c:pt idx="259">
                  <c:v>1.08</c:v>
                </c:pt>
                <c:pt idx="260">
                  <c:v>1.07</c:v>
                </c:pt>
                <c:pt idx="261">
                  <c:v>1.07</c:v>
                </c:pt>
                <c:pt idx="262">
                  <c:v>1.07</c:v>
                </c:pt>
                <c:pt idx="263">
                  <c:v>1.07</c:v>
                </c:pt>
                <c:pt idx="264">
                  <c:v>1.06</c:v>
                </c:pt>
                <c:pt idx="265">
                  <c:v>1.06</c:v>
                </c:pt>
                <c:pt idx="266">
                  <c:v>1.06</c:v>
                </c:pt>
                <c:pt idx="267">
                  <c:v>1.06</c:v>
                </c:pt>
                <c:pt idx="268">
                  <c:v>1.06</c:v>
                </c:pt>
                <c:pt idx="269">
                  <c:v>1.05</c:v>
                </c:pt>
                <c:pt idx="270">
                  <c:v>1.05</c:v>
                </c:pt>
                <c:pt idx="271">
                  <c:v>1.04</c:v>
                </c:pt>
                <c:pt idx="272">
                  <c:v>1.04</c:v>
                </c:pt>
                <c:pt idx="273">
                  <c:v>1.03</c:v>
                </c:pt>
                <c:pt idx="274">
                  <c:v>1.03</c:v>
                </c:pt>
                <c:pt idx="275">
                  <c:v>1.03</c:v>
                </c:pt>
                <c:pt idx="276">
                  <c:v>1.02</c:v>
                </c:pt>
                <c:pt idx="277">
                  <c:v>1.02</c:v>
                </c:pt>
                <c:pt idx="278">
                  <c:v>1.02</c:v>
                </c:pt>
                <c:pt idx="279">
                  <c:v>1.02</c:v>
                </c:pt>
                <c:pt idx="280">
                  <c:v>1.02</c:v>
                </c:pt>
                <c:pt idx="281">
                  <c:v>1.01</c:v>
                </c:pt>
                <c:pt idx="282">
                  <c:v>1</c:v>
                </c:pt>
                <c:pt idx="283">
                  <c:v>0.99</c:v>
                </c:pt>
                <c:pt idx="284">
                  <c:v>0.98</c:v>
                </c:pt>
                <c:pt idx="285">
                  <c:v>0.98</c:v>
                </c:pt>
                <c:pt idx="286">
                  <c:v>0.97</c:v>
                </c:pt>
                <c:pt idx="287">
                  <c:v>0.97</c:v>
                </c:pt>
                <c:pt idx="288">
                  <c:v>0.97</c:v>
                </c:pt>
                <c:pt idx="289">
                  <c:v>0.97</c:v>
                </c:pt>
                <c:pt idx="290">
                  <c:v>0.97</c:v>
                </c:pt>
                <c:pt idx="291">
                  <c:v>0.97</c:v>
                </c:pt>
                <c:pt idx="292">
                  <c:v>0.97</c:v>
                </c:pt>
                <c:pt idx="293">
                  <c:v>0.96</c:v>
                </c:pt>
                <c:pt idx="294">
                  <c:v>0.96</c:v>
                </c:pt>
                <c:pt idx="295">
                  <c:v>0.95</c:v>
                </c:pt>
                <c:pt idx="296">
                  <c:v>0.95</c:v>
                </c:pt>
                <c:pt idx="297">
                  <c:v>0.94</c:v>
                </c:pt>
                <c:pt idx="298">
                  <c:v>0.94</c:v>
                </c:pt>
                <c:pt idx="299">
                  <c:v>0.94</c:v>
                </c:pt>
                <c:pt idx="300">
                  <c:v>0.93</c:v>
                </c:pt>
                <c:pt idx="301">
                  <c:v>0.93</c:v>
                </c:pt>
                <c:pt idx="302">
                  <c:v>0.93</c:v>
                </c:pt>
                <c:pt idx="303">
                  <c:v>0.93</c:v>
                </c:pt>
                <c:pt idx="304">
                  <c:v>0.92</c:v>
                </c:pt>
                <c:pt idx="305">
                  <c:v>0.92</c:v>
                </c:pt>
                <c:pt idx="306">
                  <c:v>0.92</c:v>
                </c:pt>
                <c:pt idx="307">
                  <c:v>0.91</c:v>
                </c:pt>
                <c:pt idx="308">
                  <c:v>0.91</c:v>
                </c:pt>
                <c:pt idx="309">
                  <c:v>0.91</c:v>
                </c:pt>
                <c:pt idx="310">
                  <c:v>0.9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0.89</c:v>
                </c:pt>
                <c:pt idx="318">
                  <c:v>0.89</c:v>
                </c:pt>
                <c:pt idx="319">
                  <c:v>0.89</c:v>
                </c:pt>
                <c:pt idx="320">
                  <c:v>0.89</c:v>
                </c:pt>
                <c:pt idx="321">
                  <c:v>0.89</c:v>
                </c:pt>
                <c:pt idx="322">
                  <c:v>0.88</c:v>
                </c:pt>
                <c:pt idx="323">
                  <c:v>0.87</c:v>
                </c:pt>
                <c:pt idx="324">
                  <c:v>0.87</c:v>
                </c:pt>
                <c:pt idx="325">
                  <c:v>0.87</c:v>
                </c:pt>
                <c:pt idx="326">
                  <c:v>0.87</c:v>
                </c:pt>
                <c:pt idx="327">
                  <c:v>0.87</c:v>
                </c:pt>
                <c:pt idx="328">
                  <c:v>0.87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0.84</c:v>
                </c:pt>
                <c:pt idx="335">
                  <c:v>0.84</c:v>
                </c:pt>
                <c:pt idx="336">
                  <c:v>0.84</c:v>
                </c:pt>
                <c:pt idx="337">
                  <c:v>0.84</c:v>
                </c:pt>
                <c:pt idx="338">
                  <c:v>0.83</c:v>
                </c:pt>
                <c:pt idx="339">
                  <c:v>0.83</c:v>
                </c:pt>
                <c:pt idx="340">
                  <c:v>0.83</c:v>
                </c:pt>
                <c:pt idx="341">
                  <c:v>0.83</c:v>
                </c:pt>
                <c:pt idx="342">
                  <c:v>0.83</c:v>
                </c:pt>
                <c:pt idx="343">
                  <c:v>0.82</c:v>
                </c:pt>
                <c:pt idx="344">
                  <c:v>0.82</c:v>
                </c:pt>
                <c:pt idx="345">
                  <c:v>0.81</c:v>
                </c:pt>
                <c:pt idx="346">
                  <c:v>0.81</c:v>
                </c:pt>
                <c:pt idx="347">
                  <c:v>0.81</c:v>
                </c:pt>
                <c:pt idx="348">
                  <c:v>0.81</c:v>
                </c:pt>
                <c:pt idx="349">
                  <c:v>0.8</c:v>
                </c:pt>
                <c:pt idx="350">
                  <c:v>0.79</c:v>
                </c:pt>
                <c:pt idx="351">
                  <c:v>0.79</c:v>
                </c:pt>
                <c:pt idx="352">
                  <c:v>0.79</c:v>
                </c:pt>
                <c:pt idx="353">
                  <c:v>0.79</c:v>
                </c:pt>
                <c:pt idx="354">
                  <c:v>0.79</c:v>
                </c:pt>
                <c:pt idx="355">
                  <c:v>0.79</c:v>
                </c:pt>
                <c:pt idx="356">
                  <c:v>0.78</c:v>
                </c:pt>
                <c:pt idx="357">
                  <c:v>0.78</c:v>
                </c:pt>
                <c:pt idx="358">
                  <c:v>0.78</c:v>
                </c:pt>
                <c:pt idx="359">
                  <c:v>0.77</c:v>
                </c:pt>
                <c:pt idx="360">
                  <c:v>0.77</c:v>
                </c:pt>
                <c:pt idx="361">
                  <c:v>0.77</c:v>
                </c:pt>
                <c:pt idx="362">
                  <c:v>0.76</c:v>
                </c:pt>
                <c:pt idx="363">
                  <c:v>0.76</c:v>
                </c:pt>
                <c:pt idx="364">
                  <c:v>0.75</c:v>
                </c:pt>
                <c:pt idx="365">
                  <c:v>0.75</c:v>
                </c:pt>
                <c:pt idx="366">
                  <c:v>0.75</c:v>
                </c:pt>
                <c:pt idx="367">
                  <c:v>0.75</c:v>
                </c:pt>
                <c:pt idx="368">
                  <c:v>0.74</c:v>
                </c:pt>
                <c:pt idx="369">
                  <c:v>0.74</c:v>
                </c:pt>
                <c:pt idx="370">
                  <c:v>0.74</c:v>
                </c:pt>
                <c:pt idx="371">
                  <c:v>0.74</c:v>
                </c:pt>
                <c:pt idx="372">
                  <c:v>0.74</c:v>
                </c:pt>
                <c:pt idx="373">
                  <c:v>0.73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0.72</c:v>
                </c:pt>
                <c:pt idx="378">
                  <c:v>0.72</c:v>
                </c:pt>
                <c:pt idx="379">
                  <c:v>0.72</c:v>
                </c:pt>
                <c:pt idx="380">
                  <c:v>0.72</c:v>
                </c:pt>
                <c:pt idx="381">
                  <c:v>0.72</c:v>
                </c:pt>
                <c:pt idx="382">
                  <c:v>0.72</c:v>
                </c:pt>
                <c:pt idx="383">
                  <c:v>0.72</c:v>
                </c:pt>
                <c:pt idx="384">
                  <c:v>0.71</c:v>
                </c:pt>
                <c:pt idx="385">
                  <c:v>0.71</c:v>
                </c:pt>
                <c:pt idx="386">
                  <c:v>0.71</c:v>
                </c:pt>
                <c:pt idx="387">
                  <c:v>0.71</c:v>
                </c:pt>
                <c:pt idx="388">
                  <c:v>0.71</c:v>
                </c:pt>
                <c:pt idx="389">
                  <c:v>0.71</c:v>
                </c:pt>
                <c:pt idx="390">
                  <c:v>0.71</c:v>
                </c:pt>
                <c:pt idx="391">
                  <c:v>0.71</c:v>
                </c:pt>
                <c:pt idx="392">
                  <c:v>0.71</c:v>
                </c:pt>
                <c:pt idx="393">
                  <c:v>0.7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0.69</c:v>
                </c:pt>
                <c:pt idx="400">
                  <c:v>0.69</c:v>
                </c:pt>
                <c:pt idx="401">
                  <c:v>0.69</c:v>
                </c:pt>
                <c:pt idx="402">
                  <c:v>0.69</c:v>
                </c:pt>
                <c:pt idx="403">
                  <c:v>0.69</c:v>
                </c:pt>
                <c:pt idx="404">
                  <c:v>0.69</c:v>
                </c:pt>
                <c:pt idx="405">
                  <c:v>0.68</c:v>
                </c:pt>
                <c:pt idx="406">
                  <c:v>0.68</c:v>
                </c:pt>
                <c:pt idx="407">
                  <c:v>0.68</c:v>
                </c:pt>
                <c:pt idx="408">
                  <c:v>0.68</c:v>
                </c:pt>
                <c:pt idx="409">
                  <c:v>0.67</c:v>
                </c:pt>
                <c:pt idx="410">
                  <c:v>0.67</c:v>
                </c:pt>
                <c:pt idx="411">
                  <c:v>0.66</c:v>
                </c:pt>
                <c:pt idx="412">
                  <c:v>0.66</c:v>
                </c:pt>
                <c:pt idx="413">
                  <c:v>0.66</c:v>
                </c:pt>
                <c:pt idx="414">
                  <c:v>0.66</c:v>
                </c:pt>
                <c:pt idx="415">
                  <c:v>0.66</c:v>
                </c:pt>
                <c:pt idx="416">
                  <c:v>0.66</c:v>
                </c:pt>
                <c:pt idx="417">
                  <c:v>0.65</c:v>
                </c:pt>
                <c:pt idx="418">
                  <c:v>0.65</c:v>
                </c:pt>
                <c:pt idx="419">
                  <c:v>0.65</c:v>
                </c:pt>
                <c:pt idx="420">
                  <c:v>0.65</c:v>
                </c:pt>
                <c:pt idx="421">
                  <c:v>0.64</c:v>
                </c:pt>
                <c:pt idx="422">
                  <c:v>0.64</c:v>
                </c:pt>
                <c:pt idx="423">
                  <c:v>0.64</c:v>
                </c:pt>
                <c:pt idx="424">
                  <c:v>0.64</c:v>
                </c:pt>
                <c:pt idx="425">
                  <c:v>0.64</c:v>
                </c:pt>
                <c:pt idx="426">
                  <c:v>0.63</c:v>
                </c:pt>
                <c:pt idx="427">
                  <c:v>0.63</c:v>
                </c:pt>
                <c:pt idx="428">
                  <c:v>0.63</c:v>
                </c:pt>
                <c:pt idx="429">
                  <c:v>0.63</c:v>
                </c:pt>
                <c:pt idx="430">
                  <c:v>0.63</c:v>
                </c:pt>
                <c:pt idx="431">
                  <c:v>0.63</c:v>
                </c:pt>
                <c:pt idx="432">
                  <c:v>0.63</c:v>
                </c:pt>
                <c:pt idx="433">
                  <c:v>0.63</c:v>
                </c:pt>
                <c:pt idx="434">
                  <c:v>0.63</c:v>
                </c:pt>
                <c:pt idx="435">
                  <c:v>0.63</c:v>
                </c:pt>
                <c:pt idx="436">
                  <c:v>0.62</c:v>
                </c:pt>
                <c:pt idx="437">
                  <c:v>0.62</c:v>
                </c:pt>
                <c:pt idx="438">
                  <c:v>0.62</c:v>
                </c:pt>
                <c:pt idx="439">
                  <c:v>0.62</c:v>
                </c:pt>
                <c:pt idx="440">
                  <c:v>0.61</c:v>
                </c:pt>
                <c:pt idx="441">
                  <c:v>0.61</c:v>
                </c:pt>
                <c:pt idx="442">
                  <c:v>0.61</c:v>
                </c:pt>
                <c:pt idx="443">
                  <c:v>0.61</c:v>
                </c:pt>
                <c:pt idx="444">
                  <c:v>0.61</c:v>
                </c:pt>
                <c:pt idx="445">
                  <c:v>0.61</c:v>
                </c:pt>
                <c:pt idx="446">
                  <c:v>0.61</c:v>
                </c:pt>
                <c:pt idx="447">
                  <c:v>0.61</c:v>
                </c:pt>
                <c:pt idx="448">
                  <c:v>0.6</c:v>
                </c:pt>
                <c:pt idx="449">
                  <c:v>0.6</c:v>
                </c:pt>
                <c:pt idx="450">
                  <c:v>0.6</c:v>
                </c:pt>
                <c:pt idx="451">
                  <c:v>0.59</c:v>
                </c:pt>
                <c:pt idx="452">
                  <c:v>0.59</c:v>
                </c:pt>
                <c:pt idx="453">
                  <c:v>0.59</c:v>
                </c:pt>
                <c:pt idx="454">
                  <c:v>0.59</c:v>
                </c:pt>
                <c:pt idx="455">
                  <c:v>0.59</c:v>
                </c:pt>
                <c:pt idx="456">
                  <c:v>0.59</c:v>
                </c:pt>
                <c:pt idx="457">
                  <c:v>0.59</c:v>
                </c:pt>
                <c:pt idx="458">
                  <c:v>0.57999999999999996</c:v>
                </c:pt>
                <c:pt idx="459">
                  <c:v>0.57999999999999996</c:v>
                </c:pt>
                <c:pt idx="460">
                  <c:v>0.57999999999999996</c:v>
                </c:pt>
                <c:pt idx="461">
                  <c:v>0.57999999999999996</c:v>
                </c:pt>
                <c:pt idx="462">
                  <c:v>0.57999999999999996</c:v>
                </c:pt>
                <c:pt idx="463">
                  <c:v>0.57999999999999996</c:v>
                </c:pt>
                <c:pt idx="464">
                  <c:v>0.57999999999999996</c:v>
                </c:pt>
                <c:pt idx="465">
                  <c:v>0.56999999999999995</c:v>
                </c:pt>
                <c:pt idx="466">
                  <c:v>0.56999999999999995</c:v>
                </c:pt>
                <c:pt idx="467">
                  <c:v>0.56999999999999995</c:v>
                </c:pt>
                <c:pt idx="468">
                  <c:v>0.56999999999999995</c:v>
                </c:pt>
                <c:pt idx="469">
                  <c:v>0.56999999999999995</c:v>
                </c:pt>
                <c:pt idx="470">
                  <c:v>0.56999999999999995</c:v>
                </c:pt>
                <c:pt idx="471">
                  <c:v>0.56000000000000005</c:v>
                </c:pt>
                <c:pt idx="472">
                  <c:v>0.56000000000000005</c:v>
                </c:pt>
                <c:pt idx="473">
                  <c:v>0.56000000000000005</c:v>
                </c:pt>
                <c:pt idx="474">
                  <c:v>0.56000000000000005</c:v>
                </c:pt>
                <c:pt idx="475">
                  <c:v>0.56000000000000005</c:v>
                </c:pt>
                <c:pt idx="476">
                  <c:v>0.56000000000000005</c:v>
                </c:pt>
                <c:pt idx="477">
                  <c:v>0.56000000000000005</c:v>
                </c:pt>
                <c:pt idx="478">
                  <c:v>0.56000000000000005</c:v>
                </c:pt>
                <c:pt idx="479">
                  <c:v>0.56000000000000005</c:v>
                </c:pt>
                <c:pt idx="480">
                  <c:v>0.56000000000000005</c:v>
                </c:pt>
                <c:pt idx="481">
                  <c:v>0.54</c:v>
                </c:pt>
                <c:pt idx="482">
                  <c:v>0.54</c:v>
                </c:pt>
                <c:pt idx="483">
                  <c:v>0.54</c:v>
                </c:pt>
                <c:pt idx="484">
                  <c:v>0.54</c:v>
                </c:pt>
                <c:pt idx="485">
                  <c:v>0.54</c:v>
                </c:pt>
                <c:pt idx="486">
                  <c:v>0.54</c:v>
                </c:pt>
                <c:pt idx="487">
                  <c:v>0.54</c:v>
                </c:pt>
                <c:pt idx="488">
                  <c:v>0.54</c:v>
                </c:pt>
                <c:pt idx="489">
                  <c:v>0.54</c:v>
                </c:pt>
                <c:pt idx="490">
                  <c:v>0.54</c:v>
                </c:pt>
                <c:pt idx="491">
                  <c:v>0.53</c:v>
                </c:pt>
                <c:pt idx="492">
                  <c:v>0.53</c:v>
                </c:pt>
                <c:pt idx="493">
                  <c:v>0.53</c:v>
                </c:pt>
                <c:pt idx="494">
                  <c:v>0.53</c:v>
                </c:pt>
                <c:pt idx="495">
                  <c:v>0.53</c:v>
                </c:pt>
                <c:pt idx="496">
                  <c:v>0.53</c:v>
                </c:pt>
                <c:pt idx="497">
                  <c:v>0.53</c:v>
                </c:pt>
                <c:pt idx="498">
                  <c:v>0.53</c:v>
                </c:pt>
                <c:pt idx="499">
                  <c:v>0.52</c:v>
                </c:pt>
                <c:pt idx="500">
                  <c:v>0.52</c:v>
                </c:pt>
                <c:pt idx="501">
                  <c:v>0.52</c:v>
                </c:pt>
                <c:pt idx="502">
                  <c:v>0.52</c:v>
                </c:pt>
                <c:pt idx="503">
                  <c:v>0.52</c:v>
                </c:pt>
                <c:pt idx="504">
                  <c:v>0.52</c:v>
                </c:pt>
                <c:pt idx="505">
                  <c:v>0.52</c:v>
                </c:pt>
                <c:pt idx="506">
                  <c:v>0.52</c:v>
                </c:pt>
                <c:pt idx="507">
                  <c:v>0.52</c:v>
                </c:pt>
                <c:pt idx="508">
                  <c:v>0.52</c:v>
                </c:pt>
                <c:pt idx="509">
                  <c:v>0.52</c:v>
                </c:pt>
                <c:pt idx="510">
                  <c:v>0.52</c:v>
                </c:pt>
                <c:pt idx="511">
                  <c:v>0.52</c:v>
                </c:pt>
                <c:pt idx="512">
                  <c:v>0.52</c:v>
                </c:pt>
                <c:pt idx="513">
                  <c:v>0.52</c:v>
                </c:pt>
                <c:pt idx="514">
                  <c:v>0.51</c:v>
                </c:pt>
                <c:pt idx="515">
                  <c:v>0.51</c:v>
                </c:pt>
                <c:pt idx="516">
                  <c:v>0.51</c:v>
                </c:pt>
                <c:pt idx="517">
                  <c:v>0.51</c:v>
                </c:pt>
                <c:pt idx="518">
                  <c:v>0.51</c:v>
                </c:pt>
                <c:pt idx="519">
                  <c:v>0.51</c:v>
                </c:pt>
                <c:pt idx="520">
                  <c:v>0.51</c:v>
                </c:pt>
                <c:pt idx="521">
                  <c:v>0.5</c:v>
                </c:pt>
                <c:pt idx="522">
                  <c:v>0.5</c:v>
                </c:pt>
                <c:pt idx="523">
                  <c:v>0.5</c:v>
                </c:pt>
                <c:pt idx="524">
                  <c:v>0.5</c:v>
                </c:pt>
                <c:pt idx="525">
                  <c:v>0.5</c:v>
                </c:pt>
                <c:pt idx="526">
                  <c:v>0.49</c:v>
                </c:pt>
                <c:pt idx="527">
                  <c:v>0.49</c:v>
                </c:pt>
                <c:pt idx="528">
                  <c:v>0.49</c:v>
                </c:pt>
                <c:pt idx="529">
                  <c:v>0.49</c:v>
                </c:pt>
                <c:pt idx="530">
                  <c:v>0.49</c:v>
                </c:pt>
                <c:pt idx="531">
                  <c:v>0.49</c:v>
                </c:pt>
                <c:pt idx="532">
                  <c:v>0.49</c:v>
                </c:pt>
                <c:pt idx="533">
                  <c:v>0.48</c:v>
                </c:pt>
                <c:pt idx="534">
                  <c:v>0.48</c:v>
                </c:pt>
                <c:pt idx="535">
                  <c:v>0.48</c:v>
                </c:pt>
                <c:pt idx="536">
                  <c:v>0.48</c:v>
                </c:pt>
                <c:pt idx="537">
                  <c:v>0.48</c:v>
                </c:pt>
                <c:pt idx="538">
                  <c:v>0.48</c:v>
                </c:pt>
                <c:pt idx="539">
                  <c:v>0.48</c:v>
                </c:pt>
                <c:pt idx="540">
                  <c:v>0.48</c:v>
                </c:pt>
                <c:pt idx="541">
                  <c:v>0.47</c:v>
                </c:pt>
                <c:pt idx="542">
                  <c:v>0.47</c:v>
                </c:pt>
                <c:pt idx="543">
                  <c:v>0.47</c:v>
                </c:pt>
                <c:pt idx="544">
                  <c:v>0.47</c:v>
                </c:pt>
                <c:pt idx="545">
                  <c:v>0.47</c:v>
                </c:pt>
                <c:pt idx="546">
                  <c:v>0.47</c:v>
                </c:pt>
                <c:pt idx="547">
                  <c:v>0.47</c:v>
                </c:pt>
                <c:pt idx="548">
                  <c:v>0.46</c:v>
                </c:pt>
                <c:pt idx="549">
                  <c:v>0.46</c:v>
                </c:pt>
                <c:pt idx="550">
                  <c:v>0.46</c:v>
                </c:pt>
                <c:pt idx="551">
                  <c:v>0.46</c:v>
                </c:pt>
                <c:pt idx="552">
                  <c:v>0.46</c:v>
                </c:pt>
                <c:pt idx="553">
                  <c:v>0.46</c:v>
                </c:pt>
                <c:pt idx="554">
                  <c:v>0.46</c:v>
                </c:pt>
                <c:pt idx="555">
                  <c:v>0.45</c:v>
                </c:pt>
                <c:pt idx="556">
                  <c:v>0.45</c:v>
                </c:pt>
                <c:pt idx="557">
                  <c:v>0.45</c:v>
                </c:pt>
                <c:pt idx="558">
                  <c:v>0.45</c:v>
                </c:pt>
                <c:pt idx="559">
                  <c:v>0.45</c:v>
                </c:pt>
                <c:pt idx="560">
                  <c:v>0.45</c:v>
                </c:pt>
                <c:pt idx="561">
                  <c:v>0.45</c:v>
                </c:pt>
                <c:pt idx="562">
                  <c:v>0.45</c:v>
                </c:pt>
                <c:pt idx="563">
                  <c:v>0.45</c:v>
                </c:pt>
                <c:pt idx="564">
                  <c:v>0.44</c:v>
                </c:pt>
                <c:pt idx="565">
                  <c:v>0.44</c:v>
                </c:pt>
                <c:pt idx="566">
                  <c:v>0.44</c:v>
                </c:pt>
                <c:pt idx="567">
                  <c:v>0.44</c:v>
                </c:pt>
                <c:pt idx="568">
                  <c:v>0.43</c:v>
                </c:pt>
                <c:pt idx="569">
                  <c:v>0.43</c:v>
                </c:pt>
                <c:pt idx="570">
                  <c:v>0.43</c:v>
                </c:pt>
                <c:pt idx="571">
                  <c:v>0.43</c:v>
                </c:pt>
                <c:pt idx="572">
                  <c:v>0.43</c:v>
                </c:pt>
                <c:pt idx="573">
                  <c:v>0.42</c:v>
                </c:pt>
                <c:pt idx="574">
                  <c:v>0.42</c:v>
                </c:pt>
                <c:pt idx="575">
                  <c:v>0.42</c:v>
                </c:pt>
                <c:pt idx="576">
                  <c:v>0.42</c:v>
                </c:pt>
                <c:pt idx="577">
                  <c:v>0.42</c:v>
                </c:pt>
                <c:pt idx="578">
                  <c:v>0.42</c:v>
                </c:pt>
                <c:pt idx="579">
                  <c:v>0.42</c:v>
                </c:pt>
                <c:pt idx="580">
                  <c:v>0.42</c:v>
                </c:pt>
                <c:pt idx="581">
                  <c:v>0.42</c:v>
                </c:pt>
                <c:pt idx="582">
                  <c:v>0.42</c:v>
                </c:pt>
                <c:pt idx="583">
                  <c:v>0.42</c:v>
                </c:pt>
                <c:pt idx="584">
                  <c:v>0.42</c:v>
                </c:pt>
                <c:pt idx="585">
                  <c:v>0.41</c:v>
                </c:pt>
                <c:pt idx="586">
                  <c:v>0.41</c:v>
                </c:pt>
                <c:pt idx="587">
                  <c:v>0.41</c:v>
                </c:pt>
                <c:pt idx="588">
                  <c:v>0.41</c:v>
                </c:pt>
                <c:pt idx="589">
                  <c:v>0.41</c:v>
                </c:pt>
                <c:pt idx="590">
                  <c:v>0.41</c:v>
                </c:pt>
                <c:pt idx="591">
                  <c:v>0.41</c:v>
                </c:pt>
                <c:pt idx="592">
                  <c:v>0.4</c:v>
                </c:pt>
                <c:pt idx="593">
                  <c:v>0.4</c:v>
                </c:pt>
                <c:pt idx="594">
                  <c:v>0.4</c:v>
                </c:pt>
                <c:pt idx="595">
                  <c:v>0.4</c:v>
                </c:pt>
                <c:pt idx="596">
                  <c:v>0.4</c:v>
                </c:pt>
                <c:pt idx="597">
                  <c:v>0.4</c:v>
                </c:pt>
                <c:pt idx="598">
                  <c:v>0.4</c:v>
                </c:pt>
                <c:pt idx="599">
                  <c:v>0.39</c:v>
                </c:pt>
                <c:pt idx="600">
                  <c:v>0.39</c:v>
                </c:pt>
                <c:pt idx="601">
                  <c:v>0.39</c:v>
                </c:pt>
                <c:pt idx="602">
                  <c:v>0.39</c:v>
                </c:pt>
                <c:pt idx="603">
                  <c:v>0.39</c:v>
                </c:pt>
                <c:pt idx="604">
                  <c:v>0.39</c:v>
                </c:pt>
                <c:pt idx="605">
                  <c:v>0.39</c:v>
                </c:pt>
                <c:pt idx="606">
                  <c:v>0.39</c:v>
                </c:pt>
                <c:pt idx="607">
                  <c:v>0.39</c:v>
                </c:pt>
                <c:pt idx="608">
                  <c:v>0.39</c:v>
                </c:pt>
                <c:pt idx="609">
                  <c:v>0.39</c:v>
                </c:pt>
                <c:pt idx="610">
                  <c:v>0.39</c:v>
                </c:pt>
                <c:pt idx="611">
                  <c:v>0.38</c:v>
                </c:pt>
                <c:pt idx="612">
                  <c:v>0.38</c:v>
                </c:pt>
                <c:pt idx="613">
                  <c:v>0.38</c:v>
                </c:pt>
                <c:pt idx="614">
                  <c:v>0.38</c:v>
                </c:pt>
                <c:pt idx="615">
                  <c:v>0.38</c:v>
                </c:pt>
                <c:pt idx="616">
                  <c:v>0.38</c:v>
                </c:pt>
                <c:pt idx="617">
                  <c:v>0.38</c:v>
                </c:pt>
                <c:pt idx="618">
                  <c:v>0.38</c:v>
                </c:pt>
                <c:pt idx="619">
                  <c:v>0.37</c:v>
                </c:pt>
                <c:pt idx="620">
                  <c:v>0.37</c:v>
                </c:pt>
                <c:pt idx="621">
                  <c:v>0.37</c:v>
                </c:pt>
                <c:pt idx="622">
                  <c:v>0.37</c:v>
                </c:pt>
                <c:pt idx="623">
                  <c:v>0.37</c:v>
                </c:pt>
                <c:pt idx="624">
                  <c:v>0.37</c:v>
                </c:pt>
                <c:pt idx="625">
                  <c:v>0.37</c:v>
                </c:pt>
                <c:pt idx="626">
                  <c:v>0.37</c:v>
                </c:pt>
                <c:pt idx="627">
                  <c:v>0.37</c:v>
                </c:pt>
                <c:pt idx="628">
                  <c:v>0.37</c:v>
                </c:pt>
                <c:pt idx="629">
                  <c:v>0.36</c:v>
                </c:pt>
                <c:pt idx="630">
                  <c:v>0.36</c:v>
                </c:pt>
                <c:pt idx="631">
                  <c:v>0.36</c:v>
                </c:pt>
                <c:pt idx="632">
                  <c:v>0.36</c:v>
                </c:pt>
                <c:pt idx="633">
                  <c:v>0.36</c:v>
                </c:pt>
                <c:pt idx="634">
                  <c:v>0.35</c:v>
                </c:pt>
                <c:pt idx="635">
                  <c:v>0.35</c:v>
                </c:pt>
                <c:pt idx="636">
                  <c:v>0.35</c:v>
                </c:pt>
                <c:pt idx="637">
                  <c:v>0.35</c:v>
                </c:pt>
                <c:pt idx="638">
                  <c:v>0.35</c:v>
                </c:pt>
                <c:pt idx="639">
                  <c:v>0.34</c:v>
                </c:pt>
                <c:pt idx="640">
                  <c:v>0.34</c:v>
                </c:pt>
                <c:pt idx="641">
                  <c:v>0.34</c:v>
                </c:pt>
                <c:pt idx="642">
                  <c:v>0.34</c:v>
                </c:pt>
                <c:pt idx="643">
                  <c:v>0.34</c:v>
                </c:pt>
                <c:pt idx="644">
                  <c:v>0.34</c:v>
                </c:pt>
                <c:pt idx="645">
                  <c:v>0.33</c:v>
                </c:pt>
                <c:pt idx="646">
                  <c:v>0.33</c:v>
                </c:pt>
                <c:pt idx="647">
                  <c:v>0.33</c:v>
                </c:pt>
                <c:pt idx="648">
                  <c:v>0.33</c:v>
                </c:pt>
                <c:pt idx="649">
                  <c:v>0.33</c:v>
                </c:pt>
                <c:pt idx="650">
                  <c:v>0.33</c:v>
                </c:pt>
                <c:pt idx="651">
                  <c:v>0.33</c:v>
                </c:pt>
                <c:pt idx="652">
                  <c:v>0.33</c:v>
                </c:pt>
                <c:pt idx="653">
                  <c:v>0.33</c:v>
                </c:pt>
                <c:pt idx="654">
                  <c:v>0.33</c:v>
                </c:pt>
                <c:pt idx="655">
                  <c:v>0.33</c:v>
                </c:pt>
                <c:pt idx="656">
                  <c:v>0.33</c:v>
                </c:pt>
                <c:pt idx="657">
                  <c:v>0.33</c:v>
                </c:pt>
                <c:pt idx="658">
                  <c:v>0.33</c:v>
                </c:pt>
                <c:pt idx="659">
                  <c:v>0.32</c:v>
                </c:pt>
                <c:pt idx="660">
                  <c:v>0.32</c:v>
                </c:pt>
                <c:pt idx="661">
                  <c:v>0.32</c:v>
                </c:pt>
                <c:pt idx="662">
                  <c:v>0.32</c:v>
                </c:pt>
                <c:pt idx="663">
                  <c:v>0.32</c:v>
                </c:pt>
                <c:pt idx="664">
                  <c:v>0.32</c:v>
                </c:pt>
                <c:pt idx="665">
                  <c:v>0.32</c:v>
                </c:pt>
                <c:pt idx="666">
                  <c:v>0.32</c:v>
                </c:pt>
                <c:pt idx="667">
                  <c:v>0.32</c:v>
                </c:pt>
                <c:pt idx="668">
                  <c:v>0.31</c:v>
                </c:pt>
                <c:pt idx="669">
                  <c:v>0.31</c:v>
                </c:pt>
                <c:pt idx="670">
                  <c:v>0.31</c:v>
                </c:pt>
                <c:pt idx="671">
                  <c:v>0.31</c:v>
                </c:pt>
                <c:pt idx="672">
                  <c:v>0.31</c:v>
                </c:pt>
                <c:pt idx="673">
                  <c:v>0.31</c:v>
                </c:pt>
                <c:pt idx="674">
                  <c:v>0.31</c:v>
                </c:pt>
                <c:pt idx="675">
                  <c:v>0.3</c:v>
                </c:pt>
                <c:pt idx="676">
                  <c:v>0.3</c:v>
                </c:pt>
                <c:pt idx="677">
                  <c:v>0.3</c:v>
                </c:pt>
                <c:pt idx="678">
                  <c:v>0.3</c:v>
                </c:pt>
                <c:pt idx="679">
                  <c:v>0.3</c:v>
                </c:pt>
                <c:pt idx="680">
                  <c:v>0.28999999999999998</c:v>
                </c:pt>
                <c:pt idx="681">
                  <c:v>0.28999999999999998</c:v>
                </c:pt>
                <c:pt idx="682">
                  <c:v>0.28999999999999998</c:v>
                </c:pt>
                <c:pt idx="683">
                  <c:v>0.28999999999999998</c:v>
                </c:pt>
                <c:pt idx="684">
                  <c:v>0.28999999999999998</c:v>
                </c:pt>
                <c:pt idx="685">
                  <c:v>0.28999999999999998</c:v>
                </c:pt>
                <c:pt idx="686">
                  <c:v>0.28999999999999998</c:v>
                </c:pt>
                <c:pt idx="687">
                  <c:v>0.28999999999999998</c:v>
                </c:pt>
                <c:pt idx="688">
                  <c:v>0.28999999999999998</c:v>
                </c:pt>
                <c:pt idx="689">
                  <c:v>0.28999999999999998</c:v>
                </c:pt>
                <c:pt idx="690">
                  <c:v>0.28999999999999998</c:v>
                </c:pt>
                <c:pt idx="691">
                  <c:v>0.28999999999999998</c:v>
                </c:pt>
                <c:pt idx="692">
                  <c:v>0.28000000000000003</c:v>
                </c:pt>
                <c:pt idx="693">
                  <c:v>0.28000000000000003</c:v>
                </c:pt>
                <c:pt idx="694">
                  <c:v>0.28000000000000003</c:v>
                </c:pt>
                <c:pt idx="695">
                  <c:v>0.28000000000000003</c:v>
                </c:pt>
                <c:pt idx="696">
                  <c:v>0.28000000000000003</c:v>
                </c:pt>
                <c:pt idx="697">
                  <c:v>0.28000000000000003</c:v>
                </c:pt>
                <c:pt idx="698">
                  <c:v>0.28000000000000003</c:v>
                </c:pt>
                <c:pt idx="699">
                  <c:v>0.28000000000000003</c:v>
                </c:pt>
                <c:pt idx="700">
                  <c:v>0.27</c:v>
                </c:pt>
                <c:pt idx="701">
                  <c:v>0.27</c:v>
                </c:pt>
                <c:pt idx="702">
                  <c:v>0.27</c:v>
                </c:pt>
                <c:pt idx="703">
                  <c:v>0.27</c:v>
                </c:pt>
                <c:pt idx="704">
                  <c:v>0.27</c:v>
                </c:pt>
                <c:pt idx="705">
                  <c:v>0.27</c:v>
                </c:pt>
                <c:pt idx="706">
                  <c:v>0.27</c:v>
                </c:pt>
                <c:pt idx="707">
                  <c:v>0.27</c:v>
                </c:pt>
                <c:pt idx="708">
                  <c:v>0.27</c:v>
                </c:pt>
                <c:pt idx="709">
                  <c:v>0.27</c:v>
                </c:pt>
                <c:pt idx="710">
                  <c:v>0.27</c:v>
                </c:pt>
                <c:pt idx="711">
                  <c:v>0.27</c:v>
                </c:pt>
                <c:pt idx="712">
                  <c:v>0.27</c:v>
                </c:pt>
                <c:pt idx="713">
                  <c:v>0.27</c:v>
                </c:pt>
                <c:pt idx="714">
                  <c:v>0.27</c:v>
                </c:pt>
                <c:pt idx="715">
                  <c:v>0.27</c:v>
                </c:pt>
                <c:pt idx="716">
                  <c:v>0.26</c:v>
                </c:pt>
                <c:pt idx="717">
                  <c:v>0.26</c:v>
                </c:pt>
                <c:pt idx="718">
                  <c:v>0.26</c:v>
                </c:pt>
                <c:pt idx="719">
                  <c:v>0.26</c:v>
                </c:pt>
                <c:pt idx="720">
                  <c:v>0.26</c:v>
                </c:pt>
                <c:pt idx="721">
                  <c:v>0.25</c:v>
                </c:pt>
                <c:pt idx="722">
                  <c:v>0.25</c:v>
                </c:pt>
                <c:pt idx="723">
                  <c:v>0.25</c:v>
                </c:pt>
                <c:pt idx="724">
                  <c:v>0.25</c:v>
                </c:pt>
                <c:pt idx="725">
                  <c:v>0.25</c:v>
                </c:pt>
                <c:pt idx="726">
                  <c:v>0.25</c:v>
                </c:pt>
                <c:pt idx="727">
                  <c:v>0.25</c:v>
                </c:pt>
                <c:pt idx="728">
                  <c:v>0.25</c:v>
                </c:pt>
                <c:pt idx="729">
                  <c:v>0.25</c:v>
                </c:pt>
                <c:pt idx="730">
                  <c:v>0.25</c:v>
                </c:pt>
                <c:pt idx="731">
                  <c:v>0.25</c:v>
                </c:pt>
                <c:pt idx="732">
                  <c:v>0.25</c:v>
                </c:pt>
                <c:pt idx="733">
                  <c:v>0.24</c:v>
                </c:pt>
                <c:pt idx="734">
                  <c:v>0.24</c:v>
                </c:pt>
                <c:pt idx="735">
                  <c:v>0.24</c:v>
                </c:pt>
                <c:pt idx="736">
                  <c:v>0.24</c:v>
                </c:pt>
                <c:pt idx="737">
                  <c:v>0.24</c:v>
                </c:pt>
                <c:pt idx="738">
                  <c:v>0.24</c:v>
                </c:pt>
                <c:pt idx="739">
                  <c:v>0.24</c:v>
                </c:pt>
                <c:pt idx="740">
                  <c:v>0.24</c:v>
                </c:pt>
                <c:pt idx="741">
                  <c:v>0.24</c:v>
                </c:pt>
                <c:pt idx="742">
                  <c:v>0.24</c:v>
                </c:pt>
                <c:pt idx="743">
                  <c:v>0.24</c:v>
                </c:pt>
                <c:pt idx="744">
                  <c:v>0.23</c:v>
                </c:pt>
                <c:pt idx="745">
                  <c:v>0.23</c:v>
                </c:pt>
                <c:pt idx="746">
                  <c:v>0.23</c:v>
                </c:pt>
                <c:pt idx="747">
                  <c:v>0.23</c:v>
                </c:pt>
                <c:pt idx="748">
                  <c:v>0.23</c:v>
                </c:pt>
                <c:pt idx="749">
                  <c:v>0.23</c:v>
                </c:pt>
                <c:pt idx="750">
                  <c:v>0.23</c:v>
                </c:pt>
                <c:pt idx="751">
                  <c:v>0.23</c:v>
                </c:pt>
                <c:pt idx="752">
                  <c:v>0.23</c:v>
                </c:pt>
                <c:pt idx="753">
                  <c:v>0.23</c:v>
                </c:pt>
                <c:pt idx="754">
                  <c:v>0.23</c:v>
                </c:pt>
                <c:pt idx="755">
                  <c:v>0.23</c:v>
                </c:pt>
                <c:pt idx="756">
                  <c:v>0.23</c:v>
                </c:pt>
                <c:pt idx="757">
                  <c:v>0.22</c:v>
                </c:pt>
                <c:pt idx="758">
                  <c:v>0.22</c:v>
                </c:pt>
                <c:pt idx="759">
                  <c:v>0.22</c:v>
                </c:pt>
                <c:pt idx="760">
                  <c:v>0.22</c:v>
                </c:pt>
                <c:pt idx="761">
                  <c:v>0.22</c:v>
                </c:pt>
                <c:pt idx="762">
                  <c:v>0.22</c:v>
                </c:pt>
                <c:pt idx="763">
                  <c:v>0.22</c:v>
                </c:pt>
                <c:pt idx="764">
                  <c:v>0.22</c:v>
                </c:pt>
                <c:pt idx="765">
                  <c:v>0.22</c:v>
                </c:pt>
                <c:pt idx="766">
                  <c:v>0.22</c:v>
                </c:pt>
                <c:pt idx="767">
                  <c:v>0.22</c:v>
                </c:pt>
                <c:pt idx="768">
                  <c:v>0.21</c:v>
                </c:pt>
                <c:pt idx="769">
                  <c:v>0.21</c:v>
                </c:pt>
                <c:pt idx="770">
                  <c:v>0.21</c:v>
                </c:pt>
                <c:pt idx="771">
                  <c:v>0.21</c:v>
                </c:pt>
                <c:pt idx="772">
                  <c:v>0.21</c:v>
                </c:pt>
                <c:pt idx="773">
                  <c:v>0.21</c:v>
                </c:pt>
                <c:pt idx="774">
                  <c:v>0.21</c:v>
                </c:pt>
                <c:pt idx="775">
                  <c:v>0.21</c:v>
                </c:pt>
                <c:pt idx="776">
                  <c:v>0.21</c:v>
                </c:pt>
                <c:pt idx="777">
                  <c:v>0.21</c:v>
                </c:pt>
                <c:pt idx="778">
                  <c:v>0.21</c:v>
                </c:pt>
                <c:pt idx="779">
                  <c:v>0.21</c:v>
                </c:pt>
                <c:pt idx="780">
                  <c:v>0.21</c:v>
                </c:pt>
                <c:pt idx="781">
                  <c:v>0.21</c:v>
                </c:pt>
                <c:pt idx="782">
                  <c:v>0.21</c:v>
                </c:pt>
                <c:pt idx="783">
                  <c:v>0.21</c:v>
                </c:pt>
                <c:pt idx="784">
                  <c:v>0.2</c:v>
                </c:pt>
                <c:pt idx="785">
                  <c:v>0.2</c:v>
                </c:pt>
                <c:pt idx="786">
                  <c:v>0.2</c:v>
                </c:pt>
                <c:pt idx="787">
                  <c:v>0.2</c:v>
                </c:pt>
                <c:pt idx="788">
                  <c:v>0.2</c:v>
                </c:pt>
                <c:pt idx="789">
                  <c:v>0.2</c:v>
                </c:pt>
                <c:pt idx="790">
                  <c:v>0.2</c:v>
                </c:pt>
                <c:pt idx="791">
                  <c:v>0.2</c:v>
                </c:pt>
                <c:pt idx="792">
                  <c:v>0.2</c:v>
                </c:pt>
                <c:pt idx="793">
                  <c:v>0.2</c:v>
                </c:pt>
                <c:pt idx="794">
                  <c:v>0.2</c:v>
                </c:pt>
                <c:pt idx="795">
                  <c:v>0.19</c:v>
                </c:pt>
                <c:pt idx="796">
                  <c:v>0.19</c:v>
                </c:pt>
                <c:pt idx="797">
                  <c:v>0.19</c:v>
                </c:pt>
                <c:pt idx="798">
                  <c:v>0.19</c:v>
                </c:pt>
                <c:pt idx="799">
                  <c:v>0.19</c:v>
                </c:pt>
                <c:pt idx="800">
                  <c:v>0.19</c:v>
                </c:pt>
                <c:pt idx="801">
                  <c:v>0.19</c:v>
                </c:pt>
                <c:pt idx="802">
                  <c:v>0.19</c:v>
                </c:pt>
                <c:pt idx="803">
                  <c:v>0.19</c:v>
                </c:pt>
                <c:pt idx="804">
                  <c:v>0.19</c:v>
                </c:pt>
                <c:pt idx="805">
                  <c:v>0.19</c:v>
                </c:pt>
                <c:pt idx="806">
                  <c:v>0.19</c:v>
                </c:pt>
                <c:pt idx="807">
                  <c:v>0.19</c:v>
                </c:pt>
                <c:pt idx="808">
                  <c:v>0.19</c:v>
                </c:pt>
                <c:pt idx="809">
                  <c:v>0.19</c:v>
                </c:pt>
                <c:pt idx="810">
                  <c:v>0.19</c:v>
                </c:pt>
                <c:pt idx="811">
                  <c:v>0.18</c:v>
                </c:pt>
                <c:pt idx="812">
                  <c:v>0.18</c:v>
                </c:pt>
                <c:pt idx="813">
                  <c:v>0.18</c:v>
                </c:pt>
                <c:pt idx="814">
                  <c:v>0.18</c:v>
                </c:pt>
                <c:pt idx="815">
                  <c:v>0.18</c:v>
                </c:pt>
                <c:pt idx="816">
                  <c:v>0.18</c:v>
                </c:pt>
                <c:pt idx="817">
                  <c:v>0.18</c:v>
                </c:pt>
                <c:pt idx="818">
                  <c:v>0.18</c:v>
                </c:pt>
                <c:pt idx="819">
                  <c:v>0.18</c:v>
                </c:pt>
                <c:pt idx="820">
                  <c:v>0.18</c:v>
                </c:pt>
                <c:pt idx="821">
                  <c:v>0.18</c:v>
                </c:pt>
                <c:pt idx="822">
                  <c:v>0.17</c:v>
                </c:pt>
                <c:pt idx="823">
                  <c:v>0.17</c:v>
                </c:pt>
                <c:pt idx="824">
                  <c:v>0.17</c:v>
                </c:pt>
                <c:pt idx="825">
                  <c:v>0.17</c:v>
                </c:pt>
                <c:pt idx="826">
                  <c:v>0.17</c:v>
                </c:pt>
                <c:pt idx="827">
                  <c:v>0.17</c:v>
                </c:pt>
                <c:pt idx="828">
                  <c:v>0.17</c:v>
                </c:pt>
                <c:pt idx="829">
                  <c:v>0.17</c:v>
                </c:pt>
                <c:pt idx="830">
                  <c:v>0.17</c:v>
                </c:pt>
                <c:pt idx="831">
                  <c:v>0.17</c:v>
                </c:pt>
                <c:pt idx="832">
                  <c:v>0.17</c:v>
                </c:pt>
                <c:pt idx="833">
                  <c:v>0.16</c:v>
                </c:pt>
                <c:pt idx="834">
                  <c:v>0.16</c:v>
                </c:pt>
                <c:pt idx="835">
                  <c:v>0.16</c:v>
                </c:pt>
                <c:pt idx="836">
                  <c:v>0.16</c:v>
                </c:pt>
                <c:pt idx="837">
                  <c:v>0.16</c:v>
                </c:pt>
                <c:pt idx="838">
                  <c:v>0.16</c:v>
                </c:pt>
                <c:pt idx="839">
                  <c:v>0.16</c:v>
                </c:pt>
                <c:pt idx="840">
                  <c:v>0.16</c:v>
                </c:pt>
                <c:pt idx="841">
                  <c:v>0.16</c:v>
                </c:pt>
                <c:pt idx="842">
                  <c:v>0.16</c:v>
                </c:pt>
                <c:pt idx="843">
                  <c:v>0.15</c:v>
                </c:pt>
                <c:pt idx="844">
                  <c:v>0.15</c:v>
                </c:pt>
                <c:pt idx="845">
                  <c:v>0.15</c:v>
                </c:pt>
                <c:pt idx="846">
                  <c:v>0.15</c:v>
                </c:pt>
                <c:pt idx="847">
                  <c:v>0.15</c:v>
                </c:pt>
                <c:pt idx="848">
                  <c:v>0.15</c:v>
                </c:pt>
                <c:pt idx="849">
                  <c:v>0.15</c:v>
                </c:pt>
                <c:pt idx="850">
                  <c:v>0.15</c:v>
                </c:pt>
                <c:pt idx="851">
                  <c:v>0.15</c:v>
                </c:pt>
                <c:pt idx="852">
                  <c:v>0.15</c:v>
                </c:pt>
                <c:pt idx="853">
                  <c:v>0.14000000000000001</c:v>
                </c:pt>
                <c:pt idx="854">
                  <c:v>0.14000000000000001</c:v>
                </c:pt>
                <c:pt idx="855">
                  <c:v>0.14000000000000001</c:v>
                </c:pt>
                <c:pt idx="856">
                  <c:v>0.14000000000000001</c:v>
                </c:pt>
                <c:pt idx="857">
                  <c:v>0.14000000000000001</c:v>
                </c:pt>
                <c:pt idx="858">
                  <c:v>0.14000000000000001</c:v>
                </c:pt>
                <c:pt idx="859">
                  <c:v>0.14000000000000001</c:v>
                </c:pt>
                <c:pt idx="860">
                  <c:v>0.14000000000000001</c:v>
                </c:pt>
                <c:pt idx="861">
                  <c:v>0.14000000000000001</c:v>
                </c:pt>
                <c:pt idx="862">
                  <c:v>0.14000000000000001</c:v>
                </c:pt>
                <c:pt idx="863">
                  <c:v>0.14000000000000001</c:v>
                </c:pt>
                <c:pt idx="864">
                  <c:v>0.14000000000000001</c:v>
                </c:pt>
                <c:pt idx="865">
                  <c:v>0.14000000000000001</c:v>
                </c:pt>
                <c:pt idx="866">
                  <c:v>0.14000000000000001</c:v>
                </c:pt>
                <c:pt idx="867">
                  <c:v>0.14000000000000001</c:v>
                </c:pt>
                <c:pt idx="868">
                  <c:v>0.13</c:v>
                </c:pt>
                <c:pt idx="869">
                  <c:v>0.13</c:v>
                </c:pt>
                <c:pt idx="870">
                  <c:v>0.13</c:v>
                </c:pt>
                <c:pt idx="871">
                  <c:v>0.13</c:v>
                </c:pt>
                <c:pt idx="872">
                  <c:v>0.13</c:v>
                </c:pt>
                <c:pt idx="873">
                  <c:v>0.13</c:v>
                </c:pt>
                <c:pt idx="874">
                  <c:v>0.13</c:v>
                </c:pt>
                <c:pt idx="875">
                  <c:v>0.13</c:v>
                </c:pt>
                <c:pt idx="876">
                  <c:v>0.13</c:v>
                </c:pt>
                <c:pt idx="877">
                  <c:v>0.13</c:v>
                </c:pt>
                <c:pt idx="878">
                  <c:v>0.13</c:v>
                </c:pt>
                <c:pt idx="879">
                  <c:v>0.12</c:v>
                </c:pt>
                <c:pt idx="880">
                  <c:v>0.12</c:v>
                </c:pt>
                <c:pt idx="881">
                  <c:v>0.12</c:v>
                </c:pt>
                <c:pt idx="882">
                  <c:v>0.12</c:v>
                </c:pt>
                <c:pt idx="883">
                  <c:v>0.12</c:v>
                </c:pt>
                <c:pt idx="884">
                  <c:v>0.12</c:v>
                </c:pt>
                <c:pt idx="885">
                  <c:v>0.12</c:v>
                </c:pt>
                <c:pt idx="886">
                  <c:v>0.12</c:v>
                </c:pt>
                <c:pt idx="887">
                  <c:v>0.12</c:v>
                </c:pt>
                <c:pt idx="888">
                  <c:v>0.12</c:v>
                </c:pt>
                <c:pt idx="889">
                  <c:v>0.12</c:v>
                </c:pt>
                <c:pt idx="890">
                  <c:v>0.12</c:v>
                </c:pt>
                <c:pt idx="891">
                  <c:v>0.12</c:v>
                </c:pt>
                <c:pt idx="892">
                  <c:v>0.12</c:v>
                </c:pt>
                <c:pt idx="893">
                  <c:v>0.12</c:v>
                </c:pt>
                <c:pt idx="894">
                  <c:v>0.11</c:v>
                </c:pt>
                <c:pt idx="895">
                  <c:v>0.11</c:v>
                </c:pt>
                <c:pt idx="896">
                  <c:v>0.11</c:v>
                </c:pt>
                <c:pt idx="897">
                  <c:v>0.11</c:v>
                </c:pt>
                <c:pt idx="898">
                  <c:v>0.11</c:v>
                </c:pt>
                <c:pt idx="899">
                  <c:v>0.11</c:v>
                </c:pt>
                <c:pt idx="900">
                  <c:v>0.11</c:v>
                </c:pt>
                <c:pt idx="901">
                  <c:v>0.11</c:v>
                </c:pt>
                <c:pt idx="902">
                  <c:v>0.11</c:v>
                </c:pt>
                <c:pt idx="903">
                  <c:v>0.11</c:v>
                </c:pt>
                <c:pt idx="904">
                  <c:v>0.11</c:v>
                </c:pt>
                <c:pt idx="905">
                  <c:v>0.11</c:v>
                </c:pt>
                <c:pt idx="906">
                  <c:v>0.11</c:v>
                </c:pt>
                <c:pt idx="907">
                  <c:v>0.11</c:v>
                </c:pt>
                <c:pt idx="908">
                  <c:v>0.11</c:v>
                </c:pt>
                <c:pt idx="909">
                  <c:v>0.11</c:v>
                </c:pt>
                <c:pt idx="910">
                  <c:v>0.1</c:v>
                </c:pt>
                <c:pt idx="911">
                  <c:v>0.1</c:v>
                </c:pt>
                <c:pt idx="912">
                  <c:v>0.1</c:v>
                </c:pt>
                <c:pt idx="913">
                  <c:v>0.1</c:v>
                </c:pt>
                <c:pt idx="914">
                  <c:v>0.1</c:v>
                </c:pt>
                <c:pt idx="915">
                  <c:v>0.1</c:v>
                </c:pt>
                <c:pt idx="916">
                  <c:v>0.1</c:v>
                </c:pt>
                <c:pt idx="917">
                  <c:v>0.1</c:v>
                </c:pt>
                <c:pt idx="918">
                  <c:v>0.1</c:v>
                </c:pt>
                <c:pt idx="919">
                  <c:v>0.1</c:v>
                </c:pt>
                <c:pt idx="920">
                  <c:v>0.1</c:v>
                </c:pt>
                <c:pt idx="921">
                  <c:v>0.1</c:v>
                </c:pt>
                <c:pt idx="922">
                  <c:v>0.09</c:v>
                </c:pt>
                <c:pt idx="923">
                  <c:v>0.09</c:v>
                </c:pt>
                <c:pt idx="924">
                  <c:v>0.09</c:v>
                </c:pt>
                <c:pt idx="925">
                  <c:v>0.09</c:v>
                </c:pt>
                <c:pt idx="926">
                  <c:v>0.09</c:v>
                </c:pt>
                <c:pt idx="927">
                  <c:v>0.09</c:v>
                </c:pt>
                <c:pt idx="928">
                  <c:v>0.09</c:v>
                </c:pt>
                <c:pt idx="929">
                  <c:v>0.09</c:v>
                </c:pt>
                <c:pt idx="930">
                  <c:v>0.09</c:v>
                </c:pt>
                <c:pt idx="931">
                  <c:v>0.09</c:v>
                </c:pt>
                <c:pt idx="932">
                  <c:v>0.09</c:v>
                </c:pt>
                <c:pt idx="933">
                  <c:v>0.08</c:v>
                </c:pt>
                <c:pt idx="934">
                  <c:v>0.08</c:v>
                </c:pt>
                <c:pt idx="935">
                  <c:v>0.08</c:v>
                </c:pt>
                <c:pt idx="936">
                  <c:v>0.08</c:v>
                </c:pt>
                <c:pt idx="937">
                  <c:v>0.08</c:v>
                </c:pt>
                <c:pt idx="938">
                  <c:v>0.08</c:v>
                </c:pt>
                <c:pt idx="939">
                  <c:v>0.08</c:v>
                </c:pt>
                <c:pt idx="940">
                  <c:v>0.08</c:v>
                </c:pt>
                <c:pt idx="941">
                  <c:v>0.08</c:v>
                </c:pt>
                <c:pt idx="942">
                  <c:v>0.08</c:v>
                </c:pt>
                <c:pt idx="943">
                  <c:v>0.08</c:v>
                </c:pt>
                <c:pt idx="944">
                  <c:v>0.08</c:v>
                </c:pt>
                <c:pt idx="945">
                  <c:v>0.08</c:v>
                </c:pt>
                <c:pt idx="946">
                  <c:v>0.08</c:v>
                </c:pt>
                <c:pt idx="947">
                  <c:v>0.08</c:v>
                </c:pt>
                <c:pt idx="948">
                  <c:v>0.08</c:v>
                </c:pt>
                <c:pt idx="949">
                  <c:v>7.0000000000000007E-2</c:v>
                </c:pt>
                <c:pt idx="950">
                  <c:v>7.0000000000000007E-2</c:v>
                </c:pt>
                <c:pt idx="951">
                  <c:v>7.0000000000000007E-2</c:v>
                </c:pt>
                <c:pt idx="952">
                  <c:v>7.0000000000000007E-2</c:v>
                </c:pt>
                <c:pt idx="953">
                  <c:v>7.0000000000000007E-2</c:v>
                </c:pt>
                <c:pt idx="954">
                  <c:v>7.0000000000000007E-2</c:v>
                </c:pt>
                <c:pt idx="955">
                  <c:v>7.0000000000000007E-2</c:v>
                </c:pt>
                <c:pt idx="956">
                  <c:v>7.0000000000000007E-2</c:v>
                </c:pt>
                <c:pt idx="957">
                  <c:v>7.0000000000000007E-2</c:v>
                </c:pt>
                <c:pt idx="958">
                  <c:v>0.06</c:v>
                </c:pt>
                <c:pt idx="959">
                  <c:v>0.06</c:v>
                </c:pt>
                <c:pt idx="960">
                  <c:v>0.06</c:v>
                </c:pt>
                <c:pt idx="961">
                  <c:v>0.06</c:v>
                </c:pt>
                <c:pt idx="962">
                  <c:v>0.06</c:v>
                </c:pt>
                <c:pt idx="963">
                  <c:v>0.06</c:v>
                </c:pt>
                <c:pt idx="964">
                  <c:v>0.06</c:v>
                </c:pt>
                <c:pt idx="965">
                  <c:v>0.06</c:v>
                </c:pt>
                <c:pt idx="966">
                  <c:v>0.06</c:v>
                </c:pt>
                <c:pt idx="967">
                  <c:v>0.06</c:v>
                </c:pt>
                <c:pt idx="968">
                  <c:v>0.06</c:v>
                </c:pt>
                <c:pt idx="969">
                  <c:v>0.06</c:v>
                </c:pt>
                <c:pt idx="970">
                  <c:v>0.06</c:v>
                </c:pt>
                <c:pt idx="971">
                  <c:v>0.06</c:v>
                </c:pt>
                <c:pt idx="972">
                  <c:v>0.06</c:v>
                </c:pt>
                <c:pt idx="973">
                  <c:v>0.06</c:v>
                </c:pt>
                <c:pt idx="974">
                  <c:v>0.05</c:v>
                </c:pt>
                <c:pt idx="975">
                  <c:v>0.05</c:v>
                </c:pt>
                <c:pt idx="976">
                  <c:v>0.05</c:v>
                </c:pt>
                <c:pt idx="977">
                  <c:v>0.05</c:v>
                </c:pt>
                <c:pt idx="978">
                  <c:v>0.05</c:v>
                </c:pt>
                <c:pt idx="979">
                  <c:v>0.05</c:v>
                </c:pt>
                <c:pt idx="980">
                  <c:v>0.05</c:v>
                </c:pt>
                <c:pt idx="981">
                  <c:v>0.05</c:v>
                </c:pt>
                <c:pt idx="982">
                  <c:v>0.05</c:v>
                </c:pt>
                <c:pt idx="983">
                  <c:v>0.05</c:v>
                </c:pt>
                <c:pt idx="984">
                  <c:v>0.05</c:v>
                </c:pt>
                <c:pt idx="985">
                  <c:v>0.05</c:v>
                </c:pt>
                <c:pt idx="986">
                  <c:v>0.05</c:v>
                </c:pt>
                <c:pt idx="987">
                  <c:v>0.05</c:v>
                </c:pt>
                <c:pt idx="988">
                  <c:v>0.05</c:v>
                </c:pt>
                <c:pt idx="989">
                  <c:v>0.05</c:v>
                </c:pt>
                <c:pt idx="990">
                  <c:v>0.04</c:v>
                </c:pt>
                <c:pt idx="991">
                  <c:v>0.04</c:v>
                </c:pt>
                <c:pt idx="992">
                  <c:v>0.04</c:v>
                </c:pt>
                <c:pt idx="993">
                  <c:v>0.04</c:v>
                </c:pt>
                <c:pt idx="994">
                  <c:v>0.04</c:v>
                </c:pt>
                <c:pt idx="995">
                  <c:v>0.04</c:v>
                </c:pt>
                <c:pt idx="996">
                  <c:v>0.04</c:v>
                </c:pt>
                <c:pt idx="997">
                  <c:v>0.04</c:v>
                </c:pt>
                <c:pt idx="998">
                  <c:v>0.04</c:v>
                </c:pt>
                <c:pt idx="999">
                  <c:v>0.04</c:v>
                </c:pt>
                <c:pt idx="1000">
                  <c:v>0.03</c:v>
                </c:pt>
                <c:pt idx="1001">
                  <c:v>0.03</c:v>
                </c:pt>
                <c:pt idx="1002">
                  <c:v>0.03</c:v>
                </c:pt>
                <c:pt idx="1003">
                  <c:v>0.03</c:v>
                </c:pt>
                <c:pt idx="1004">
                  <c:v>0.03</c:v>
                </c:pt>
                <c:pt idx="1005">
                  <c:v>0.03</c:v>
                </c:pt>
                <c:pt idx="1006">
                  <c:v>0.03</c:v>
                </c:pt>
                <c:pt idx="1007">
                  <c:v>0.03</c:v>
                </c:pt>
                <c:pt idx="1008">
                  <c:v>0.03</c:v>
                </c:pt>
                <c:pt idx="1009">
                  <c:v>0.03</c:v>
                </c:pt>
                <c:pt idx="1010">
                  <c:v>0.03</c:v>
                </c:pt>
                <c:pt idx="1011">
                  <c:v>0.03</c:v>
                </c:pt>
                <c:pt idx="1012">
                  <c:v>0.02</c:v>
                </c:pt>
                <c:pt idx="1013">
                  <c:v>0.02</c:v>
                </c:pt>
                <c:pt idx="1014">
                  <c:v>0.02</c:v>
                </c:pt>
                <c:pt idx="1015">
                  <c:v>0.02</c:v>
                </c:pt>
                <c:pt idx="1016">
                  <c:v>0.02</c:v>
                </c:pt>
                <c:pt idx="1017">
                  <c:v>0.02</c:v>
                </c:pt>
                <c:pt idx="1018">
                  <c:v>0.02</c:v>
                </c:pt>
                <c:pt idx="1019">
                  <c:v>0.02</c:v>
                </c:pt>
                <c:pt idx="1020">
                  <c:v>0.02</c:v>
                </c:pt>
                <c:pt idx="1021">
                  <c:v>0.02</c:v>
                </c:pt>
                <c:pt idx="1022">
                  <c:v>0.02</c:v>
                </c:pt>
                <c:pt idx="1023">
                  <c:v>0.01</c:v>
                </c:pt>
                <c:pt idx="1024">
                  <c:v>0.01</c:v>
                </c:pt>
                <c:pt idx="1025">
                  <c:v>0.01</c:v>
                </c:pt>
                <c:pt idx="1026">
                  <c:v>0.01</c:v>
                </c:pt>
                <c:pt idx="1027">
                  <c:v>0.01</c:v>
                </c:pt>
                <c:pt idx="1028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AE-4050-BC42-A1D51C82D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927880"/>
        <c:axId val="455928208"/>
      </c:scatterChart>
      <c:valAx>
        <c:axId val="455927880"/>
        <c:scaling>
          <c:orientation val="minMax"/>
          <c:max val="100"/>
          <c:min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Critic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28208"/>
        <c:crosses val="autoZero"/>
        <c:crossBetween val="midCat"/>
      </c:valAx>
      <c:valAx>
        <c:axId val="45592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Global 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27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Electronic</a:t>
            </a:r>
            <a:r>
              <a:rPr lang="en-US" baseline="0"/>
              <a:t> Globas Sales vs Critic Score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Video_Games_Sales_as_at_22_Dec_!$J$1</c:f>
              <c:strCache>
                <c:ptCount val="1"/>
                <c:pt idx="0">
                  <c:v>Global_Sales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Video_Games_Sales_as_at_22_Dec_!$K$79:$K$16382</c:f>
              <c:numCache>
                <c:formatCode>General</c:formatCode>
                <c:ptCount val="1029"/>
                <c:pt idx="0">
                  <c:v>82</c:v>
                </c:pt>
                <c:pt idx="1">
                  <c:v>88</c:v>
                </c:pt>
                <c:pt idx="2">
                  <c:v>86</c:v>
                </c:pt>
                <c:pt idx="3">
                  <c:v>85</c:v>
                </c:pt>
                <c:pt idx="4">
                  <c:v>84</c:v>
                </c:pt>
                <c:pt idx="5">
                  <c:v>85</c:v>
                </c:pt>
                <c:pt idx="6">
                  <c:v>85</c:v>
                </c:pt>
                <c:pt idx="7">
                  <c:v>82</c:v>
                </c:pt>
                <c:pt idx="8">
                  <c:v>88</c:v>
                </c:pt>
                <c:pt idx="9">
                  <c:v>86</c:v>
                </c:pt>
                <c:pt idx="10">
                  <c:v>82</c:v>
                </c:pt>
                <c:pt idx="11">
                  <c:v>85</c:v>
                </c:pt>
                <c:pt idx="12">
                  <c:v>94</c:v>
                </c:pt>
                <c:pt idx="13">
                  <c:v>90</c:v>
                </c:pt>
                <c:pt idx="14">
                  <c:v>68</c:v>
                </c:pt>
                <c:pt idx="15">
                  <c:v>89</c:v>
                </c:pt>
                <c:pt idx="16">
                  <c:v>88</c:v>
                </c:pt>
                <c:pt idx="17">
                  <c:v>82</c:v>
                </c:pt>
                <c:pt idx="18">
                  <c:v>91</c:v>
                </c:pt>
                <c:pt idx="19">
                  <c:v>84</c:v>
                </c:pt>
                <c:pt idx="20">
                  <c:v>82</c:v>
                </c:pt>
                <c:pt idx="21">
                  <c:v>84</c:v>
                </c:pt>
                <c:pt idx="22">
                  <c:v>80</c:v>
                </c:pt>
                <c:pt idx="23">
                  <c:v>95</c:v>
                </c:pt>
                <c:pt idx="24">
                  <c:v>88</c:v>
                </c:pt>
                <c:pt idx="25">
                  <c:v>89</c:v>
                </c:pt>
                <c:pt idx="26">
                  <c:v>81</c:v>
                </c:pt>
                <c:pt idx="27">
                  <c:v>79</c:v>
                </c:pt>
                <c:pt idx="28">
                  <c:v>64</c:v>
                </c:pt>
                <c:pt idx="29">
                  <c:v>81</c:v>
                </c:pt>
                <c:pt idx="30">
                  <c:v>67</c:v>
                </c:pt>
                <c:pt idx="31">
                  <c:v>91</c:v>
                </c:pt>
                <c:pt idx="32">
                  <c:v>64</c:v>
                </c:pt>
                <c:pt idx="33">
                  <c:v>85</c:v>
                </c:pt>
                <c:pt idx="34">
                  <c:v>72</c:v>
                </c:pt>
                <c:pt idx="35">
                  <c:v>88</c:v>
                </c:pt>
                <c:pt idx="36">
                  <c:v>89</c:v>
                </c:pt>
                <c:pt idx="37">
                  <c:v>84</c:v>
                </c:pt>
                <c:pt idx="38">
                  <c:v>80</c:v>
                </c:pt>
                <c:pt idx="39">
                  <c:v>79</c:v>
                </c:pt>
                <c:pt idx="40">
                  <c:v>88</c:v>
                </c:pt>
                <c:pt idx="41">
                  <c:v>88</c:v>
                </c:pt>
                <c:pt idx="42">
                  <c:v>77</c:v>
                </c:pt>
                <c:pt idx="43">
                  <c:v>85</c:v>
                </c:pt>
                <c:pt idx="44">
                  <c:v>84</c:v>
                </c:pt>
                <c:pt idx="45">
                  <c:v>83</c:v>
                </c:pt>
                <c:pt idx="46">
                  <c:v>83</c:v>
                </c:pt>
                <c:pt idx="47">
                  <c:v>88</c:v>
                </c:pt>
                <c:pt idx="48">
                  <c:v>96</c:v>
                </c:pt>
                <c:pt idx="49">
                  <c:v>94</c:v>
                </c:pt>
                <c:pt idx="50">
                  <c:v>75</c:v>
                </c:pt>
                <c:pt idx="51">
                  <c:v>70</c:v>
                </c:pt>
                <c:pt idx="52">
                  <c:v>93</c:v>
                </c:pt>
                <c:pt idx="53">
                  <c:v>87</c:v>
                </c:pt>
                <c:pt idx="54">
                  <c:v>82</c:v>
                </c:pt>
                <c:pt idx="55">
                  <c:v>85</c:v>
                </c:pt>
                <c:pt idx="56">
                  <c:v>86</c:v>
                </c:pt>
                <c:pt idx="57">
                  <c:v>88</c:v>
                </c:pt>
                <c:pt idx="58">
                  <c:v>81</c:v>
                </c:pt>
                <c:pt idx="59">
                  <c:v>85</c:v>
                </c:pt>
                <c:pt idx="60">
                  <c:v>75</c:v>
                </c:pt>
                <c:pt idx="61">
                  <c:v>89</c:v>
                </c:pt>
                <c:pt idx="62">
                  <c:v>89</c:v>
                </c:pt>
                <c:pt idx="63">
                  <c:v>89</c:v>
                </c:pt>
                <c:pt idx="64">
                  <c:v>83</c:v>
                </c:pt>
                <c:pt idx="65">
                  <c:v>78</c:v>
                </c:pt>
                <c:pt idx="66">
                  <c:v>84</c:v>
                </c:pt>
                <c:pt idx="67">
                  <c:v>93</c:v>
                </c:pt>
                <c:pt idx="68">
                  <c:v>92</c:v>
                </c:pt>
                <c:pt idx="69">
                  <c:v>84</c:v>
                </c:pt>
                <c:pt idx="70">
                  <c:v>84</c:v>
                </c:pt>
                <c:pt idx="71">
                  <c:v>71</c:v>
                </c:pt>
                <c:pt idx="72">
                  <c:v>80</c:v>
                </c:pt>
                <c:pt idx="73">
                  <c:v>90</c:v>
                </c:pt>
                <c:pt idx="74">
                  <c:v>74</c:v>
                </c:pt>
                <c:pt idx="75">
                  <c:v>71</c:v>
                </c:pt>
                <c:pt idx="76">
                  <c:v>84</c:v>
                </c:pt>
                <c:pt idx="77">
                  <c:v>87</c:v>
                </c:pt>
                <c:pt idx="78">
                  <c:v>78</c:v>
                </c:pt>
                <c:pt idx="79">
                  <c:v>83</c:v>
                </c:pt>
                <c:pt idx="80">
                  <c:v>86</c:v>
                </c:pt>
                <c:pt idx="81">
                  <c:v>83</c:v>
                </c:pt>
                <c:pt idx="82">
                  <c:v>92</c:v>
                </c:pt>
                <c:pt idx="83">
                  <c:v>81</c:v>
                </c:pt>
                <c:pt idx="84">
                  <c:v>84</c:v>
                </c:pt>
                <c:pt idx="85">
                  <c:v>73</c:v>
                </c:pt>
                <c:pt idx="86">
                  <c:v>62</c:v>
                </c:pt>
                <c:pt idx="87">
                  <c:v>83</c:v>
                </c:pt>
                <c:pt idx="88">
                  <c:v>85</c:v>
                </c:pt>
                <c:pt idx="89">
                  <c:v>85</c:v>
                </c:pt>
                <c:pt idx="90">
                  <c:v>84</c:v>
                </c:pt>
                <c:pt idx="91">
                  <c:v>86</c:v>
                </c:pt>
                <c:pt idx="92">
                  <c:v>77</c:v>
                </c:pt>
                <c:pt idx="93">
                  <c:v>82</c:v>
                </c:pt>
                <c:pt idx="94">
                  <c:v>76</c:v>
                </c:pt>
                <c:pt idx="95">
                  <c:v>87</c:v>
                </c:pt>
                <c:pt idx="96">
                  <c:v>79</c:v>
                </c:pt>
                <c:pt idx="97">
                  <c:v>80</c:v>
                </c:pt>
                <c:pt idx="98">
                  <c:v>92</c:v>
                </c:pt>
                <c:pt idx="99">
                  <c:v>88</c:v>
                </c:pt>
                <c:pt idx="100">
                  <c:v>81</c:v>
                </c:pt>
                <c:pt idx="101">
                  <c:v>82</c:v>
                </c:pt>
                <c:pt idx="102">
                  <c:v>74</c:v>
                </c:pt>
                <c:pt idx="103">
                  <c:v>89</c:v>
                </c:pt>
                <c:pt idx="104">
                  <c:v>73</c:v>
                </c:pt>
                <c:pt idx="105">
                  <c:v>72</c:v>
                </c:pt>
                <c:pt idx="106">
                  <c:v>49</c:v>
                </c:pt>
                <c:pt idx="107">
                  <c:v>72</c:v>
                </c:pt>
                <c:pt idx="108">
                  <c:v>59</c:v>
                </c:pt>
                <c:pt idx="109">
                  <c:v>73</c:v>
                </c:pt>
                <c:pt idx="110">
                  <c:v>86</c:v>
                </c:pt>
                <c:pt idx="111">
                  <c:v>81</c:v>
                </c:pt>
                <c:pt idx="112">
                  <c:v>64</c:v>
                </c:pt>
                <c:pt idx="113">
                  <c:v>89</c:v>
                </c:pt>
                <c:pt idx="114">
                  <c:v>88</c:v>
                </c:pt>
                <c:pt idx="115">
                  <c:v>76</c:v>
                </c:pt>
                <c:pt idx="116">
                  <c:v>80</c:v>
                </c:pt>
                <c:pt idx="117">
                  <c:v>80</c:v>
                </c:pt>
                <c:pt idx="118">
                  <c:v>90</c:v>
                </c:pt>
                <c:pt idx="119">
                  <c:v>80</c:v>
                </c:pt>
                <c:pt idx="120">
                  <c:v>87</c:v>
                </c:pt>
                <c:pt idx="121">
                  <c:v>78</c:v>
                </c:pt>
                <c:pt idx="122">
                  <c:v>87</c:v>
                </c:pt>
                <c:pt idx="123">
                  <c:v>80</c:v>
                </c:pt>
                <c:pt idx="124">
                  <c:v>83</c:v>
                </c:pt>
                <c:pt idx="125">
                  <c:v>70</c:v>
                </c:pt>
                <c:pt idx="126">
                  <c:v>85</c:v>
                </c:pt>
                <c:pt idx="127">
                  <c:v>76</c:v>
                </c:pt>
                <c:pt idx="128">
                  <c:v>86</c:v>
                </c:pt>
                <c:pt idx="129">
                  <c:v>70</c:v>
                </c:pt>
                <c:pt idx="130">
                  <c:v>87</c:v>
                </c:pt>
                <c:pt idx="131">
                  <c:v>85</c:v>
                </c:pt>
                <c:pt idx="132">
                  <c:v>96</c:v>
                </c:pt>
                <c:pt idx="133">
                  <c:v>80</c:v>
                </c:pt>
                <c:pt idx="134">
                  <c:v>83</c:v>
                </c:pt>
                <c:pt idx="135">
                  <c:v>70</c:v>
                </c:pt>
                <c:pt idx="136">
                  <c:v>82</c:v>
                </c:pt>
                <c:pt idx="137">
                  <c:v>81</c:v>
                </c:pt>
                <c:pt idx="138">
                  <c:v>92</c:v>
                </c:pt>
                <c:pt idx="139">
                  <c:v>91</c:v>
                </c:pt>
                <c:pt idx="140">
                  <c:v>83</c:v>
                </c:pt>
                <c:pt idx="141">
                  <c:v>87</c:v>
                </c:pt>
                <c:pt idx="142">
                  <c:v>74</c:v>
                </c:pt>
                <c:pt idx="143">
                  <c:v>64</c:v>
                </c:pt>
                <c:pt idx="144">
                  <c:v>64</c:v>
                </c:pt>
                <c:pt idx="145">
                  <c:v>79</c:v>
                </c:pt>
                <c:pt idx="146">
                  <c:v>93</c:v>
                </c:pt>
                <c:pt idx="147">
                  <c:v>90</c:v>
                </c:pt>
                <c:pt idx="148">
                  <c:v>87</c:v>
                </c:pt>
                <c:pt idx="149">
                  <c:v>94</c:v>
                </c:pt>
                <c:pt idx="150">
                  <c:v>83</c:v>
                </c:pt>
                <c:pt idx="151">
                  <c:v>93</c:v>
                </c:pt>
                <c:pt idx="152">
                  <c:v>83</c:v>
                </c:pt>
                <c:pt idx="153">
                  <c:v>77</c:v>
                </c:pt>
                <c:pt idx="154">
                  <c:v>68</c:v>
                </c:pt>
                <c:pt idx="155">
                  <c:v>72</c:v>
                </c:pt>
                <c:pt idx="156">
                  <c:v>88</c:v>
                </c:pt>
                <c:pt idx="157">
                  <c:v>89</c:v>
                </c:pt>
                <c:pt idx="158">
                  <c:v>88</c:v>
                </c:pt>
                <c:pt idx="159">
                  <c:v>92</c:v>
                </c:pt>
                <c:pt idx="160">
                  <c:v>77</c:v>
                </c:pt>
                <c:pt idx="161">
                  <c:v>90</c:v>
                </c:pt>
                <c:pt idx="162">
                  <c:v>80</c:v>
                </c:pt>
                <c:pt idx="163">
                  <c:v>84</c:v>
                </c:pt>
                <c:pt idx="164">
                  <c:v>83</c:v>
                </c:pt>
                <c:pt idx="165">
                  <c:v>58</c:v>
                </c:pt>
                <c:pt idx="166">
                  <c:v>87</c:v>
                </c:pt>
                <c:pt idx="167">
                  <c:v>38</c:v>
                </c:pt>
                <c:pt idx="168">
                  <c:v>88</c:v>
                </c:pt>
                <c:pt idx="169">
                  <c:v>76</c:v>
                </c:pt>
                <c:pt idx="170">
                  <c:v>90</c:v>
                </c:pt>
                <c:pt idx="171">
                  <c:v>68</c:v>
                </c:pt>
                <c:pt idx="172">
                  <c:v>69</c:v>
                </c:pt>
                <c:pt idx="173">
                  <c:v>91</c:v>
                </c:pt>
                <c:pt idx="174">
                  <c:v>81</c:v>
                </c:pt>
                <c:pt idx="175">
                  <c:v>67</c:v>
                </c:pt>
                <c:pt idx="176">
                  <c:v>85</c:v>
                </c:pt>
                <c:pt idx="177">
                  <c:v>86</c:v>
                </c:pt>
                <c:pt idx="178">
                  <c:v>83</c:v>
                </c:pt>
                <c:pt idx="179">
                  <c:v>94</c:v>
                </c:pt>
                <c:pt idx="180">
                  <c:v>88</c:v>
                </c:pt>
                <c:pt idx="181">
                  <c:v>91</c:v>
                </c:pt>
                <c:pt idx="182">
                  <c:v>65</c:v>
                </c:pt>
                <c:pt idx="183">
                  <c:v>63</c:v>
                </c:pt>
                <c:pt idx="184">
                  <c:v>93</c:v>
                </c:pt>
                <c:pt idx="185">
                  <c:v>64</c:v>
                </c:pt>
                <c:pt idx="186">
                  <c:v>80</c:v>
                </c:pt>
                <c:pt idx="187">
                  <c:v>89</c:v>
                </c:pt>
                <c:pt idx="188">
                  <c:v>81</c:v>
                </c:pt>
                <c:pt idx="189">
                  <c:v>55</c:v>
                </c:pt>
                <c:pt idx="190">
                  <c:v>87</c:v>
                </c:pt>
                <c:pt idx="191">
                  <c:v>87</c:v>
                </c:pt>
                <c:pt idx="192">
                  <c:v>89</c:v>
                </c:pt>
                <c:pt idx="193">
                  <c:v>88</c:v>
                </c:pt>
                <c:pt idx="194">
                  <c:v>65</c:v>
                </c:pt>
                <c:pt idx="195">
                  <c:v>68</c:v>
                </c:pt>
                <c:pt idx="196">
                  <c:v>83</c:v>
                </c:pt>
                <c:pt idx="197">
                  <c:v>73</c:v>
                </c:pt>
                <c:pt idx="198">
                  <c:v>63</c:v>
                </c:pt>
                <c:pt idx="199">
                  <c:v>88</c:v>
                </c:pt>
                <c:pt idx="200">
                  <c:v>73</c:v>
                </c:pt>
                <c:pt idx="201">
                  <c:v>81</c:v>
                </c:pt>
                <c:pt idx="202">
                  <c:v>79</c:v>
                </c:pt>
                <c:pt idx="203">
                  <c:v>84</c:v>
                </c:pt>
                <c:pt idx="204">
                  <c:v>82</c:v>
                </c:pt>
                <c:pt idx="205">
                  <c:v>84</c:v>
                </c:pt>
                <c:pt idx="206">
                  <c:v>74</c:v>
                </c:pt>
                <c:pt idx="207">
                  <c:v>84</c:v>
                </c:pt>
                <c:pt idx="208">
                  <c:v>90</c:v>
                </c:pt>
                <c:pt idx="209">
                  <c:v>74</c:v>
                </c:pt>
                <c:pt idx="210">
                  <c:v>94</c:v>
                </c:pt>
                <c:pt idx="211">
                  <c:v>63</c:v>
                </c:pt>
                <c:pt idx="212">
                  <c:v>85</c:v>
                </c:pt>
                <c:pt idx="213">
                  <c:v>66</c:v>
                </c:pt>
                <c:pt idx="214">
                  <c:v>67</c:v>
                </c:pt>
                <c:pt idx="215">
                  <c:v>76</c:v>
                </c:pt>
                <c:pt idx="216">
                  <c:v>80</c:v>
                </c:pt>
                <c:pt idx="217">
                  <c:v>79</c:v>
                </c:pt>
                <c:pt idx="218">
                  <c:v>86</c:v>
                </c:pt>
                <c:pt idx="219">
                  <c:v>83</c:v>
                </c:pt>
                <c:pt idx="220">
                  <c:v>79</c:v>
                </c:pt>
                <c:pt idx="221">
                  <c:v>76</c:v>
                </c:pt>
                <c:pt idx="222">
                  <c:v>83</c:v>
                </c:pt>
                <c:pt idx="223">
                  <c:v>75</c:v>
                </c:pt>
                <c:pt idx="224">
                  <c:v>82</c:v>
                </c:pt>
                <c:pt idx="225">
                  <c:v>83</c:v>
                </c:pt>
                <c:pt idx="226">
                  <c:v>75</c:v>
                </c:pt>
                <c:pt idx="227">
                  <c:v>71</c:v>
                </c:pt>
                <c:pt idx="228">
                  <c:v>85</c:v>
                </c:pt>
                <c:pt idx="229">
                  <c:v>73</c:v>
                </c:pt>
                <c:pt idx="230">
                  <c:v>92</c:v>
                </c:pt>
                <c:pt idx="231">
                  <c:v>68</c:v>
                </c:pt>
                <c:pt idx="232">
                  <c:v>70</c:v>
                </c:pt>
                <c:pt idx="233">
                  <c:v>65</c:v>
                </c:pt>
                <c:pt idx="234">
                  <c:v>74</c:v>
                </c:pt>
                <c:pt idx="235">
                  <c:v>84</c:v>
                </c:pt>
                <c:pt idx="236">
                  <c:v>79</c:v>
                </c:pt>
                <c:pt idx="237">
                  <c:v>85</c:v>
                </c:pt>
                <c:pt idx="238">
                  <c:v>88</c:v>
                </c:pt>
                <c:pt idx="239">
                  <c:v>69</c:v>
                </c:pt>
                <c:pt idx="240">
                  <c:v>53</c:v>
                </c:pt>
                <c:pt idx="241">
                  <c:v>83</c:v>
                </c:pt>
                <c:pt idx="242">
                  <c:v>84</c:v>
                </c:pt>
                <c:pt idx="243">
                  <c:v>80</c:v>
                </c:pt>
                <c:pt idx="244">
                  <c:v>79</c:v>
                </c:pt>
                <c:pt idx="245">
                  <c:v>79</c:v>
                </c:pt>
                <c:pt idx="246">
                  <c:v>84</c:v>
                </c:pt>
                <c:pt idx="247">
                  <c:v>82</c:v>
                </c:pt>
                <c:pt idx="248">
                  <c:v>74</c:v>
                </c:pt>
                <c:pt idx="249">
                  <c:v>61</c:v>
                </c:pt>
                <c:pt idx="250">
                  <c:v>73</c:v>
                </c:pt>
                <c:pt idx="251">
                  <c:v>77</c:v>
                </c:pt>
                <c:pt idx="252">
                  <c:v>66</c:v>
                </c:pt>
                <c:pt idx="253">
                  <c:v>92</c:v>
                </c:pt>
                <c:pt idx="254">
                  <c:v>75</c:v>
                </c:pt>
                <c:pt idx="255">
                  <c:v>76</c:v>
                </c:pt>
                <c:pt idx="256">
                  <c:v>84</c:v>
                </c:pt>
                <c:pt idx="257">
                  <c:v>88</c:v>
                </c:pt>
                <c:pt idx="258">
                  <c:v>75</c:v>
                </c:pt>
                <c:pt idx="259">
                  <c:v>69</c:v>
                </c:pt>
                <c:pt idx="260">
                  <c:v>59</c:v>
                </c:pt>
                <c:pt idx="261">
                  <c:v>73</c:v>
                </c:pt>
                <c:pt idx="262">
                  <c:v>88</c:v>
                </c:pt>
                <c:pt idx="263">
                  <c:v>60</c:v>
                </c:pt>
                <c:pt idx="264">
                  <c:v>81</c:v>
                </c:pt>
                <c:pt idx="265">
                  <c:v>65</c:v>
                </c:pt>
                <c:pt idx="266">
                  <c:v>89</c:v>
                </c:pt>
                <c:pt idx="267">
                  <c:v>89</c:v>
                </c:pt>
                <c:pt idx="268">
                  <c:v>72</c:v>
                </c:pt>
                <c:pt idx="269">
                  <c:v>61</c:v>
                </c:pt>
                <c:pt idx="270">
                  <c:v>70</c:v>
                </c:pt>
                <c:pt idx="271">
                  <c:v>81</c:v>
                </c:pt>
                <c:pt idx="272">
                  <c:v>83</c:v>
                </c:pt>
                <c:pt idx="273">
                  <c:v>71</c:v>
                </c:pt>
                <c:pt idx="274">
                  <c:v>82</c:v>
                </c:pt>
                <c:pt idx="275">
                  <c:v>78</c:v>
                </c:pt>
                <c:pt idx="276">
                  <c:v>65</c:v>
                </c:pt>
                <c:pt idx="277">
                  <c:v>72</c:v>
                </c:pt>
                <c:pt idx="278">
                  <c:v>84</c:v>
                </c:pt>
                <c:pt idx="279">
                  <c:v>83</c:v>
                </c:pt>
                <c:pt idx="280">
                  <c:v>70</c:v>
                </c:pt>
                <c:pt idx="281">
                  <c:v>64</c:v>
                </c:pt>
                <c:pt idx="282">
                  <c:v>67</c:v>
                </c:pt>
                <c:pt idx="283">
                  <c:v>82</c:v>
                </c:pt>
                <c:pt idx="284">
                  <c:v>75</c:v>
                </c:pt>
                <c:pt idx="285">
                  <c:v>78</c:v>
                </c:pt>
                <c:pt idx="286">
                  <c:v>87</c:v>
                </c:pt>
                <c:pt idx="287">
                  <c:v>81</c:v>
                </c:pt>
                <c:pt idx="288">
                  <c:v>82</c:v>
                </c:pt>
                <c:pt idx="289">
                  <c:v>85</c:v>
                </c:pt>
                <c:pt idx="290">
                  <c:v>81</c:v>
                </c:pt>
                <c:pt idx="291">
                  <c:v>89</c:v>
                </c:pt>
                <c:pt idx="292">
                  <c:v>86</c:v>
                </c:pt>
                <c:pt idx="293">
                  <c:v>76</c:v>
                </c:pt>
                <c:pt idx="294">
                  <c:v>85</c:v>
                </c:pt>
                <c:pt idx="295">
                  <c:v>75</c:v>
                </c:pt>
                <c:pt idx="296">
                  <c:v>73</c:v>
                </c:pt>
                <c:pt idx="297">
                  <c:v>86</c:v>
                </c:pt>
                <c:pt idx="298">
                  <c:v>83</c:v>
                </c:pt>
                <c:pt idx="299">
                  <c:v>83</c:v>
                </c:pt>
                <c:pt idx="300">
                  <c:v>79</c:v>
                </c:pt>
                <c:pt idx="301">
                  <c:v>79</c:v>
                </c:pt>
                <c:pt idx="302">
                  <c:v>70</c:v>
                </c:pt>
                <c:pt idx="303">
                  <c:v>85</c:v>
                </c:pt>
                <c:pt idx="304">
                  <c:v>86</c:v>
                </c:pt>
                <c:pt idx="305">
                  <c:v>61</c:v>
                </c:pt>
                <c:pt idx="306">
                  <c:v>73</c:v>
                </c:pt>
                <c:pt idx="307">
                  <c:v>78</c:v>
                </c:pt>
                <c:pt idx="308">
                  <c:v>76</c:v>
                </c:pt>
                <c:pt idx="309">
                  <c:v>81</c:v>
                </c:pt>
                <c:pt idx="310">
                  <c:v>80</c:v>
                </c:pt>
                <c:pt idx="311">
                  <c:v>90</c:v>
                </c:pt>
                <c:pt idx="312">
                  <c:v>76</c:v>
                </c:pt>
                <c:pt idx="313">
                  <c:v>74</c:v>
                </c:pt>
                <c:pt idx="314">
                  <c:v>71</c:v>
                </c:pt>
                <c:pt idx="315">
                  <c:v>85</c:v>
                </c:pt>
                <c:pt idx="316">
                  <c:v>68</c:v>
                </c:pt>
                <c:pt idx="317">
                  <c:v>83</c:v>
                </c:pt>
                <c:pt idx="318">
                  <c:v>77</c:v>
                </c:pt>
                <c:pt idx="319">
                  <c:v>80</c:v>
                </c:pt>
                <c:pt idx="320">
                  <c:v>80</c:v>
                </c:pt>
                <c:pt idx="321">
                  <c:v>79</c:v>
                </c:pt>
                <c:pt idx="322">
                  <c:v>71</c:v>
                </c:pt>
                <c:pt idx="323">
                  <c:v>76</c:v>
                </c:pt>
                <c:pt idx="324">
                  <c:v>80</c:v>
                </c:pt>
                <c:pt idx="325">
                  <c:v>88</c:v>
                </c:pt>
                <c:pt idx="326">
                  <c:v>65</c:v>
                </c:pt>
                <c:pt idx="327">
                  <c:v>77</c:v>
                </c:pt>
                <c:pt idx="328">
                  <c:v>72</c:v>
                </c:pt>
                <c:pt idx="329">
                  <c:v>83</c:v>
                </c:pt>
                <c:pt idx="330">
                  <c:v>88</c:v>
                </c:pt>
                <c:pt idx="331">
                  <c:v>81</c:v>
                </c:pt>
                <c:pt idx="332">
                  <c:v>85</c:v>
                </c:pt>
                <c:pt idx="333">
                  <c:v>74</c:v>
                </c:pt>
                <c:pt idx="334">
                  <c:v>84</c:v>
                </c:pt>
                <c:pt idx="335">
                  <c:v>77</c:v>
                </c:pt>
                <c:pt idx="336">
                  <c:v>51</c:v>
                </c:pt>
                <c:pt idx="337">
                  <c:v>86</c:v>
                </c:pt>
                <c:pt idx="338">
                  <c:v>82</c:v>
                </c:pt>
                <c:pt idx="339">
                  <c:v>82</c:v>
                </c:pt>
                <c:pt idx="340">
                  <c:v>78</c:v>
                </c:pt>
                <c:pt idx="341">
                  <c:v>69</c:v>
                </c:pt>
                <c:pt idx="342">
                  <c:v>82</c:v>
                </c:pt>
                <c:pt idx="343">
                  <c:v>78</c:v>
                </c:pt>
                <c:pt idx="344">
                  <c:v>75</c:v>
                </c:pt>
                <c:pt idx="345">
                  <c:v>73</c:v>
                </c:pt>
                <c:pt idx="346">
                  <c:v>73</c:v>
                </c:pt>
                <c:pt idx="347">
                  <c:v>80</c:v>
                </c:pt>
                <c:pt idx="348">
                  <c:v>75</c:v>
                </c:pt>
                <c:pt idx="349">
                  <c:v>68</c:v>
                </c:pt>
                <c:pt idx="350">
                  <c:v>57</c:v>
                </c:pt>
                <c:pt idx="351">
                  <c:v>76</c:v>
                </c:pt>
                <c:pt idx="352">
                  <c:v>65</c:v>
                </c:pt>
                <c:pt idx="353">
                  <c:v>83</c:v>
                </c:pt>
                <c:pt idx="354">
                  <c:v>82</c:v>
                </c:pt>
                <c:pt idx="355">
                  <c:v>64</c:v>
                </c:pt>
                <c:pt idx="356">
                  <c:v>81</c:v>
                </c:pt>
                <c:pt idx="357">
                  <c:v>86</c:v>
                </c:pt>
                <c:pt idx="358">
                  <c:v>80</c:v>
                </c:pt>
                <c:pt idx="359">
                  <c:v>57</c:v>
                </c:pt>
                <c:pt idx="360">
                  <c:v>53</c:v>
                </c:pt>
                <c:pt idx="361">
                  <c:v>78</c:v>
                </c:pt>
                <c:pt idx="362">
                  <c:v>52</c:v>
                </c:pt>
                <c:pt idx="363">
                  <c:v>52</c:v>
                </c:pt>
                <c:pt idx="364">
                  <c:v>60</c:v>
                </c:pt>
                <c:pt idx="365">
                  <c:v>89</c:v>
                </c:pt>
                <c:pt idx="366">
                  <c:v>75</c:v>
                </c:pt>
                <c:pt idx="367">
                  <c:v>76</c:v>
                </c:pt>
                <c:pt idx="368">
                  <c:v>54</c:v>
                </c:pt>
                <c:pt idx="369">
                  <c:v>67</c:v>
                </c:pt>
                <c:pt idx="370">
                  <c:v>69</c:v>
                </c:pt>
                <c:pt idx="371">
                  <c:v>74</c:v>
                </c:pt>
                <c:pt idx="372">
                  <c:v>86</c:v>
                </c:pt>
                <c:pt idx="373">
                  <c:v>85</c:v>
                </c:pt>
                <c:pt idx="374">
                  <c:v>79</c:v>
                </c:pt>
                <c:pt idx="375">
                  <c:v>88</c:v>
                </c:pt>
                <c:pt idx="376">
                  <c:v>79</c:v>
                </c:pt>
                <c:pt idx="377">
                  <c:v>74</c:v>
                </c:pt>
                <c:pt idx="378">
                  <c:v>65</c:v>
                </c:pt>
                <c:pt idx="379">
                  <c:v>68</c:v>
                </c:pt>
                <c:pt idx="380">
                  <c:v>73</c:v>
                </c:pt>
                <c:pt idx="381">
                  <c:v>79</c:v>
                </c:pt>
                <c:pt idx="382">
                  <c:v>77</c:v>
                </c:pt>
                <c:pt idx="383">
                  <c:v>87</c:v>
                </c:pt>
                <c:pt idx="384">
                  <c:v>79</c:v>
                </c:pt>
                <c:pt idx="385">
                  <c:v>92</c:v>
                </c:pt>
                <c:pt idx="386">
                  <c:v>86</c:v>
                </c:pt>
                <c:pt idx="387">
                  <c:v>91</c:v>
                </c:pt>
                <c:pt idx="388">
                  <c:v>66</c:v>
                </c:pt>
                <c:pt idx="389">
                  <c:v>75</c:v>
                </c:pt>
                <c:pt idx="390">
                  <c:v>68</c:v>
                </c:pt>
                <c:pt idx="391">
                  <c:v>77</c:v>
                </c:pt>
                <c:pt idx="392">
                  <c:v>83</c:v>
                </c:pt>
                <c:pt idx="393">
                  <c:v>82</c:v>
                </c:pt>
                <c:pt idx="394">
                  <c:v>81</c:v>
                </c:pt>
                <c:pt idx="395">
                  <c:v>90</c:v>
                </c:pt>
                <c:pt idx="396">
                  <c:v>63</c:v>
                </c:pt>
                <c:pt idx="397">
                  <c:v>86</c:v>
                </c:pt>
                <c:pt idx="398">
                  <c:v>66</c:v>
                </c:pt>
                <c:pt idx="399">
                  <c:v>76</c:v>
                </c:pt>
                <c:pt idx="400">
                  <c:v>75</c:v>
                </c:pt>
                <c:pt idx="401">
                  <c:v>50</c:v>
                </c:pt>
                <c:pt idx="402">
                  <c:v>77</c:v>
                </c:pt>
                <c:pt idx="403">
                  <c:v>84</c:v>
                </c:pt>
                <c:pt idx="404">
                  <c:v>77</c:v>
                </c:pt>
                <c:pt idx="405">
                  <c:v>89</c:v>
                </c:pt>
                <c:pt idx="406">
                  <c:v>89</c:v>
                </c:pt>
                <c:pt idx="407">
                  <c:v>80</c:v>
                </c:pt>
                <c:pt idx="408">
                  <c:v>85</c:v>
                </c:pt>
                <c:pt idx="409">
                  <c:v>89</c:v>
                </c:pt>
                <c:pt idx="410">
                  <c:v>73</c:v>
                </c:pt>
                <c:pt idx="411">
                  <c:v>81</c:v>
                </c:pt>
                <c:pt idx="412">
                  <c:v>58</c:v>
                </c:pt>
                <c:pt idx="413">
                  <c:v>74</c:v>
                </c:pt>
                <c:pt idx="414">
                  <c:v>88</c:v>
                </c:pt>
                <c:pt idx="415">
                  <c:v>83</c:v>
                </c:pt>
                <c:pt idx="416">
                  <c:v>81</c:v>
                </c:pt>
                <c:pt idx="417">
                  <c:v>82</c:v>
                </c:pt>
                <c:pt idx="418">
                  <c:v>84</c:v>
                </c:pt>
                <c:pt idx="419">
                  <c:v>68</c:v>
                </c:pt>
                <c:pt idx="420">
                  <c:v>80</c:v>
                </c:pt>
                <c:pt idx="421">
                  <c:v>54</c:v>
                </c:pt>
                <c:pt idx="422">
                  <c:v>60</c:v>
                </c:pt>
                <c:pt idx="423">
                  <c:v>83</c:v>
                </c:pt>
                <c:pt idx="424">
                  <c:v>79</c:v>
                </c:pt>
                <c:pt idx="425">
                  <c:v>84</c:v>
                </c:pt>
                <c:pt idx="426">
                  <c:v>82</c:v>
                </c:pt>
                <c:pt idx="427">
                  <c:v>73</c:v>
                </c:pt>
                <c:pt idx="428">
                  <c:v>88</c:v>
                </c:pt>
                <c:pt idx="429">
                  <c:v>55</c:v>
                </c:pt>
                <c:pt idx="430">
                  <c:v>78</c:v>
                </c:pt>
                <c:pt idx="431">
                  <c:v>70</c:v>
                </c:pt>
                <c:pt idx="432">
                  <c:v>82</c:v>
                </c:pt>
                <c:pt idx="433">
                  <c:v>88</c:v>
                </c:pt>
                <c:pt idx="434">
                  <c:v>76</c:v>
                </c:pt>
                <c:pt idx="435">
                  <c:v>78</c:v>
                </c:pt>
                <c:pt idx="436">
                  <c:v>82</c:v>
                </c:pt>
                <c:pt idx="437">
                  <c:v>89</c:v>
                </c:pt>
                <c:pt idx="438">
                  <c:v>72</c:v>
                </c:pt>
                <c:pt idx="439">
                  <c:v>80</c:v>
                </c:pt>
                <c:pt idx="440">
                  <c:v>48</c:v>
                </c:pt>
                <c:pt idx="441">
                  <c:v>73</c:v>
                </c:pt>
                <c:pt idx="442">
                  <c:v>75</c:v>
                </c:pt>
                <c:pt idx="443">
                  <c:v>90</c:v>
                </c:pt>
                <c:pt idx="444">
                  <c:v>76</c:v>
                </c:pt>
                <c:pt idx="445">
                  <c:v>71</c:v>
                </c:pt>
                <c:pt idx="446">
                  <c:v>89</c:v>
                </c:pt>
                <c:pt idx="447">
                  <c:v>67</c:v>
                </c:pt>
                <c:pt idx="448">
                  <c:v>88</c:v>
                </c:pt>
                <c:pt idx="449">
                  <c:v>60</c:v>
                </c:pt>
                <c:pt idx="450">
                  <c:v>69</c:v>
                </c:pt>
                <c:pt idx="451">
                  <c:v>56</c:v>
                </c:pt>
                <c:pt idx="452">
                  <c:v>80</c:v>
                </c:pt>
                <c:pt idx="453">
                  <c:v>86</c:v>
                </c:pt>
                <c:pt idx="454">
                  <c:v>88</c:v>
                </c:pt>
                <c:pt idx="455">
                  <c:v>73</c:v>
                </c:pt>
                <c:pt idx="456">
                  <c:v>90</c:v>
                </c:pt>
                <c:pt idx="457">
                  <c:v>74</c:v>
                </c:pt>
                <c:pt idx="458">
                  <c:v>73</c:v>
                </c:pt>
                <c:pt idx="459">
                  <c:v>81</c:v>
                </c:pt>
                <c:pt idx="460">
                  <c:v>70</c:v>
                </c:pt>
                <c:pt idx="461">
                  <c:v>86</c:v>
                </c:pt>
                <c:pt idx="462">
                  <c:v>79</c:v>
                </c:pt>
                <c:pt idx="463">
                  <c:v>78</c:v>
                </c:pt>
                <c:pt idx="464">
                  <c:v>70</c:v>
                </c:pt>
                <c:pt idx="465">
                  <c:v>81</c:v>
                </c:pt>
                <c:pt idx="466">
                  <c:v>86</c:v>
                </c:pt>
                <c:pt idx="467">
                  <c:v>87</c:v>
                </c:pt>
                <c:pt idx="468">
                  <c:v>88</c:v>
                </c:pt>
                <c:pt idx="469">
                  <c:v>77</c:v>
                </c:pt>
                <c:pt idx="470">
                  <c:v>67</c:v>
                </c:pt>
                <c:pt idx="471">
                  <c:v>86</c:v>
                </c:pt>
                <c:pt idx="472">
                  <c:v>66</c:v>
                </c:pt>
                <c:pt idx="473">
                  <c:v>77</c:v>
                </c:pt>
                <c:pt idx="474">
                  <c:v>81</c:v>
                </c:pt>
                <c:pt idx="475">
                  <c:v>63</c:v>
                </c:pt>
                <c:pt idx="476">
                  <c:v>81</c:v>
                </c:pt>
                <c:pt idx="477">
                  <c:v>80</c:v>
                </c:pt>
                <c:pt idx="478">
                  <c:v>80</c:v>
                </c:pt>
                <c:pt idx="479">
                  <c:v>64</c:v>
                </c:pt>
                <c:pt idx="480">
                  <c:v>88</c:v>
                </c:pt>
                <c:pt idx="481">
                  <c:v>80</c:v>
                </c:pt>
                <c:pt idx="482">
                  <c:v>80</c:v>
                </c:pt>
                <c:pt idx="483">
                  <c:v>75</c:v>
                </c:pt>
                <c:pt idx="484">
                  <c:v>84</c:v>
                </c:pt>
                <c:pt idx="485">
                  <c:v>84</c:v>
                </c:pt>
                <c:pt idx="486">
                  <c:v>81</c:v>
                </c:pt>
                <c:pt idx="487">
                  <c:v>87</c:v>
                </c:pt>
                <c:pt idx="488">
                  <c:v>81</c:v>
                </c:pt>
                <c:pt idx="489">
                  <c:v>41</c:v>
                </c:pt>
                <c:pt idx="490">
                  <c:v>88</c:v>
                </c:pt>
                <c:pt idx="491">
                  <c:v>78</c:v>
                </c:pt>
                <c:pt idx="492">
                  <c:v>78</c:v>
                </c:pt>
                <c:pt idx="493">
                  <c:v>51</c:v>
                </c:pt>
                <c:pt idx="494">
                  <c:v>89</c:v>
                </c:pt>
                <c:pt idx="495">
                  <c:v>72</c:v>
                </c:pt>
                <c:pt idx="496">
                  <c:v>71</c:v>
                </c:pt>
                <c:pt idx="497">
                  <c:v>82</c:v>
                </c:pt>
                <c:pt idx="498">
                  <c:v>83</c:v>
                </c:pt>
                <c:pt idx="499">
                  <c:v>79</c:v>
                </c:pt>
                <c:pt idx="500">
                  <c:v>73</c:v>
                </c:pt>
                <c:pt idx="501">
                  <c:v>86</c:v>
                </c:pt>
                <c:pt idx="502">
                  <c:v>90</c:v>
                </c:pt>
                <c:pt idx="503">
                  <c:v>76</c:v>
                </c:pt>
                <c:pt idx="504">
                  <c:v>75</c:v>
                </c:pt>
                <c:pt idx="505">
                  <c:v>61</c:v>
                </c:pt>
                <c:pt idx="506">
                  <c:v>78</c:v>
                </c:pt>
                <c:pt idx="507">
                  <c:v>81</c:v>
                </c:pt>
                <c:pt idx="508">
                  <c:v>74</c:v>
                </c:pt>
                <c:pt idx="509">
                  <c:v>80</c:v>
                </c:pt>
                <c:pt idx="510">
                  <c:v>78</c:v>
                </c:pt>
                <c:pt idx="511">
                  <c:v>69</c:v>
                </c:pt>
                <c:pt idx="512">
                  <c:v>70</c:v>
                </c:pt>
                <c:pt idx="513">
                  <c:v>81</c:v>
                </c:pt>
                <c:pt idx="514">
                  <c:v>94</c:v>
                </c:pt>
                <c:pt idx="515">
                  <c:v>64</c:v>
                </c:pt>
                <c:pt idx="516">
                  <c:v>85</c:v>
                </c:pt>
                <c:pt idx="517">
                  <c:v>91</c:v>
                </c:pt>
                <c:pt idx="518">
                  <c:v>76</c:v>
                </c:pt>
                <c:pt idx="519">
                  <c:v>77</c:v>
                </c:pt>
                <c:pt idx="520">
                  <c:v>73</c:v>
                </c:pt>
                <c:pt idx="521">
                  <c:v>88</c:v>
                </c:pt>
                <c:pt idx="522">
                  <c:v>81</c:v>
                </c:pt>
                <c:pt idx="523">
                  <c:v>89</c:v>
                </c:pt>
                <c:pt idx="524">
                  <c:v>80</c:v>
                </c:pt>
                <c:pt idx="525">
                  <c:v>70</c:v>
                </c:pt>
                <c:pt idx="526">
                  <c:v>81</c:v>
                </c:pt>
                <c:pt idx="527">
                  <c:v>57</c:v>
                </c:pt>
                <c:pt idx="528">
                  <c:v>61</c:v>
                </c:pt>
                <c:pt idx="529">
                  <c:v>85</c:v>
                </c:pt>
                <c:pt idx="530">
                  <c:v>81</c:v>
                </c:pt>
                <c:pt idx="531">
                  <c:v>72</c:v>
                </c:pt>
                <c:pt idx="532">
                  <c:v>84</c:v>
                </c:pt>
                <c:pt idx="533">
                  <c:v>78</c:v>
                </c:pt>
                <c:pt idx="534">
                  <c:v>80</c:v>
                </c:pt>
                <c:pt idx="535">
                  <c:v>80</c:v>
                </c:pt>
                <c:pt idx="536">
                  <c:v>72</c:v>
                </c:pt>
                <c:pt idx="537">
                  <c:v>82</c:v>
                </c:pt>
                <c:pt idx="538">
                  <c:v>80</c:v>
                </c:pt>
                <c:pt idx="539">
                  <c:v>81</c:v>
                </c:pt>
                <c:pt idx="540">
                  <c:v>72</c:v>
                </c:pt>
                <c:pt idx="541">
                  <c:v>69</c:v>
                </c:pt>
                <c:pt idx="542">
                  <c:v>68</c:v>
                </c:pt>
                <c:pt idx="543">
                  <c:v>65</c:v>
                </c:pt>
                <c:pt idx="544">
                  <c:v>74</c:v>
                </c:pt>
                <c:pt idx="545">
                  <c:v>82</c:v>
                </c:pt>
                <c:pt idx="546">
                  <c:v>70</c:v>
                </c:pt>
                <c:pt idx="547">
                  <c:v>71</c:v>
                </c:pt>
                <c:pt idx="548">
                  <c:v>69</c:v>
                </c:pt>
                <c:pt idx="549">
                  <c:v>67</c:v>
                </c:pt>
                <c:pt idx="550">
                  <c:v>69</c:v>
                </c:pt>
                <c:pt idx="551">
                  <c:v>74</c:v>
                </c:pt>
                <c:pt idx="552">
                  <c:v>59</c:v>
                </c:pt>
                <c:pt idx="553">
                  <c:v>50</c:v>
                </c:pt>
                <c:pt idx="554">
                  <c:v>86</c:v>
                </c:pt>
                <c:pt idx="555">
                  <c:v>86</c:v>
                </c:pt>
                <c:pt idx="556">
                  <c:v>66</c:v>
                </c:pt>
                <c:pt idx="557">
                  <c:v>75</c:v>
                </c:pt>
                <c:pt idx="558">
                  <c:v>76</c:v>
                </c:pt>
                <c:pt idx="559">
                  <c:v>83</c:v>
                </c:pt>
                <c:pt idx="560">
                  <c:v>80</c:v>
                </c:pt>
                <c:pt idx="561">
                  <c:v>38</c:v>
                </c:pt>
                <c:pt idx="562">
                  <c:v>73</c:v>
                </c:pt>
                <c:pt idx="563">
                  <c:v>50</c:v>
                </c:pt>
                <c:pt idx="564">
                  <c:v>56</c:v>
                </c:pt>
                <c:pt idx="565">
                  <c:v>88</c:v>
                </c:pt>
                <c:pt idx="566">
                  <c:v>80</c:v>
                </c:pt>
                <c:pt idx="567">
                  <c:v>57</c:v>
                </c:pt>
                <c:pt idx="568">
                  <c:v>72</c:v>
                </c:pt>
                <c:pt idx="569">
                  <c:v>88</c:v>
                </c:pt>
                <c:pt idx="570">
                  <c:v>88</c:v>
                </c:pt>
                <c:pt idx="571">
                  <c:v>51</c:v>
                </c:pt>
                <c:pt idx="572">
                  <c:v>92</c:v>
                </c:pt>
                <c:pt idx="573">
                  <c:v>88</c:v>
                </c:pt>
                <c:pt idx="574">
                  <c:v>68</c:v>
                </c:pt>
                <c:pt idx="575">
                  <c:v>74</c:v>
                </c:pt>
                <c:pt idx="576">
                  <c:v>68</c:v>
                </c:pt>
                <c:pt idx="577">
                  <c:v>84</c:v>
                </c:pt>
                <c:pt idx="578">
                  <c:v>69</c:v>
                </c:pt>
                <c:pt idx="579">
                  <c:v>70</c:v>
                </c:pt>
                <c:pt idx="580">
                  <c:v>70</c:v>
                </c:pt>
                <c:pt idx="581">
                  <c:v>84</c:v>
                </c:pt>
                <c:pt idx="582">
                  <c:v>80</c:v>
                </c:pt>
                <c:pt idx="583">
                  <c:v>69</c:v>
                </c:pt>
                <c:pt idx="584">
                  <c:v>77</c:v>
                </c:pt>
                <c:pt idx="585">
                  <c:v>76</c:v>
                </c:pt>
                <c:pt idx="586">
                  <c:v>59</c:v>
                </c:pt>
                <c:pt idx="587">
                  <c:v>73</c:v>
                </c:pt>
                <c:pt idx="588">
                  <c:v>56</c:v>
                </c:pt>
                <c:pt idx="589">
                  <c:v>77</c:v>
                </c:pt>
                <c:pt idx="590">
                  <c:v>84</c:v>
                </c:pt>
                <c:pt idx="591">
                  <c:v>69</c:v>
                </c:pt>
                <c:pt idx="592">
                  <c:v>79</c:v>
                </c:pt>
                <c:pt idx="593">
                  <c:v>68</c:v>
                </c:pt>
                <c:pt idx="594">
                  <c:v>87</c:v>
                </c:pt>
                <c:pt idx="595">
                  <c:v>86</c:v>
                </c:pt>
                <c:pt idx="596">
                  <c:v>73</c:v>
                </c:pt>
                <c:pt idx="597">
                  <c:v>76</c:v>
                </c:pt>
                <c:pt idx="598">
                  <c:v>61</c:v>
                </c:pt>
                <c:pt idx="599">
                  <c:v>94</c:v>
                </c:pt>
                <c:pt idx="600">
                  <c:v>38</c:v>
                </c:pt>
                <c:pt idx="601">
                  <c:v>71</c:v>
                </c:pt>
                <c:pt idx="602">
                  <c:v>75</c:v>
                </c:pt>
                <c:pt idx="603">
                  <c:v>49</c:v>
                </c:pt>
                <c:pt idx="604">
                  <c:v>92</c:v>
                </c:pt>
                <c:pt idx="605">
                  <c:v>79</c:v>
                </c:pt>
                <c:pt idx="606">
                  <c:v>64</c:v>
                </c:pt>
                <c:pt idx="607">
                  <c:v>58</c:v>
                </c:pt>
                <c:pt idx="608">
                  <c:v>65</c:v>
                </c:pt>
                <c:pt idx="609">
                  <c:v>68</c:v>
                </c:pt>
                <c:pt idx="610">
                  <c:v>53</c:v>
                </c:pt>
                <c:pt idx="611">
                  <c:v>77</c:v>
                </c:pt>
                <c:pt idx="612">
                  <c:v>54</c:v>
                </c:pt>
                <c:pt idx="613">
                  <c:v>88</c:v>
                </c:pt>
                <c:pt idx="614">
                  <c:v>92</c:v>
                </c:pt>
                <c:pt idx="615">
                  <c:v>49</c:v>
                </c:pt>
                <c:pt idx="616">
                  <c:v>70</c:v>
                </c:pt>
                <c:pt idx="617">
                  <c:v>72</c:v>
                </c:pt>
                <c:pt idx="618">
                  <c:v>67</c:v>
                </c:pt>
                <c:pt idx="619">
                  <c:v>86</c:v>
                </c:pt>
                <c:pt idx="620">
                  <c:v>66</c:v>
                </c:pt>
                <c:pt idx="621">
                  <c:v>77</c:v>
                </c:pt>
                <c:pt idx="622">
                  <c:v>74</c:v>
                </c:pt>
                <c:pt idx="623">
                  <c:v>85</c:v>
                </c:pt>
                <c:pt idx="624">
                  <c:v>73</c:v>
                </c:pt>
                <c:pt idx="625">
                  <c:v>59</c:v>
                </c:pt>
                <c:pt idx="626">
                  <c:v>52</c:v>
                </c:pt>
                <c:pt idx="627">
                  <c:v>71</c:v>
                </c:pt>
                <c:pt idx="628">
                  <c:v>75</c:v>
                </c:pt>
                <c:pt idx="629">
                  <c:v>82</c:v>
                </c:pt>
                <c:pt idx="630">
                  <c:v>60</c:v>
                </c:pt>
                <c:pt idx="631">
                  <c:v>69</c:v>
                </c:pt>
                <c:pt idx="632">
                  <c:v>53</c:v>
                </c:pt>
                <c:pt idx="633">
                  <c:v>77</c:v>
                </c:pt>
                <c:pt idx="634">
                  <c:v>77</c:v>
                </c:pt>
                <c:pt idx="635">
                  <c:v>75</c:v>
                </c:pt>
                <c:pt idx="636">
                  <c:v>79</c:v>
                </c:pt>
                <c:pt idx="637">
                  <c:v>69</c:v>
                </c:pt>
                <c:pt idx="638">
                  <c:v>81</c:v>
                </c:pt>
                <c:pt idx="639">
                  <c:v>85</c:v>
                </c:pt>
                <c:pt idx="640">
                  <c:v>69</c:v>
                </c:pt>
                <c:pt idx="641">
                  <c:v>70</c:v>
                </c:pt>
                <c:pt idx="642">
                  <c:v>54</c:v>
                </c:pt>
                <c:pt idx="643">
                  <c:v>69</c:v>
                </c:pt>
                <c:pt idx="644">
                  <c:v>75</c:v>
                </c:pt>
                <c:pt idx="645">
                  <c:v>88</c:v>
                </c:pt>
                <c:pt idx="646">
                  <c:v>78</c:v>
                </c:pt>
                <c:pt idx="647">
                  <c:v>75</c:v>
                </c:pt>
                <c:pt idx="648">
                  <c:v>44</c:v>
                </c:pt>
                <c:pt idx="649">
                  <c:v>73</c:v>
                </c:pt>
                <c:pt idx="650">
                  <c:v>82</c:v>
                </c:pt>
                <c:pt idx="651">
                  <c:v>83</c:v>
                </c:pt>
                <c:pt idx="652">
                  <c:v>47</c:v>
                </c:pt>
                <c:pt idx="653">
                  <c:v>55</c:v>
                </c:pt>
                <c:pt idx="654">
                  <c:v>88</c:v>
                </c:pt>
                <c:pt idx="655">
                  <c:v>74</c:v>
                </c:pt>
                <c:pt idx="656">
                  <c:v>66</c:v>
                </c:pt>
                <c:pt idx="657">
                  <c:v>76</c:v>
                </c:pt>
                <c:pt idx="658">
                  <c:v>60</c:v>
                </c:pt>
                <c:pt idx="659">
                  <c:v>75</c:v>
                </c:pt>
                <c:pt idx="660">
                  <c:v>87</c:v>
                </c:pt>
                <c:pt idx="661">
                  <c:v>89</c:v>
                </c:pt>
                <c:pt idx="662">
                  <c:v>43</c:v>
                </c:pt>
                <c:pt idx="663">
                  <c:v>63</c:v>
                </c:pt>
                <c:pt idx="664">
                  <c:v>85</c:v>
                </c:pt>
                <c:pt idx="665">
                  <c:v>49</c:v>
                </c:pt>
                <c:pt idx="666">
                  <c:v>63</c:v>
                </c:pt>
                <c:pt idx="667">
                  <c:v>58</c:v>
                </c:pt>
                <c:pt idx="668">
                  <c:v>64</c:v>
                </c:pt>
                <c:pt idx="669">
                  <c:v>70</c:v>
                </c:pt>
                <c:pt idx="670">
                  <c:v>59</c:v>
                </c:pt>
                <c:pt idx="671">
                  <c:v>58</c:v>
                </c:pt>
                <c:pt idx="672">
                  <c:v>71</c:v>
                </c:pt>
                <c:pt idx="673">
                  <c:v>85</c:v>
                </c:pt>
                <c:pt idx="674">
                  <c:v>73</c:v>
                </c:pt>
                <c:pt idx="675">
                  <c:v>81</c:v>
                </c:pt>
                <c:pt idx="676">
                  <c:v>63</c:v>
                </c:pt>
                <c:pt idx="677">
                  <c:v>82</c:v>
                </c:pt>
                <c:pt idx="678">
                  <c:v>68</c:v>
                </c:pt>
                <c:pt idx="679">
                  <c:v>64</c:v>
                </c:pt>
                <c:pt idx="680">
                  <c:v>68</c:v>
                </c:pt>
                <c:pt idx="681">
                  <c:v>90</c:v>
                </c:pt>
                <c:pt idx="682">
                  <c:v>77</c:v>
                </c:pt>
                <c:pt idx="683">
                  <c:v>67</c:v>
                </c:pt>
                <c:pt idx="684">
                  <c:v>88</c:v>
                </c:pt>
                <c:pt idx="685">
                  <c:v>64</c:v>
                </c:pt>
                <c:pt idx="686">
                  <c:v>82</c:v>
                </c:pt>
                <c:pt idx="687">
                  <c:v>74</c:v>
                </c:pt>
                <c:pt idx="688">
                  <c:v>76</c:v>
                </c:pt>
                <c:pt idx="689">
                  <c:v>68</c:v>
                </c:pt>
                <c:pt idx="690">
                  <c:v>84</c:v>
                </c:pt>
                <c:pt idx="691">
                  <c:v>59</c:v>
                </c:pt>
                <c:pt idx="692">
                  <c:v>82</c:v>
                </c:pt>
                <c:pt idx="693">
                  <c:v>58</c:v>
                </c:pt>
                <c:pt idx="694">
                  <c:v>56</c:v>
                </c:pt>
                <c:pt idx="695">
                  <c:v>80</c:v>
                </c:pt>
                <c:pt idx="696">
                  <c:v>66</c:v>
                </c:pt>
                <c:pt idx="697">
                  <c:v>66</c:v>
                </c:pt>
                <c:pt idx="698">
                  <c:v>55</c:v>
                </c:pt>
                <c:pt idx="699">
                  <c:v>58</c:v>
                </c:pt>
                <c:pt idx="700">
                  <c:v>64</c:v>
                </c:pt>
                <c:pt idx="701">
                  <c:v>79</c:v>
                </c:pt>
                <c:pt idx="702">
                  <c:v>69</c:v>
                </c:pt>
                <c:pt idx="703">
                  <c:v>79</c:v>
                </c:pt>
                <c:pt idx="704">
                  <c:v>60</c:v>
                </c:pt>
                <c:pt idx="705">
                  <c:v>89</c:v>
                </c:pt>
                <c:pt idx="706">
                  <c:v>78</c:v>
                </c:pt>
                <c:pt idx="707">
                  <c:v>61</c:v>
                </c:pt>
                <c:pt idx="708">
                  <c:v>77</c:v>
                </c:pt>
                <c:pt idx="709">
                  <c:v>84</c:v>
                </c:pt>
                <c:pt idx="710">
                  <c:v>84</c:v>
                </c:pt>
                <c:pt idx="711">
                  <c:v>68</c:v>
                </c:pt>
                <c:pt idx="712">
                  <c:v>66</c:v>
                </c:pt>
                <c:pt idx="713">
                  <c:v>78</c:v>
                </c:pt>
                <c:pt idx="714">
                  <c:v>58</c:v>
                </c:pt>
                <c:pt idx="715">
                  <c:v>45</c:v>
                </c:pt>
                <c:pt idx="716">
                  <c:v>51</c:v>
                </c:pt>
                <c:pt idx="717">
                  <c:v>88</c:v>
                </c:pt>
                <c:pt idx="718">
                  <c:v>54</c:v>
                </c:pt>
                <c:pt idx="719">
                  <c:v>68</c:v>
                </c:pt>
                <c:pt idx="720">
                  <c:v>89</c:v>
                </c:pt>
                <c:pt idx="721">
                  <c:v>71</c:v>
                </c:pt>
                <c:pt idx="722">
                  <c:v>69</c:v>
                </c:pt>
                <c:pt idx="723">
                  <c:v>65</c:v>
                </c:pt>
                <c:pt idx="724">
                  <c:v>64</c:v>
                </c:pt>
                <c:pt idx="725">
                  <c:v>86</c:v>
                </c:pt>
                <c:pt idx="726">
                  <c:v>71</c:v>
                </c:pt>
                <c:pt idx="727">
                  <c:v>85</c:v>
                </c:pt>
                <c:pt idx="728">
                  <c:v>79</c:v>
                </c:pt>
                <c:pt idx="729">
                  <c:v>76</c:v>
                </c:pt>
                <c:pt idx="730">
                  <c:v>81</c:v>
                </c:pt>
                <c:pt idx="731">
                  <c:v>75</c:v>
                </c:pt>
                <c:pt idx="732">
                  <c:v>62</c:v>
                </c:pt>
                <c:pt idx="733">
                  <c:v>84</c:v>
                </c:pt>
                <c:pt idx="734">
                  <c:v>64</c:v>
                </c:pt>
                <c:pt idx="735">
                  <c:v>67</c:v>
                </c:pt>
                <c:pt idx="736">
                  <c:v>77</c:v>
                </c:pt>
                <c:pt idx="737">
                  <c:v>81</c:v>
                </c:pt>
                <c:pt idx="738">
                  <c:v>67</c:v>
                </c:pt>
                <c:pt idx="739">
                  <c:v>77</c:v>
                </c:pt>
                <c:pt idx="740">
                  <c:v>43</c:v>
                </c:pt>
                <c:pt idx="741">
                  <c:v>42</c:v>
                </c:pt>
                <c:pt idx="742">
                  <c:v>70</c:v>
                </c:pt>
                <c:pt idx="743">
                  <c:v>56</c:v>
                </c:pt>
                <c:pt idx="744">
                  <c:v>59</c:v>
                </c:pt>
                <c:pt idx="745">
                  <c:v>85</c:v>
                </c:pt>
                <c:pt idx="746">
                  <c:v>79</c:v>
                </c:pt>
                <c:pt idx="747">
                  <c:v>68</c:v>
                </c:pt>
                <c:pt idx="748">
                  <c:v>68</c:v>
                </c:pt>
                <c:pt idx="749">
                  <c:v>71</c:v>
                </c:pt>
                <c:pt idx="750">
                  <c:v>57</c:v>
                </c:pt>
                <c:pt idx="751">
                  <c:v>73</c:v>
                </c:pt>
                <c:pt idx="752">
                  <c:v>82</c:v>
                </c:pt>
                <c:pt idx="753">
                  <c:v>75</c:v>
                </c:pt>
                <c:pt idx="754">
                  <c:v>90</c:v>
                </c:pt>
                <c:pt idx="755">
                  <c:v>79</c:v>
                </c:pt>
                <c:pt idx="756">
                  <c:v>59</c:v>
                </c:pt>
                <c:pt idx="757">
                  <c:v>75</c:v>
                </c:pt>
                <c:pt idx="758">
                  <c:v>88</c:v>
                </c:pt>
                <c:pt idx="759">
                  <c:v>61</c:v>
                </c:pt>
                <c:pt idx="760">
                  <c:v>67</c:v>
                </c:pt>
                <c:pt idx="761">
                  <c:v>72</c:v>
                </c:pt>
                <c:pt idx="762">
                  <c:v>70</c:v>
                </c:pt>
                <c:pt idx="763">
                  <c:v>51</c:v>
                </c:pt>
                <c:pt idx="764">
                  <c:v>70</c:v>
                </c:pt>
                <c:pt idx="765">
                  <c:v>61</c:v>
                </c:pt>
                <c:pt idx="766">
                  <c:v>57</c:v>
                </c:pt>
                <c:pt idx="767">
                  <c:v>51</c:v>
                </c:pt>
                <c:pt idx="768">
                  <c:v>56</c:v>
                </c:pt>
                <c:pt idx="769">
                  <c:v>69</c:v>
                </c:pt>
                <c:pt idx="770">
                  <c:v>40</c:v>
                </c:pt>
                <c:pt idx="771">
                  <c:v>55</c:v>
                </c:pt>
                <c:pt idx="772">
                  <c:v>67</c:v>
                </c:pt>
                <c:pt idx="773">
                  <c:v>84</c:v>
                </c:pt>
                <c:pt idx="774">
                  <c:v>70</c:v>
                </c:pt>
                <c:pt idx="775">
                  <c:v>47</c:v>
                </c:pt>
                <c:pt idx="776">
                  <c:v>43</c:v>
                </c:pt>
                <c:pt idx="777">
                  <c:v>85</c:v>
                </c:pt>
                <c:pt idx="778">
                  <c:v>65</c:v>
                </c:pt>
                <c:pt idx="779">
                  <c:v>53</c:v>
                </c:pt>
                <c:pt idx="780">
                  <c:v>91</c:v>
                </c:pt>
                <c:pt idx="781">
                  <c:v>67</c:v>
                </c:pt>
                <c:pt idx="782">
                  <c:v>80</c:v>
                </c:pt>
                <c:pt idx="783">
                  <c:v>78</c:v>
                </c:pt>
                <c:pt idx="784">
                  <c:v>76</c:v>
                </c:pt>
                <c:pt idx="785">
                  <c:v>70</c:v>
                </c:pt>
                <c:pt idx="786">
                  <c:v>51</c:v>
                </c:pt>
                <c:pt idx="787">
                  <c:v>81</c:v>
                </c:pt>
                <c:pt idx="788">
                  <c:v>36</c:v>
                </c:pt>
                <c:pt idx="789">
                  <c:v>70</c:v>
                </c:pt>
                <c:pt idx="790">
                  <c:v>82</c:v>
                </c:pt>
                <c:pt idx="791">
                  <c:v>71</c:v>
                </c:pt>
                <c:pt idx="792">
                  <c:v>77</c:v>
                </c:pt>
                <c:pt idx="793">
                  <c:v>80</c:v>
                </c:pt>
                <c:pt idx="794">
                  <c:v>58</c:v>
                </c:pt>
                <c:pt idx="795">
                  <c:v>78</c:v>
                </c:pt>
                <c:pt idx="796">
                  <c:v>70</c:v>
                </c:pt>
                <c:pt idx="797">
                  <c:v>49</c:v>
                </c:pt>
                <c:pt idx="798">
                  <c:v>62</c:v>
                </c:pt>
                <c:pt idx="799">
                  <c:v>66</c:v>
                </c:pt>
                <c:pt idx="800">
                  <c:v>65</c:v>
                </c:pt>
                <c:pt idx="801">
                  <c:v>79</c:v>
                </c:pt>
                <c:pt idx="802">
                  <c:v>66</c:v>
                </c:pt>
                <c:pt idx="803">
                  <c:v>54</c:v>
                </c:pt>
                <c:pt idx="804">
                  <c:v>70</c:v>
                </c:pt>
                <c:pt idx="805">
                  <c:v>52</c:v>
                </c:pt>
                <c:pt idx="806">
                  <c:v>67</c:v>
                </c:pt>
                <c:pt idx="807">
                  <c:v>69</c:v>
                </c:pt>
                <c:pt idx="808">
                  <c:v>81</c:v>
                </c:pt>
                <c:pt idx="809">
                  <c:v>65</c:v>
                </c:pt>
                <c:pt idx="810">
                  <c:v>76</c:v>
                </c:pt>
                <c:pt idx="811">
                  <c:v>68</c:v>
                </c:pt>
                <c:pt idx="812">
                  <c:v>55</c:v>
                </c:pt>
                <c:pt idx="813">
                  <c:v>74</c:v>
                </c:pt>
                <c:pt idx="814">
                  <c:v>71</c:v>
                </c:pt>
                <c:pt idx="815">
                  <c:v>75</c:v>
                </c:pt>
                <c:pt idx="816">
                  <c:v>83</c:v>
                </c:pt>
                <c:pt idx="817">
                  <c:v>81</c:v>
                </c:pt>
                <c:pt idx="818">
                  <c:v>38</c:v>
                </c:pt>
                <c:pt idx="819">
                  <c:v>47</c:v>
                </c:pt>
                <c:pt idx="820">
                  <c:v>85</c:v>
                </c:pt>
                <c:pt idx="821">
                  <c:v>59</c:v>
                </c:pt>
                <c:pt idx="822">
                  <c:v>72</c:v>
                </c:pt>
                <c:pt idx="823">
                  <c:v>87</c:v>
                </c:pt>
                <c:pt idx="824">
                  <c:v>61</c:v>
                </c:pt>
                <c:pt idx="825">
                  <c:v>57</c:v>
                </c:pt>
                <c:pt idx="826">
                  <c:v>53</c:v>
                </c:pt>
                <c:pt idx="827">
                  <c:v>46</c:v>
                </c:pt>
                <c:pt idx="828">
                  <c:v>80</c:v>
                </c:pt>
                <c:pt idx="829">
                  <c:v>73</c:v>
                </c:pt>
                <c:pt idx="830">
                  <c:v>72</c:v>
                </c:pt>
                <c:pt idx="831">
                  <c:v>76</c:v>
                </c:pt>
                <c:pt idx="832">
                  <c:v>68</c:v>
                </c:pt>
                <c:pt idx="833">
                  <c:v>71</c:v>
                </c:pt>
                <c:pt idx="834">
                  <c:v>72</c:v>
                </c:pt>
                <c:pt idx="835">
                  <c:v>49</c:v>
                </c:pt>
                <c:pt idx="836">
                  <c:v>83</c:v>
                </c:pt>
                <c:pt idx="837">
                  <c:v>52</c:v>
                </c:pt>
                <c:pt idx="838">
                  <c:v>61</c:v>
                </c:pt>
                <c:pt idx="839">
                  <c:v>73</c:v>
                </c:pt>
                <c:pt idx="840">
                  <c:v>82</c:v>
                </c:pt>
                <c:pt idx="841">
                  <c:v>89</c:v>
                </c:pt>
                <c:pt idx="842">
                  <c:v>77</c:v>
                </c:pt>
                <c:pt idx="843">
                  <c:v>78</c:v>
                </c:pt>
                <c:pt idx="844">
                  <c:v>89</c:v>
                </c:pt>
                <c:pt idx="845">
                  <c:v>77</c:v>
                </c:pt>
                <c:pt idx="846">
                  <c:v>81</c:v>
                </c:pt>
                <c:pt idx="847">
                  <c:v>81</c:v>
                </c:pt>
                <c:pt idx="848">
                  <c:v>62</c:v>
                </c:pt>
                <c:pt idx="849">
                  <c:v>83</c:v>
                </c:pt>
                <c:pt idx="850">
                  <c:v>66</c:v>
                </c:pt>
                <c:pt idx="851">
                  <c:v>65</c:v>
                </c:pt>
                <c:pt idx="852">
                  <c:v>80</c:v>
                </c:pt>
                <c:pt idx="853">
                  <c:v>64</c:v>
                </c:pt>
                <c:pt idx="854">
                  <c:v>50</c:v>
                </c:pt>
                <c:pt idx="855">
                  <c:v>78</c:v>
                </c:pt>
                <c:pt idx="856">
                  <c:v>81</c:v>
                </c:pt>
                <c:pt idx="857">
                  <c:v>64</c:v>
                </c:pt>
                <c:pt idx="858">
                  <c:v>72</c:v>
                </c:pt>
                <c:pt idx="859">
                  <c:v>77</c:v>
                </c:pt>
                <c:pt idx="860">
                  <c:v>96</c:v>
                </c:pt>
                <c:pt idx="861">
                  <c:v>67</c:v>
                </c:pt>
                <c:pt idx="862">
                  <c:v>71</c:v>
                </c:pt>
                <c:pt idx="863">
                  <c:v>60</c:v>
                </c:pt>
                <c:pt idx="864">
                  <c:v>76</c:v>
                </c:pt>
                <c:pt idx="865">
                  <c:v>62</c:v>
                </c:pt>
                <c:pt idx="866">
                  <c:v>88</c:v>
                </c:pt>
                <c:pt idx="867">
                  <c:v>47</c:v>
                </c:pt>
                <c:pt idx="868">
                  <c:v>66</c:v>
                </c:pt>
                <c:pt idx="869">
                  <c:v>58</c:v>
                </c:pt>
                <c:pt idx="870">
                  <c:v>65</c:v>
                </c:pt>
                <c:pt idx="871">
                  <c:v>79</c:v>
                </c:pt>
                <c:pt idx="872">
                  <c:v>54</c:v>
                </c:pt>
                <c:pt idx="873">
                  <c:v>76</c:v>
                </c:pt>
                <c:pt idx="874">
                  <c:v>68</c:v>
                </c:pt>
                <c:pt idx="875">
                  <c:v>63</c:v>
                </c:pt>
                <c:pt idx="876">
                  <c:v>58</c:v>
                </c:pt>
                <c:pt idx="877">
                  <c:v>57</c:v>
                </c:pt>
                <c:pt idx="878">
                  <c:v>83</c:v>
                </c:pt>
                <c:pt idx="879">
                  <c:v>74</c:v>
                </c:pt>
                <c:pt idx="880">
                  <c:v>53</c:v>
                </c:pt>
                <c:pt idx="881">
                  <c:v>66</c:v>
                </c:pt>
                <c:pt idx="882">
                  <c:v>52</c:v>
                </c:pt>
                <c:pt idx="883">
                  <c:v>49</c:v>
                </c:pt>
                <c:pt idx="884">
                  <c:v>65</c:v>
                </c:pt>
                <c:pt idx="885">
                  <c:v>63</c:v>
                </c:pt>
                <c:pt idx="886">
                  <c:v>71</c:v>
                </c:pt>
                <c:pt idx="887">
                  <c:v>69</c:v>
                </c:pt>
                <c:pt idx="888">
                  <c:v>75</c:v>
                </c:pt>
                <c:pt idx="889">
                  <c:v>53</c:v>
                </c:pt>
                <c:pt idx="890">
                  <c:v>84</c:v>
                </c:pt>
                <c:pt idx="891">
                  <c:v>81</c:v>
                </c:pt>
                <c:pt idx="892">
                  <c:v>73</c:v>
                </c:pt>
                <c:pt idx="893">
                  <c:v>65</c:v>
                </c:pt>
                <c:pt idx="894">
                  <c:v>68</c:v>
                </c:pt>
                <c:pt idx="895">
                  <c:v>45</c:v>
                </c:pt>
                <c:pt idx="896">
                  <c:v>62</c:v>
                </c:pt>
                <c:pt idx="897">
                  <c:v>63</c:v>
                </c:pt>
                <c:pt idx="898">
                  <c:v>67</c:v>
                </c:pt>
                <c:pt idx="899">
                  <c:v>75</c:v>
                </c:pt>
                <c:pt idx="900">
                  <c:v>58</c:v>
                </c:pt>
                <c:pt idx="901">
                  <c:v>56</c:v>
                </c:pt>
                <c:pt idx="902">
                  <c:v>77</c:v>
                </c:pt>
                <c:pt idx="903">
                  <c:v>69</c:v>
                </c:pt>
                <c:pt idx="904">
                  <c:v>60</c:v>
                </c:pt>
                <c:pt idx="905">
                  <c:v>82</c:v>
                </c:pt>
                <c:pt idx="906">
                  <c:v>72</c:v>
                </c:pt>
                <c:pt idx="907">
                  <c:v>64</c:v>
                </c:pt>
                <c:pt idx="908">
                  <c:v>55</c:v>
                </c:pt>
                <c:pt idx="909">
                  <c:v>54</c:v>
                </c:pt>
                <c:pt idx="910">
                  <c:v>59</c:v>
                </c:pt>
                <c:pt idx="911">
                  <c:v>70</c:v>
                </c:pt>
                <c:pt idx="912">
                  <c:v>61</c:v>
                </c:pt>
                <c:pt idx="913">
                  <c:v>60</c:v>
                </c:pt>
                <c:pt idx="914">
                  <c:v>77</c:v>
                </c:pt>
                <c:pt idx="915">
                  <c:v>85</c:v>
                </c:pt>
                <c:pt idx="916">
                  <c:v>49</c:v>
                </c:pt>
                <c:pt idx="917">
                  <c:v>37</c:v>
                </c:pt>
                <c:pt idx="918">
                  <c:v>43</c:v>
                </c:pt>
                <c:pt idx="919">
                  <c:v>56</c:v>
                </c:pt>
                <c:pt idx="920">
                  <c:v>54</c:v>
                </c:pt>
                <c:pt idx="921">
                  <c:v>66</c:v>
                </c:pt>
                <c:pt idx="922">
                  <c:v>78</c:v>
                </c:pt>
                <c:pt idx="923">
                  <c:v>87</c:v>
                </c:pt>
                <c:pt idx="924">
                  <c:v>56</c:v>
                </c:pt>
                <c:pt idx="925">
                  <c:v>78</c:v>
                </c:pt>
                <c:pt idx="926">
                  <c:v>67</c:v>
                </c:pt>
                <c:pt idx="927">
                  <c:v>63</c:v>
                </c:pt>
                <c:pt idx="928">
                  <c:v>79</c:v>
                </c:pt>
                <c:pt idx="929">
                  <c:v>71</c:v>
                </c:pt>
                <c:pt idx="930">
                  <c:v>56</c:v>
                </c:pt>
                <c:pt idx="931">
                  <c:v>82</c:v>
                </c:pt>
                <c:pt idx="932">
                  <c:v>75</c:v>
                </c:pt>
                <c:pt idx="933">
                  <c:v>82</c:v>
                </c:pt>
                <c:pt idx="934">
                  <c:v>34</c:v>
                </c:pt>
                <c:pt idx="935">
                  <c:v>64</c:v>
                </c:pt>
                <c:pt idx="936">
                  <c:v>63</c:v>
                </c:pt>
                <c:pt idx="937">
                  <c:v>61</c:v>
                </c:pt>
                <c:pt idx="938">
                  <c:v>75</c:v>
                </c:pt>
                <c:pt idx="939">
                  <c:v>78</c:v>
                </c:pt>
                <c:pt idx="940">
                  <c:v>91</c:v>
                </c:pt>
                <c:pt idx="941">
                  <c:v>85</c:v>
                </c:pt>
                <c:pt idx="942">
                  <c:v>86</c:v>
                </c:pt>
                <c:pt idx="943">
                  <c:v>62</c:v>
                </c:pt>
                <c:pt idx="944">
                  <c:v>82</c:v>
                </c:pt>
                <c:pt idx="945">
                  <c:v>61</c:v>
                </c:pt>
                <c:pt idx="946">
                  <c:v>75</c:v>
                </c:pt>
                <c:pt idx="947">
                  <c:v>65</c:v>
                </c:pt>
                <c:pt idx="948">
                  <c:v>82</c:v>
                </c:pt>
                <c:pt idx="949">
                  <c:v>33</c:v>
                </c:pt>
                <c:pt idx="950">
                  <c:v>82</c:v>
                </c:pt>
                <c:pt idx="951">
                  <c:v>82</c:v>
                </c:pt>
                <c:pt idx="952">
                  <c:v>59</c:v>
                </c:pt>
                <c:pt idx="953">
                  <c:v>83</c:v>
                </c:pt>
                <c:pt idx="954">
                  <c:v>47</c:v>
                </c:pt>
                <c:pt idx="955">
                  <c:v>78</c:v>
                </c:pt>
                <c:pt idx="956">
                  <c:v>75</c:v>
                </c:pt>
                <c:pt idx="957">
                  <c:v>61</c:v>
                </c:pt>
                <c:pt idx="958">
                  <c:v>66</c:v>
                </c:pt>
                <c:pt idx="959">
                  <c:v>74</c:v>
                </c:pt>
                <c:pt idx="960">
                  <c:v>49</c:v>
                </c:pt>
                <c:pt idx="961">
                  <c:v>83</c:v>
                </c:pt>
                <c:pt idx="962">
                  <c:v>67</c:v>
                </c:pt>
                <c:pt idx="963">
                  <c:v>74</c:v>
                </c:pt>
                <c:pt idx="964">
                  <c:v>72</c:v>
                </c:pt>
                <c:pt idx="965">
                  <c:v>54</c:v>
                </c:pt>
                <c:pt idx="966">
                  <c:v>83</c:v>
                </c:pt>
                <c:pt idx="967">
                  <c:v>45</c:v>
                </c:pt>
                <c:pt idx="968">
                  <c:v>81</c:v>
                </c:pt>
                <c:pt idx="969">
                  <c:v>81</c:v>
                </c:pt>
                <c:pt idx="970">
                  <c:v>65</c:v>
                </c:pt>
                <c:pt idx="971">
                  <c:v>69</c:v>
                </c:pt>
                <c:pt idx="972">
                  <c:v>76</c:v>
                </c:pt>
                <c:pt idx="973">
                  <c:v>81</c:v>
                </c:pt>
                <c:pt idx="974">
                  <c:v>76</c:v>
                </c:pt>
                <c:pt idx="975">
                  <c:v>74</c:v>
                </c:pt>
                <c:pt idx="976">
                  <c:v>78</c:v>
                </c:pt>
                <c:pt idx="977">
                  <c:v>72</c:v>
                </c:pt>
                <c:pt idx="978">
                  <c:v>82</c:v>
                </c:pt>
                <c:pt idx="979">
                  <c:v>39</c:v>
                </c:pt>
                <c:pt idx="980">
                  <c:v>82</c:v>
                </c:pt>
                <c:pt idx="981">
                  <c:v>75</c:v>
                </c:pt>
                <c:pt idx="982">
                  <c:v>70</c:v>
                </c:pt>
                <c:pt idx="983">
                  <c:v>78</c:v>
                </c:pt>
                <c:pt idx="984">
                  <c:v>79</c:v>
                </c:pt>
                <c:pt idx="985">
                  <c:v>78</c:v>
                </c:pt>
                <c:pt idx="986">
                  <c:v>82</c:v>
                </c:pt>
                <c:pt idx="987">
                  <c:v>72</c:v>
                </c:pt>
                <c:pt idx="988">
                  <c:v>92</c:v>
                </c:pt>
                <c:pt idx="989">
                  <c:v>72</c:v>
                </c:pt>
                <c:pt idx="990">
                  <c:v>43</c:v>
                </c:pt>
                <c:pt idx="991">
                  <c:v>72</c:v>
                </c:pt>
                <c:pt idx="992">
                  <c:v>70</c:v>
                </c:pt>
                <c:pt idx="993">
                  <c:v>92</c:v>
                </c:pt>
                <c:pt idx="994">
                  <c:v>76</c:v>
                </c:pt>
                <c:pt idx="995">
                  <c:v>61</c:v>
                </c:pt>
                <c:pt idx="996">
                  <c:v>71</c:v>
                </c:pt>
                <c:pt idx="997">
                  <c:v>74</c:v>
                </c:pt>
                <c:pt idx="998">
                  <c:v>63</c:v>
                </c:pt>
                <c:pt idx="999">
                  <c:v>67</c:v>
                </c:pt>
                <c:pt idx="1000">
                  <c:v>57</c:v>
                </c:pt>
                <c:pt idx="1001">
                  <c:v>72</c:v>
                </c:pt>
                <c:pt idx="1002">
                  <c:v>64</c:v>
                </c:pt>
                <c:pt idx="1003">
                  <c:v>54</c:v>
                </c:pt>
                <c:pt idx="1004">
                  <c:v>84</c:v>
                </c:pt>
                <c:pt idx="1005">
                  <c:v>75</c:v>
                </c:pt>
                <c:pt idx="1006">
                  <c:v>63</c:v>
                </c:pt>
                <c:pt idx="1007">
                  <c:v>68</c:v>
                </c:pt>
                <c:pt idx="1008">
                  <c:v>70</c:v>
                </c:pt>
                <c:pt idx="1009">
                  <c:v>74</c:v>
                </c:pt>
                <c:pt idx="1010">
                  <c:v>80</c:v>
                </c:pt>
                <c:pt idx="1011">
                  <c:v>89</c:v>
                </c:pt>
                <c:pt idx="1012">
                  <c:v>57</c:v>
                </c:pt>
                <c:pt idx="1013">
                  <c:v>63</c:v>
                </c:pt>
                <c:pt idx="1014">
                  <c:v>78</c:v>
                </c:pt>
                <c:pt idx="1015">
                  <c:v>89</c:v>
                </c:pt>
                <c:pt idx="1016">
                  <c:v>84</c:v>
                </c:pt>
                <c:pt idx="1017">
                  <c:v>77</c:v>
                </c:pt>
                <c:pt idx="1018">
                  <c:v>70</c:v>
                </c:pt>
                <c:pt idx="1019">
                  <c:v>84</c:v>
                </c:pt>
                <c:pt idx="1020">
                  <c:v>76</c:v>
                </c:pt>
                <c:pt idx="1021">
                  <c:v>62</c:v>
                </c:pt>
                <c:pt idx="1022">
                  <c:v>77</c:v>
                </c:pt>
                <c:pt idx="1023">
                  <c:v>71</c:v>
                </c:pt>
                <c:pt idx="1024">
                  <c:v>83</c:v>
                </c:pt>
                <c:pt idx="1025">
                  <c:v>75</c:v>
                </c:pt>
                <c:pt idx="1026">
                  <c:v>72</c:v>
                </c:pt>
                <c:pt idx="1027">
                  <c:v>77</c:v>
                </c:pt>
                <c:pt idx="1028">
                  <c:v>91</c:v>
                </c:pt>
              </c:numCache>
            </c:numRef>
          </c:xVal>
          <c:yVal>
            <c:numRef>
              <c:f>Video_Games_Sales_as_at_22_Dec_!$J$1:$J$16382</c:f>
              <c:numCache>
                <c:formatCode>General</c:formatCode>
                <c:ptCount val="1030"/>
                <c:pt idx="0">
                  <c:v>0</c:v>
                </c:pt>
                <c:pt idx="1">
                  <c:v>8.57</c:v>
                </c:pt>
                <c:pt idx="2">
                  <c:v>8.16</c:v>
                </c:pt>
                <c:pt idx="3">
                  <c:v>8.01</c:v>
                </c:pt>
                <c:pt idx="4">
                  <c:v>7.59</c:v>
                </c:pt>
                <c:pt idx="5">
                  <c:v>7.32</c:v>
                </c:pt>
                <c:pt idx="6">
                  <c:v>7.2</c:v>
                </c:pt>
                <c:pt idx="7">
                  <c:v>7.17</c:v>
                </c:pt>
                <c:pt idx="8">
                  <c:v>6.9</c:v>
                </c:pt>
                <c:pt idx="9">
                  <c:v>6.83</c:v>
                </c:pt>
                <c:pt idx="10">
                  <c:v>6.47</c:v>
                </c:pt>
                <c:pt idx="11">
                  <c:v>6.08</c:v>
                </c:pt>
                <c:pt idx="12">
                  <c:v>5.29</c:v>
                </c:pt>
                <c:pt idx="13">
                  <c:v>5.23</c:v>
                </c:pt>
                <c:pt idx="14">
                  <c:v>5.16</c:v>
                </c:pt>
                <c:pt idx="15">
                  <c:v>5.13</c:v>
                </c:pt>
                <c:pt idx="16">
                  <c:v>5.07</c:v>
                </c:pt>
                <c:pt idx="17">
                  <c:v>4.91</c:v>
                </c:pt>
                <c:pt idx="18">
                  <c:v>4.67</c:v>
                </c:pt>
                <c:pt idx="19">
                  <c:v>4.53</c:v>
                </c:pt>
                <c:pt idx="20">
                  <c:v>4.49</c:v>
                </c:pt>
                <c:pt idx="21">
                  <c:v>4.37</c:v>
                </c:pt>
                <c:pt idx="22">
                  <c:v>4.22</c:v>
                </c:pt>
                <c:pt idx="23">
                  <c:v>4.21</c:v>
                </c:pt>
                <c:pt idx="24">
                  <c:v>4.1399999999999997</c:v>
                </c:pt>
                <c:pt idx="25">
                  <c:v>4.08</c:v>
                </c:pt>
                <c:pt idx="26">
                  <c:v>3.97</c:v>
                </c:pt>
                <c:pt idx="27">
                  <c:v>3.9</c:v>
                </c:pt>
                <c:pt idx="28">
                  <c:v>3.76</c:v>
                </c:pt>
                <c:pt idx="29">
                  <c:v>3.73</c:v>
                </c:pt>
                <c:pt idx="30">
                  <c:v>3.7</c:v>
                </c:pt>
                <c:pt idx="31">
                  <c:v>3.66</c:v>
                </c:pt>
                <c:pt idx="32">
                  <c:v>3.62</c:v>
                </c:pt>
                <c:pt idx="33">
                  <c:v>3.61</c:v>
                </c:pt>
                <c:pt idx="34">
                  <c:v>3.59</c:v>
                </c:pt>
                <c:pt idx="35">
                  <c:v>3.53</c:v>
                </c:pt>
                <c:pt idx="36">
                  <c:v>3.52</c:v>
                </c:pt>
                <c:pt idx="37">
                  <c:v>3.51</c:v>
                </c:pt>
                <c:pt idx="38">
                  <c:v>3.49</c:v>
                </c:pt>
                <c:pt idx="39">
                  <c:v>3.49</c:v>
                </c:pt>
                <c:pt idx="40">
                  <c:v>3.48</c:v>
                </c:pt>
                <c:pt idx="41">
                  <c:v>3.47</c:v>
                </c:pt>
                <c:pt idx="42">
                  <c:v>3.4</c:v>
                </c:pt>
                <c:pt idx="43">
                  <c:v>3.33</c:v>
                </c:pt>
                <c:pt idx="44">
                  <c:v>3.28</c:v>
                </c:pt>
                <c:pt idx="45">
                  <c:v>3.25</c:v>
                </c:pt>
                <c:pt idx="46">
                  <c:v>3.24</c:v>
                </c:pt>
                <c:pt idx="47">
                  <c:v>3.14</c:v>
                </c:pt>
                <c:pt idx="48">
                  <c:v>3.12</c:v>
                </c:pt>
                <c:pt idx="49">
                  <c:v>3.1</c:v>
                </c:pt>
                <c:pt idx="50">
                  <c:v>3.08</c:v>
                </c:pt>
                <c:pt idx="51">
                  <c:v>3.07</c:v>
                </c:pt>
                <c:pt idx="52">
                  <c:v>3.05</c:v>
                </c:pt>
                <c:pt idx="53">
                  <c:v>3.04</c:v>
                </c:pt>
                <c:pt idx="54">
                  <c:v>3.01</c:v>
                </c:pt>
                <c:pt idx="55">
                  <c:v>2.99</c:v>
                </c:pt>
                <c:pt idx="56">
                  <c:v>2.96</c:v>
                </c:pt>
                <c:pt idx="57">
                  <c:v>2.95</c:v>
                </c:pt>
                <c:pt idx="58">
                  <c:v>2.95</c:v>
                </c:pt>
                <c:pt idx="59">
                  <c:v>2.86</c:v>
                </c:pt>
                <c:pt idx="60">
                  <c:v>2.83</c:v>
                </c:pt>
                <c:pt idx="61">
                  <c:v>2.81</c:v>
                </c:pt>
                <c:pt idx="62">
                  <c:v>2.79</c:v>
                </c:pt>
                <c:pt idx="63">
                  <c:v>2.78</c:v>
                </c:pt>
                <c:pt idx="64">
                  <c:v>2.78</c:v>
                </c:pt>
                <c:pt idx="65">
                  <c:v>2.77</c:v>
                </c:pt>
                <c:pt idx="66">
                  <c:v>2.69</c:v>
                </c:pt>
                <c:pt idx="67">
                  <c:v>2.69</c:v>
                </c:pt>
                <c:pt idx="68">
                  <c:v>2.68</c:v>
                </c:pt>
                <c:pt idx="69">
                  <c:v>2.67</c:v>
                </c:pt>
                <c:pt idx="70">
                  <c:v>2.65</c:v>
                </c:pt>
                <c:pt idx="71">
                  <c:v>2.65</c:v>
                </c:pt>
                <c:pt idx="72">
                  <c:v>2.65</c:v>
                </c:pt>
                <c:pt idx="73">
                  <c:v>2.63</c:v>
                </c:pt>
                <c:pt idx="74">
                  <c:v>2.62</c:v>
                </c:pt>
                <c:pt idx="75">
                  <c:v>2.61</c:v>
                </c:pt>
                <c:pt idx="76">
                  <c:v>2.61</c:v>
                </c:pt>
                <c:pt idx="77">
                  <c:v>2.59</c:v>
                </c:pt>
                <c:pt idx="78">
                  <c:v>2.58</c:v>
                </c:pt>
                <c:pt idx="79">
                  <c:v>2.57</c:v>
                </c:pt>
                <c:pt idx="80">
                  <c:v>2.56</c:v>
                </c:pt>
                <c:pt idx="81">
                  <c:v>2.56</c:v>
                </c:pt>
                <c:pt idx="82">
                  <c:v>2.5299999999999998</c:v>
                </c:pt>
                <c:pt idx="83">
                  <c:v>2.4700000000000002</c:v>
                </c:pt>
                <c:pt idx="84">
                  <c:v>2.4300000000000002</c:v>
                </c:pt>
                <c:pt idx="85">
                  <c:v>2.42</c:v>
                </c:pt>
                <c:pt idx="86">
                  <c:v>2.42</c:v>
                </c:pt>
                <c:pt idx="87">
                  <c:v>2.41</c:v>
                </c:pt>
                <c:pt idx="88">
                  <c:v>2.38</c:v>
                </c:pt>
                <c:pt idx="89">
                  <c:v>2.37</c:v>
                </c:pt>
                <c:pt idx="90">
                  <c:v>2.37</c:v>
                </c:pt>
                <c:pt idx="91">
                  <c:v>2.31</c:v>
                </c:pt>
                <c:pt idx="92">
                  <c:v>2.31</c:v>
                </c:pt>
                <c:pt idx="93">
                  <c:v>2.2799999999999998</c:v>
                </c:pt>
                <c:pt idx="94">
                  <c:v>2.2799999999999998</c:v>
                </c:pt>
                <c:pt idx="95">
                  <c:v>2.2799999999999998</c:v>
                </c:pt>
                <c:pt idx="96">
                  <c:v>2.25</c:v>
                </c:pt>
                <c:pt idx="97">
                  <c:v>2.25</c:v>
                </c:pt>
                <c:pt idx="98">
                  <c:v>2.23</c:v>
                </c:pt>
                <c:pt idx="99">
                  <c:v>2.2000000000000002</c:v>
                </c:pt>
                <c:pt idx="100">
                  <c:v>2.2000000000000002</c:v>
                </c:pt>
                <c:pt idx="101">
                  <c:v>2.19</c:v>
                </c:pt>
                <c:pt idx="102">
                  <c:v>2.1800000000000002</c:v>
                </c:pt>
                <c:pt idx="103">
                  <c:v>2.16</c:v>
                </c:pt>
                <c:pt idx="104">
                  <c:v>2.11</c:v>
                </c:pt>
                <c:pt idx="105">
                  <c:v>2.1</c:v>
                </c:pt>
                <c:pt idx="106">
                  <c:v>2.0699999999999998</c:v>
                </c:pt>
                <c:pt idx="107">
                  <c:v>2.0699999999999998</c:v>
                </c:pt>
                <c:pt idx="108">
                  <c:v>2.0499999999999998</c:v>
                </c:pt>
                <c:pt idx="109">
                  <c:v>2.0499999999999998</c:v>
                </c:pt>
                <c:pt idx="110">
                  <c:v>2.04</c:v>
                </c:pt>
                <c:pt idx="111">
                  <c:v>2.0299999999999998</c:v>
                </c:pt>
                <c:pt idx="112">
                  <c:v>2.02</c:v>
                </c:pt>
                <c:pt idx="113">
                  <c:v>2.0099999999999998</c:v>
                </c:pt>
                <c:pt idx="114">
                  <c:v>2.0099999999999998</c:v>
                </c:pt>
                <c:pt idx="115">
                  <c:v>2</c:v>
                </c:pt>
                <c:pt idx="116">
                  <c:v>1.99</c:v>
                </c:pt>
                <c:pt idx="117">
                  <c:v>1.98</c:v>
                </c:pt>
                <c:pt idx="118">
                  <c:v>1.98</c:v>
                </c:pt>
                <c:pt idx="119">
                  <c:v>1.95</c:v>
                </c:pt>
                <c:pt idx="120">
                  <c:v>1.94</c:v>
                </c:pt>
                <c:pt idx="121">
                  <c:v>1.94</c:v>
                </c:pt>
                <c:pt idx="122">
                  <c:v>1.94</c:v>
                </c:pt>
                <c:pt idx="123">
                  <c:v>1.94</c:v>
                </c:pt>
                <c:pt idx="124">
                  <c:v>1.92</c:v>
                </c:pt>
                <c:pt idx="125">
                  <c:v>1.91</c:v>
                </c:pt>
                <c:pt idx="126">
                  <c:v>1.89</c:v>
                </c:pt>
                <c:pt idx="127">
                  <c:v>1.88</c:v>
                </c:pt>
                <c:pt idx="128">
                  <c:v>1.87</c:v>
                </c:pt>
                <c:pt idx="129">
                  <c:v>1.86</c:v>
                </c:pt>
                <c:pt idx="130">
                  <c:v>1.86</c:v>
                </c:pt>
                <c:pt idx="131">
                  <c:v>1.84</c:v>
                </c:pt>
                <c:pt idx="132">
                  <c:v>1.82</c:v>
                </c:pt>
                <c:pt idx="133">
                  <c:v>1.82</c:v>
                </c:pt>
                <c:pt idx="134">
                  <c:v>1.8</c:v>
                </c:pt>
                <c:pt idx="135">
                  <c:v>1.76</c:v>
                </c:pt>
                <c:pt idx="136">
                  <c:v>1.76</c:v>
                </c:pt>
                <c:pt idx="137">
                  <c:v>1.75</c:v>
                </c:pt>
                <c:pt idx="138">
                  <c:v>1.75</c:v>
                </c:pt>
                <c:pt idx="139">
                  <c:v>1.73</c:v>
                </c:pt>
                <c:pt idx="140">
                  <c:v>1.72</c:v>
                </c:pt>
                <c:pt idx="141">
                  <c:v>1.71</c:v>
                </c:pt>
                <c:pt idx="142">
                  <c:v>1.7</c:v>
                </c:pt>
                <c:pt idx="143">
                  <c:v>1.7</c:v>
                </c:pt>
                <c:pt idx="144">
                  <c:v>1.69</c:v>
                </c:pt>
                <c:pt idx="145">
                  <c:v>1.68</c:v>
                </c:pt>
                <c:pt idx="146">
                  <c:v>1.68</c:v>
                </c:pt>
                <c:pt idx="147">
                  <c:v>1.67</c:v>
                </c:pt>
                <c:pt idx="148">
                  <c:v>1.67</c:v>
                </c:pt>
                <c:pt idx="149">
                  <c:v>1.67</c:v>
                </c:pt>
                <c:pt idx="150">
                  <c:v>1.67</c:v>
                </c:pt>
                <c:pt idx="151">
                  <c:v>1.67</c:v>
                </c:pt>
                <c:pt idx="152">
                  <c:v>1.66</c:v>
                </c:pt>
                <c:pt idx="153">
                  <c:v>1.66</c:v>
                </c:pt>
                <c:pt idx="154">
                  <c:v>1.65</c:v>
                </c:pt>
                <c:pt idx="155">
                  <c:v>1.65</c:v>
                </c:pt>
                <c:pt idx="156">
                  <c:v>1.64</c:v>
                </c:pt>
                <c:pt idx="157">
                  <c:v>1.64</c:v>
                </c:pt>
                <c:pt idx="158">
                  <c:v>1.63</c:v>
                </c:pt>
                <c:pt idx="159">
                  <c:v>1.62</c:v>
                </c:pt>
                <c:pt idx="160">
                  <c:v>1.62</c:v>
                </c:pt>
                <c:pt idx="161">
                  <c:v>1.61</c:v>
                </c:pt>
                <c:pt idx="162">
                  <c:v>1.57</c:v>
                </c:pt>
                <c:pt idx="163">
                  <c:v>1.57</c:v>
                </c:pt>
                <c:pt idx="164">
                  <c:v>1.56</c:v>
                </c:pt>
                <c:pt idx="165">
                  <c:v>1.56</c:v>
                </c:pt>
                <c:pt idx="166">
                  <c:v>1.55</c:v>
                </c:pt>
                <c:pt idx="167">
                  <c:v>1.54</c:v>
                </c:pt>
                <c:pt idx="168">
                  <c:v>1.52</c:v>
                </c:pt>
                <c:pt idx="169">
                  <c:v>1.52</c:v>
                </c:pt>
                <c:pt idx="170">
                  <c:v>1.51</c:v>
                </c:pt>
                <c:pt idx="171">
                  <c:v>1.51</c:v>
                </c:pt>
                <c:pt idx="172">
                  <c:v>1.51</c:v>
                </c:pt>
                <c:pt idx="173">
                  <c:v>1.51</c:v>
                </c:pt>
                <c:pt idx="174">
                  <c:v>1.5</c:v>
                </c:pt>
                <c:pt idx="175">
                  <c:v>1.49</c:v>
                </c:pt>
                <c:pt idx="176">
                  <c:v>1.49</c:v>
                </c:pt>
                <c:pt idx="177">
                  <c:v>1.48</c:v>
                </c:pt>
                <c:pt idx="178">
                  <c:v>1.47</c:v>
                </c:pt>
                <c:pt idx="179">
                  <c:v>1.46</c:v>
                </c:pt>
                <c:pt idx="180">
                  <c:v>1.45</c:v>
                </c:pt>
                <c:pt idx="181">
                  <c:v>1.44</c:v>
                </c:pt>
                <c:pt idx="182">
                  <c:v>1.44</c:v>
                </c:pt>
                <c:pt idx="183">
                  <c:v>1.43</c:v>
                </c:pt>
                <c:pt idx="184">
                  <c:v>1.43</c:v>
                </c:pt>
                <c:pt idx="185">
                  <c:v>1.42</c:v>
                </c:pt>
                <c:pt idx="186">
                  <c:v>1.42</c:v>
                </c:pt>
                <c:pt idx="187">
                  <c:v>1.42</c:v>
                </c:pt>
                <c:pt idx="188">
                  <c:v>1.42</c:v>
                </c:pt>
                <c:pt idx="189">
                  <c:v>1.42</c:v>
                </c:pt>
                <c:pt idx="190">
                  <c:v>1.41</c:v>
                </c:pt>
                <c:pt idx="191">
                  <c:v>1.41</c:v>
                </c:pt>
                <c:pt idx="192">
                  <c:v>1.4</c:v>
                </c:pt>
                <c:pt idx="193">
                  <c:v>1.4</c:v>
                </c:pt>
                <c:pt idx="194">
                  <c:v>1.39</c:v>
                </c:pt>
                <c:pt idx="195">
                  <c:v>1.37</c:v>
                </c:pt>
                <c:pt idx="196">
                  <c:v>1.36</c:v>
                </c:pt>
                <c:pt idx="197">
                  <c:v>1.36</c:v>
                </c:pt>
                <c:pt idx="198">
                  <c:v>1.36</c:v>
                </c:pt>
                <c:pt idx="199">
                  <c:v>1.35</c:v>
                </c:pt>
                <c:pt idx="200">
                  <c:v>1.35</c:v>
                </c:pt>
                <c:pt idx="201">
                  <c:v>1.35</c:v>
                </c:pt>
                <c:pt idx="202">
                  <c:v>1.35</c:v>
                </c:pt>
                <c:pt idx="203">
                  <c:v>1.35</c:v>
                </c:pt>
                <c:pt idx="204">
                  <c:v>1.35</c:v>
                </c:pt>
                <c:pt idx="205">
                  <c:v>1.35</c:v>
                </c:pt>
                <c:pt idx="206">
                  <c:v>1.34</c:v>
                </c:pt>
                <c:pt idx="207">
                  <c:v>1.34</c:v>
                </c:pt>
                <c:pt idx="208">
                  <c:v>1.34</c:v>
                </c:pt>
                <c:pt idx="209">
                  <c:v>1.34</c:v>
                </c:pt>
                <c:pt idx="210">
                  <c:v>1.32</c:v>
                </c:pt>
                <c:pt idx="211">
                  <c:v>1.31</c:v>
                </c:pt>
                <c:pt idx="212">
                  <c:v>1.3</c:v>
                </c:pt>
                <c:pt idx="213">
                  <c:v>1.29</c:v>
                </c:pt>
                <c:pt idx="214">
                  <c:v>1.29</c:v>
                </c:pt>
                <c:pt idx="215">
                  <c:v>1.28</c:v>
                </c:pt>
                <c:pt idx="216">
                  <c:v>1.27</c:v>
                </c:pt>
                <c:pt idx="217">
                  <c:v>1.27</c:v>
                </c:pt>
                <c:pt idx="218">
                  <c:v>1.26</c:v>
                </c:pt>
                <c:pt idx="219">
                  <c:v>1.25</c:v>
                </c:pt>
                <c:pt idx="220">
                  <c:v>1.25</c:v>
                </c:pt>
                <c:pt idx="221">
                  <c:v>1.25</c:v>
                </c:pt>
                <c:pt idx="222">
                  <c:v>1.23</c:v>
                </c:pt>
                <c:pt idx="223">
                  <c:v>1.23</c:v>
                </c:pt>
                <c:pt idx="224">
                  <c:v>1.23</c:v>
                </c:pt>
                <c:pt idx="225">
                  <c:v>1.23</c:v>
                </c:pt>
                <c:pt idx="226">
                  <c:v>1.21</c:v>
                </c:pt>
                <c:pt idx="227">
                  <c:v>1.21</c:v>
                </c:pt>
                <c:pt idx="228">
                  <c:v>1.21</c:v>
                </c:pt>
                <c:pt idx="229">
                  <c:v>1.21</c:v>
                </c:pt>
                <c:pt idx="230">
                  <c:v>1.2</c:v>
                </c:pt>
                <c:pt idx="231">
                  <c:v>1.2</c:v>
                </c:pt>
                <c:pt idx="232">
                  <c:v>1.2</c:v>
                </c:pt>
                <c:pt idx="233">
                  <c:v>1.17</c:v>
                </c:pt>
                <c:pt idx="234">
                  <c:v>1.17</c:v>
                </c:pt>
                <c:pt idx="235">
                  <c:v>1.17</c:v>
                </c:pt>
                <c:pt idx="236">
                  <c:v>1.17</c:v>
                </c:pt>
                <c:pt idx="237">
                  <c:v>1.1599999999999999</c:v>
                </c:pt>
                <c:pt idx="238">
                  <c:v>1.1599999999999999</c:v>
                </c:pt>
                <c:pt idx="239">
                  <c:v>1.1599999999999999</c:v>
                </c:pt>
                <c:pt idx="240">
                  <c:v>1.1499999999999999</c:v>
                </c:pt>
                <c:pt idx="241">
                  <c:v>1.1499999999999999</c:v>
                </c:pt>
                <c:pt idx="242">
                  <c:v>1.1499999999999999</c:v>
                </c:pt>
                <c:pt idx="243">
                  <c:v>1.1399999999999999</c:v>
                </c:pt>
                <c:pt idx="244">
                  <c:v>1.1299999999999999</c:v>
                </c:pt>
                <c:pt idx="245">
                  <c:v>1.1299999999999999</c:v>
                </c:pt>
                <c:pt idx="246">
                  <c:v>1.1100000000000001</c:v>
                </c:pt>
                <c:pt idx="247">
                  <c:v>1.1100000000000001</c:v>
                </c:pt>
                <c:pt idx="248">
                  <c:v>1.1100000000000001</c:v>
                </c:pt>
                <c:pt idx="249">
                  <c:v>1.1000000000000001</c:v>
                </c:pt>
                <c:pt idx="250">
                  <c:v>1.1000000000000001</c:v>
                </c:pt>
                <c:pt idx="251">
                  <c:v>1.1000000000000001</c:v>
                </c:pt>
                <c:pt idx="252">
                  <c:v>1.0900000000000001</c:v>
                </c:pt>
                <c:pt idx="253">
                  <c:v>1.0900000000000001</c:v>
                </c:pt>
                <c:pt idx="254">
                  <c:v>1.0900000000000001</c:v>
                </c:pt>
                <c:pt idx="255">
                  <c:v>1.0900000000000001</c:v>
                </c:pt>
                <c:pt idx="256">
                  <c:v>1.0900000000000001</c:v>
                </c:pt>
                <c:pt idx="257">
                  <c:v>1.0900000000000001</c:v>
                </c:pt>
                <c:pt idx="258">
                  <c:v>1.08</c:v>
                </c:pt>
                <c:pt idx="259">
                  <c:v>1.08</c:v>
                </c:pt>
                <c:pt idx="260">
                  <c:v>1.08</c:v>
                </c:pt>
                <c:pt idx="261">
                  <c:v>1.07</c:v>
                </c:pt>
                <c:pt idx="262">
                  <c:v>1.07</c:v>
                </c:pt>
                <c:pt idx="263">
                  <c:v>1.07</c:v>
                </c:pt>
                <c:pt idx="264">
                  <c:v>1.07</c:v>
                </c:pt>
                <c:pt idx="265">
                  <c:v>1.06</c:v>
                </c:pt>
                <c:pt idx="266">
                  <c:v>1.06</c:v>
                </c:pt>
                <c:pt idx="267">
                  <c:v>1.06</c:v>
                </c:pt>
                <c:pt idx="268">
                  <c:v>1.06</c:v>
                </c:pt>
                <c:pt idx="269">
                  <c:v>1.06</c:v>
                </c:pt>
                <c:pt idx="270">
                  <c:v>1.05</c:v>
                </c:pt>
                <c:pt idx="271">
                  <c:v>1.05</c:v>
                </c:pt>
                <c:pt idx="272">
                  <c:v>1.04</c:v>
                </c:pt>
                <c:pt idx="273">
                  <c:v>1.04</c:v>
                </c:pt>
                <c:pt idx="274">
                  <c:v>1.03</c:v>
                </c:pt>
                <c:pt idx="275">
                  <c:v>1.03</c:v>
                </c:pt>
                <c:pt idx="276">
                  <c:v>1.03</c:v>
                </c:pt>
                <c:pt idx="277">
                  <c:v>1.02</c:v>
                </c:pt>
                <c:pt idx="278">
                  <c:v>1.02</c:v>
                </c:pt>
                <c:pt idx="279">
                  <c:v>1.02</c:v>
                </c:pt>
                <c:pt idx="280">
                  <c:v>1.02</c:v>
                </c:pt>
                <c:pt idx="281">
                  <c:v>1.02</c:v>
                </c:pt>
                <c:pt idx="282">
                  <c:v>1.01</c:v>
                </c:pt>
                <c:pt idx="283">
                  <c:v>1</c:v>
                </c:pt>
                <c:pt idx="284">
                  <c:v>0.99</c:v>
                </c:pt>
                <c:pt idx="285">
                  <c:v>0.98</c:v>
                </c:pt>
                <c:pt idx="286">
                  <c:v>0.98</c:v>
                </c:pt>
                <c:pt idx="287">
                  <c:v>0.97</c:v>
                </c:pt>
                <c:pt idx="288">
                  <c:v>0.97</c:v>
                </c:pt>
                <c:pt idx="289">
                  <c:v>0.97</c:v>
                </c:pt>
                <c:pt idx="290">
                  <c:v>0.97</c:v>
                </c:pt>
                <c:pt idx="291">
                  <c:v>0.97</c:v>
                </c:pt>
                <c:pt idx="292">
                  <c:v>0.97</c:v>
                </c:pt>
                <c:pt idx="293">
                  <c:v>0.97</c:v>
                </c:pt>
                <c:pt idx="294">
                  <c:v>0.96</c:v>
                </c:pt>
                <c:pt idx="295">
                  <c:v>0.96</c:v>
                </c:pt>
                <c:pt idx="296">
                  <c:v>0.95</c:v>
                </c:pt>
                <c:pt idx="297">
                  <c:v>0.95</c:v>
                </c:pt>
                <c:pt idx="298">
                  <c:v>0.94</c:v>
                </c:pt>
                <c:pt idx="299">
                  <c:v>0.94</c:v>
                </c:pt>
                <c:pt idx="300">
                  <c:v>0.94</c:v>
                </c:pt>
                <c:pt idx="301">
                  <c:v>0.93</c:v>
                </c:pt>
                <c:pt idx="302">
                  <c:v>0.93</c:v>
                </c:pt>
                <c:pt idx="303">
                  <c:v>0.93</c:v>
                </c:pt>
                <c:pt idx="304">
                  <c:v>0.93</c:v>
                </c:pt>
                <c:pt idx="305">
                  <c:v>0.92</c:v>
                </c:pt>
                <c:pt idx="306">
                  <c:v>0.92</c:v>
                </c:pt>
                <c:pt idx="307">
                  <c:v>0.92</c:v>
                </c:pt>
                <c:pt idx="308">
                  <c:v>0.91</c:v>
                </c:pt>
                <c:pt idx="309">
                  <c:v>0.91</c:v>
                </c:pt>
                <c:pt idx="310">
                  <c:v>0.91</c:v>
                </c:pt>
                <c:pt idx="311">
                  <c:v>0.9</c:v>
                </c:pt>
                <c:pt idx="312">
                  <c:v>0.9</c:v>
                </c:pt>
                <c:pt idx="313">
                  <c:v>0.9</c:v>
                </c:pt>
                <c:pt idx="314">
                  <c:v>0.9</c:v>
                </c:pt>
                <c:pt idx="315">
                  <c:v>0.9</c:v>
                </c:pt>
                <c:pt idx="316">
                  <c:v>0.9</c:v>
                </c:pt>
                <c:pt idx="317">
                  <c:v>0.9</c:v>
                </c:pt>
                <c:pt idx="318">
                  <c:v>0.89</c:v>
                </c:pt>
                <c:pt idx="319">
                  <c:v>0.89</c:v>
                </c:pt>
                <c:pt idx="320">
                  <c:v>0.89</c:v>
                </c:pt>
                <c:pt idx="321">
                  <c:v>0.89</c:v>
                </c:pt>
                <c:pt idx="322">
                  <c:v>0.89</c:v>
                </c:pt>
                <c:pt idx="323">
                  <c:v>0.88</c:v>
                </c:pt>
                <c:pt idx="324">
                  <c:v>0.87</c:v>
                </c:pt>
                <c:pt idx="325">
                  <c:v>0.87</c:v>
                </c:pt>
                <c:pt idx="326">
                  <c:v>0.87</c:v>
                </c:pt>
                <c:pt idx="327">
                  <c:v>0.87</c:v>
                </c:pt>
                <c:pt idx="328">
                  <c:v>0.87</c:v>
                </c:pt>
                <c:pt idx="329">
                  <c:v>0.87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0.84</c:v>
                </c:pt>
                <c:pt idx="336">
                  <c:v>0.84</c:v>
                </c:pt>
                <c:pt idx="337">
                  <c:v>0.84</c:v>
                </c:pt>
                <c:pt idx="338">
                  <c:v>0.84</c:v>
                </c:pt>
                <c:pt idx="339">
                  <c:v>0.83</c:v>
                </c:pt>
                <c:pt idx="340">
                  <c:v>0.83</c:v>
                </c:pt>
                <c:pt idx="341">
                  <c:v>0.83</c:v>
                </c:pt>
                <c:pt idx="342">
                  <c:v>0.83</c:v>
                </c:pt>
                <c:pt idx="343">
                  <c:v>0.83</c:v>
                </c:pt>
                <c:pt idx="344">
                  <c:v>0.82</c:v>
                </c:pt>
                <c:pt idx="345">
                  <c:v>0.82</c:v>
                </c:pt>
                <c:pt idx="346">
                  <c:v>0.81</c:v>
                </c:pt>
                <c:pt idx="347">
                  <c:v>0.81</c:v>
                </c:pt>
                <c:pt idx="348">
                  <c:v>0.81</c:v>
                </c:pt>
                <c:pt idx="349">
                  <c:v>0.81</c:v>
                </c:pt>
                <c:pt idx="350">
                  <c:v>0.8</c:v>
                </c:pt>
                <c:pt idx="351">
                  <c:v>0.79</c:v>
                </c:pt>
                <c:pt idx="352">
                  <c:v>0.79</c:v>
                </c:pt>
                <c:pt idx="353">
                  <c:v>0.79</c:v>
                </c:pt>
                <c:pt idx="354">
                  <c:v>0.79</c:v>
                </c:pt>
                <c:pt idx="355">
                  <c:v>0.79</c:v>
                </c:pt>
                <c:pt idx="356">
                  <c:v>0.79</c:v>
                </c:pt>
                <c:pt idx="357">
                  <c:v>0.78</c:v>
                </c:pt>
                <c:pt idx="358">
                  <c:v>0.78</c:v>
                </c:pt>
                <c:pt idx="359">
                  <c:v>0.78</c:v>
                </c:pt>
                <c:pt idx="360">
                  <c:v>0.77</c:v>
                </c:pt>
                <c:pt idx="361">
                  <c:v>0.77</c:v>
                </c:pt>
                <c:pt idx="362">
                  <c:v>0.77</c:v>
                </c:pt>
                <c:pt idx="363">
                  <c:v>0.76</c:v>
                </c:pt>
                <c:pt idx="364">
                  <c:v>0.76</c:v>
                </c:pt>
                <c:pt idx="365">
                  <c:v>0.75</c:v>
                </c:pt>
                <c:pt idx="366">
                  <c:v>0.75</c:v>
                </c:pt>
                <c:pt idx="367">
                  <c:v>0.75</c:v>
                </c:pt>
                <c:pt idx="368">
                  <c:v>0.75</c:v>
                </c:pt>
                <c:pt idx="369">
                  <c:v>0.74</c:v>
                </c:pt>
                <c:pt idx="370">
                  <c:v>0.74</c:v>
                </c:pt>
                <c:pt idx="371">
                  <c:v>0.74</c:v>
                </c:pt>
                <c:pt idx="372">
                  <c:v>0.74</c:v>
                </c:pt>
                <c:pt idx="373">
                  <c:v>0.74</c:v>
                </c:pt>
                <c:pt idx="374">
                  <c:v>0.73</c:v>
                </c:pt>
                <c:pt idx="375">
                  <c:v>0.73</c:v>
                </c:pt>
                <c:pt idx="376">
                  <c:v>0.73</c:v>
                </c:pt>
                <c:pt idx="377">
                  <c:v>0.73</c:v>
                </c:pt>
                <c:pt idx="378">
                  <c:v>0.72</c:v>
                </c:pt>
                <c:pt idx="379">
                  <c:v>0.72</c:v>
                </c:pt>
                <c:pt idx="380">
                  <c:v>0.72</c:v>
                </c:pt>
                <c:pt idx="381">
                  <c:v>0.72</c:v>
                </c:pt>
                <c:pt idx="382">
                  <c:v>0.72</c:v>
                </c:pt>
                <c:pt idx="383">
                  <c:v>0.72</c:v>
                </c:pt>
                <c:pt idx="384">
                  <c:v>0.72</c:v>
                </c:pt>
                <c:pt idx="385">
                  <c:v>0.71</c:v>
                </c:pt>
                <c:pt idx="386">
                  <c:v>0.71</c:v>
                </c:pt>
                <c:pt idx="387">
                  <c:v>0.71</c:v>
                </c:pt>
                <c:pt idx="388">
                  <c:v>0.71</c:v>
                </c:pt>
                <c:pt idx="389">
                  <c:v>0.71</c:v>
                </c:pt>
                <c:pt idx="390">
                  <c:v>0.71</c:v>
                </c:pt>
                <c:pt idx="391">
                  <c:v>0.71</c:v>
                </c:pt>
                <c:pt idx="392">
                  <c:v>0.71</c:v>
                </c:pt>
                <c:pt idx="393">
                  <c:v>0.71</c:v>
                </c:pt>
                <c:pt idx="394">
                  <c:v>0.7</c:v>
                </c:pt>
                <c:pt idx="395">
                  <c:v>0.7</c:v>
                </c:pt>
                <c:pt idx="396">
                  <c:v>0.7</c:v>
                </c:pt>
                <c:pt idx="397">
                  <c:v>0.7</c:v>
                </c:pt>
                <c:pt idx="398">
                  <c:v>0.7</c:v>
                </c:pt>
                <c:pt idx="399">
                  <c:v>0.7</c:v>
                </c:pt>
                <c:pt idx="400">
                  <c:v>0.69</c:v>
                </c:pt>
                <c:pt idx="401">
                  <c:v>0.69</c:v>
                </c:pt>
                <c:pt idx="402">
                  <c:v>0.69</c:v>
                </c:pt>
                <c:pt idx="403">
                  <c:v>0.69</c:v>
                </c:pt>
                <c:pt idx="404">
                  <c:v>0.69</c:v>
                </c:pt>
                <c:pt idx="405">
                  <c:v>0.69</c:v>
                </c:pt>
                <c:pt idx="406">
                  <c:v>0.68</c:v>
                </c:pt>
                <c:pt idx="407">
                  <c:v>0.68</c:v>
                </c:pt>
                <c:pt idx="408">
                  <c:v>0.68</c:v>
                </c:pt>
                <c:pt idx="409">
                  <c:v>0.68</c:v>
                </c:pt>
                <c:pt idx="410">
                  <c:v>0.67</c:v>
                </c:pt>
                <c:pt idx="411">
                  <c:v>0.67</c:v>
                </c:pt>
                <c:pt idx="412">
                  <c:v>0.66</c:v>
                </c:pt>
                <c:pt idx="413">
                  <c:v>0.66</c:v>
                </c:pt>
                <c:pt idx="414">
                  <c:v>0.66</c:v>
                </c:pt>
                <c:pt idx="415">
                  <c:v>0.66</c:v>
                </c:pt>
                <c:pt idx="416">
                  <c:v>0.66</c:v>
                </c:pt>
                <c:pt idx="417">
                  <c:v>0.66</c:v>
                </c:pt>
                <c:pt idx="418">
                  <c:v>0.65</c:v>
                </c:pt>
                <c:pt idx="419">
                  <c:v>0.65</c:v>
                </c:pt>
                <c:pt idx="420">
                  <c:v>0.65</c:v>
                </c:pt>
                <c:pt idx="421">
                  <c:v>0.65</c:v>
                </c:pt>
                <c:pt idx="422">
                  <c:v>0.64</c:v>
                </c:pt>
                <c:pt idx="423">
                  <c:v>0.64</c:v>
                </c:pt>
                <c:pt idx="424">
                  <c:v>0.64</c:v>
                </c:pt>
                <c:pt idx="425">
                  <c:v>0.64</c:v>
                </c:pt>
                <c:pt idx="426">
                  <c:v>0.64</c:v>
                </c:pt>
                <c:pt idx="427">
                  <c:v>0.63</c:v>
                </c:pt>
                <c:pt idx="428">
                  <c:v>0.63</c:v>
                </c:pt>
                <c:pt idx="429">
                  <c:v>0.63</c:v>
                </c:pt>
                <c:pt idx="430">
                  <c:v>0.63</c:v>
                </c:pt>
                <c:pt idx="431">
                  <c:v>0.63</c:v>
                </c:pt>
                <c:pt idx="432">
                  <c:v>0.63</c:v>
                </c:pt>
                <c:pt idx="433">
                  <c:v>0.63</c:v>
                </c:pt>
                <c:pt idx="434">
                  <c:v>0.63</c:v>
                </c:pt>
                <c:pt idx="435">
                  <c:v>0.63</c:v>
                </c:pt>
                <c:pt idx="436">
                  <c:v>0.63</c:v>
                </c:pt>
                <c:pt idx="437">
                  <c:v>0.62</c:v>
                </c:pt>
                <c:pt idx="438">
                  <c:v>0.62</c:v>
                </c:pt>
                <c:pt idx="439">
                  <c:v>0.62</c:v>
                </c:pt>
                <c:pt idx="440">
                  <c:v>0.62</c:v>
                </c:pt>
                <c:pt idx="441">
                  <c:v>0.61</c:v>
                </c:pt>
                <c:pt idx="442">
                  <c:v>0.61</c:v>
                </c:pt>
                <c:pt idx="443">
                  <c:v>0.61</c:v>
                </c:pt>
                <c:pt idx="444">
                  <c:v>0.61</c:v>
                </c:pt>
                <c:pt idx="445">
                  <c:v>0.61</c:v>
                </c:pt>
                <c:pt idx="446">
                  <c:v>0.61</c:v>
                </c:pt>
                <c:pt idx="447">
                  <c:v>0.61</c:v>
                </c:pt>
                <c:pt idx="448">
                  <c:v>0.61</c:v>
                </c:pt>
                <c:pt idx="449">
                  <c:v>0.6</c:v>
                </c:pt>
                <c:pt idx="450">
                  <c:v>0.6</c:v>
                </c:pt>
                <c:pt idx="451">
                  <c:v>0.6</c:v>
                </c:pt>
                <c:pt idx="452">
                  <c:v>0.59</c:v>
                </c:pt>
                <c:pt idx="453">
                  <c:v>0.59</c:v>
                </c:pt>
                <c:pt idx="454">
                  <c:v>0.59</c:v>
                </c:pt>
                <c:pt idx="455">
                  <c:v>0.59</c:v>
                </c:pt>
                <c:pt idx="456">
                  <c:v>0.59</c:v>
                </c:pt>
                <c:pt idx="457">
                  <c:v>0.59</c:v>
                </c:pt>
                <c:pt idx="458">
                  <c:v>0.59</c:v>
                </c:pt>
                <c:pt idx="459">
                  <c:v>0.57999999999999996</c:v>
                </c:pt>
                <c:pt idx="460">
                  <c:v>0.57999999999999996</c:v>
                </c:pt>
                <c:pt idx="461">
                  <c:v>0.57999999999999996</c:v>
                </c:pt>
                <c:pt idx="462">
                  <c:v>0.57999999999999996</c:v>
                </c:pt>
                <c:pt idx="463">
                  <c:v>0.57999999999999996</c:v>
                </c:pt>
                <c:pt idx="464">
                  <c:v>0.57999999999999996</c:v>
                </c:pt>
                <c:pt idx="465">
                  <c:v>0.57999999999999996</c:v>
                </c:pt>
                <c:pt idx="466">
                  <c:v>0.56999999999999995</c:v>
                </c:pt>
                <c:pt idx="467">
                  <c:v>0.56999999999999995</c:v>
                </c:pt>
                <c:pt idx="468">
                  <c:v>0.56999999999999995</c:v>
                </c:pt>
                <c:pt idx="469">
                  <c:v>0.56999999999999995</c:v>
                </c:pt>
                <c:pt idx="470">
                  <c:v>0.56999999999999995</c:v>
                </c:pt>
                <c:pt idx="471">
                  <c:v>0.56999999999999995</c:v>
                </c:pt>
                <c:pt idx="472">
                  <c:v>0.56000000000000005</c:v>
                </c:pt>
                <c:pt idx="473">
                  <c:v>0.56000000000000005</c:v>
                </c:pt>
                <c:pt idx="474">
                  <c:v>0.56000000000000005</c:v>
                </c:pt>
                <c:pt idx="475">
                  <c:v>0.56000000000000005</c:v>
                </c:pt>
                <c:pt idx="476">
                  <c:v>0.56000000000000005</c:v>
                </c:pt>
                <c:pt idx="477">
                  <c:v>0.56000000000000005</c:v>
                </c:pt>
                <c:pt idx="478">
                  <c:v>0.56000000000000005</c:v>
                </c:pt>
                <c:pt idx="479">
                  <c:v>0.56000000000000005</c:v>
                </c:pt>
                <c:pt idx="480">
                  <c:v>0.56000000000000005</c:v>
                </c:pt>
                <c:pt idx="481">
                  <c:v>0.56000000000000005</c:v>
                </c:pt>
                <c:pt idx="482">
                  <c:v>0.54</c:v>
                </c:pt>
                <c:pt idx="483">
                  <c:v>0.54</c:v>
                </c:pt>
                <c:pt idx="484">
                  <c:v>0.54</c:v>
                </c:pt>
                <c:pt idx="485">
                  <c:v>0.54</c:v>
                </c:pt>
                <c:pt idx="486">
                  <c:v>0.54</c:v>
                </c:pt>
                <c:pt idx="487">
                  <c:v>0.54</c:v>
                </c:pt>
                <c:pt idx="488">
                  <c:v>0.54</c:v>
                </c:pt>
                <c:pt idx="489">
                  <c:v>0.54</c:v>
                </c:pt>
                <c:pt idx="490">
                  <c:v>0.54</c:v>
                </c:pt>
                <c:pt idx="491">
                  <c:v>0.54</c:v>
                </c:pt>
                <c:pt idx="492">
                  <c:v>0.53</c:v>
                </c:pt>
                <c:pt idx="493">
                  <c:v>0.53</c:v>
                </c:pt>
                <c:pt idx="494">
                  <c:v>0.53</c:v>
                </c:pt>
                <c:pt idx="495">
                  <c:v>0.53</c:v>
                </c:pt>
                <c:pt idx="496">
                  <c:v>0.53</c:v>
                </c:pt>
                <c:pt idx="497">
                  <c:v>0.53</c:v>
                </c:pt>
                <c:pt idx="498">
                  <c:v>0.53</c:v>
                </c:pt>
                <c:pt idx="499">
                  <c:v>0.53</c:v>
                </c:pt>
                <c:pt idx="500">
                  <c:v>0.52</c:v>
                </c:pt>
                <c:pt idx="501">
                  <c:v>0.52</c:v>
                </c:pt>
                <c:pt idx="502">
                  <c:v>0.52</c:v>
                </c:pt>
                <c:pt idx="503">
                  <c:v>0.52</c:v>
                </c:pt>
                <c:pt idx="504">
                  <c:v>0.52</c:v>
                </c:pt>
                <c:pt idx="505">
                  <c:v>0.52</c:v>
                </c:pt>
                <c:pt idx="506">
                  <c:v>0.52</c:v>
                </c:pt>
                <c:pt idx="507">
                  <c:v>0.52</c:v>
                </c:pt>
                <c:pt idx="508">
                  <c:v>0.52</c:v>
                </c:pt>
                <c:pt idx="509">
                  <c:v>0.52</c:v>
                </c:pt>
                <c:pt idx="510">
                  <c:v>0.52</c:v>
                </c:pt>
                <c:pt idx="511">
                  <c:v>0.52</c:v>
                </c:pt>
                <c:pt idx="512">
                  <c:v>0.52</c:v>
                </c:pt>
                <c:pt idx="513">
                  <c:v>0.52</c:v>
                </c:pt>
                <c:pt idx="514">
                  <c:v>0.52</c:v>
                </c:pt>
                <c:pt idx="515">
                  <c:v>0.51</c:v>
                </c:pt>
                <c:pt idx="516">
                  <c:v>0.51</c:v>
                </c:pt>
                <c:pt idx="517">
                  <c:v>0.51</c:v>
                </c:pt>
                <c:pt idx="518">
                  <c:v>0.51</c:v>
                </c:pt>
                <c:pt idx="519">
                  <c:v>0.51</c:v>
                </c:pt>
                <c:pt idx="520">
                  <c:v>0.51</c:v>
                </c:pt>
                <c:pt idx="521">
                  <c:v>0.51</c:v>
                </c:pt>
                <c:pt idx="522">
                  <c:v>0.5</c:v>
                </c:pt>
                <c:pt idx="523">
                  <c:v>0.5</c:v>
                </c:pt>
                <c:pt idx="524">
                  <c:v>0.5</c:v>
                </c:pt>
                <c:pt idx="525">
                  <c:v>0.5</c:v>
                </c:pt>
                <c:pt idx="526">
                  <c:v>0.5</c:v>
                </c:pt>
                <c:pt idx="527">
                  <c:v>0.49</c:v>
                </c:pt>
                <c:pt idx="528">
                  <c:v>0.49</c:v>
                </c:pt>
                <c:pt idx="529">
                  <c:v>0.49</c:v>
                </c:pt>
                <c:pt idx="530">
                  <c:v>0.49</c:v>
                </c:pt>
                <c:pt idx="531">
                  <c:v>0.49</c:v>
                </c:pt>
                <c:pt idx="532">
                  <c:v>0.49</c:v>
                </c:pt>
                <c:pt idx="533">
                  <c:v>0.49</c:v>
                </c:pt>
                <c:pt idx="534">
                  <c:v>0.48</c:v>
                </c:pt>
                <c:pt idx="535">
                  <c:v>0.48</c:v>
                </c:pt>
                <c:pt idx="536">
                  <c:v>0.48</c:v>
                </c:pt>
                <c:pt idx="537">
                  <c:v>0.48</c:v>
                </c:pt>
                <c:pt idx="538">
                  <c:v>0.48</c:v>
                </c:pt>
                <c:pt idx="539">
                  <c:v>0.48</c:v>
                </c:pt>
                <c:pt idx="540">
                  <c:v>0.48</c:v>
                </c:pt>
                <c:pt idx="541">
                  <c:v>0.48</c:v>
                </c:pt>
                <c:pt idx="542">
                  <c:v>0.47</c:v>
                </c:pt>
                <c:pt idx="543">
                  <c:v>0.47</c:v>
                </c:pt>
                <c:pt idx="544">
                  <c:v>0.47</c:v>
                </c:pt>
                <c:pt idx="545">
                  <c:v>0.47</c:v>
                </c:pt>
                <c:pt idx="546">
                  <c:v>0.47</c:v>
                </c:pt>
                <c:pt idx="547">
                  <c:v>0.47</c:v>
                </c:pt>
                <c:pt idx="548">
                  <c:v>0.47</c:v>
                </c:pt>
                <c:pt idx="549">
                  <c:v>0.46</c:v>
                </c:pt>
                <c:pt idx="550">
                  <c:v>0.46</c:v>
                </c:pt>
                <c:pt idx="551">
                  <c:v>0.46</c:v>
                </c:pt>
                <c:pt idx="552">
                  <c:v>0.46</c:v>
                </c:pt>
                <c:pt idx="553">
                  <c:v>0.46</c:v>
                </c:pt>
                <c:pt idx="554">
                  <c:v>0.46</c:v>
                </c:pt>
                <c:pt idx="555">
                  <c:v>0.46</c:v>
                </c:pt>
                <c:pt idx="556">
                  <c:v>0.45</c:v>
                </c:pt>
                <c:pt idx="557">
                  <c:v>0.45</c:v>
                </c:pt>
                <c:pt idx="558">
                  <c:v>0.45</c:v>
                </c:pt>
                <c:pt idx="559">
                  <c:v>0.45</c:v>
                </c:pt>
                <c:pt idx="560">
                  <c:v>0.45</c:v>
                </c:pt>
                <c:pt idx="561">
                  <c:v>0.45</c:v>
                </c:pt>
                <c:pt idx="562">
                  <c:v>0.45</c:v>
                </c:pt>
                <c:pt idx="563">
                  <c:v>0.45</c:v>
                </c:pt>
                <c:pt idx="564">
                  <c:v>0.45</c:v>
                </c:pt>
                <c:pt idx="565">
                  <c:v>0.44</c:v>
                </c:pt>
                <c:pt idx="566">
                  <c:v>0.44</c:v>
                </c:pt>
                <c:pt idx="567">
                  <c:v>0.44</c:v>
                </c:pt>
                <c:pt idx="568">
                  <c:v>0.44</c:v>
                </c:pt>
                <c:pt idx="569">
                  <c:v>0.43</c:v>
                </c:pt>
                <c:pt idx="570">
                  <c:v>0.43</c:v>
                </c:pt>
                <c:pt idx="571">
                  <c:v>0.43</c:v>
                </c:pt>
                <c:pt idx="572">
                  <c:v>0.43</c:v>
                </c:pt>
                <c:pt idx="573">
                  <c:v>0.43</c:v>
                </c:pt>
                <c:pt idx="574">
                  <c:v>0.42</c:v>
                </c:pt>
                <c:pt idx="575">
                  <c:v>0.42</c:v>
                </c:pt>
                <c:pt idx="576">
                  <c:v>0.42</c:v>
                </c:pt>
                <c:pt idx="577">
                  <c:v>0.42</c:v>
                </c:pt>
                <c:pt idx="578">
                  <c:v>0.42</c:v>
                </c:pt>
                <c:pt idx="579">
                  <c:v>0.42</c:v>
                </c:pt>
                <c:pt idx="580">
                  <c:v>0.42</c:v>
                </c:pt>
                <c:pt idx="581">
                  <c:v>0.42</c:v>
                </c:pt>
                <c:pt idx="582">
                  <c:v>0.42</c:v>
                </c:pt>
                <c:pt idx="583">
                  <c:v>0.42</c:v>
                </c:pt>
                <c:pt idx="584">
                  <c:v>0.42</c:v>
                </c:pt>
                <c:pt idx="585">
                  <c:v>0.42</c:v>
                </c:pt>
                <c:pt idx="586">
                  <c:v>0.41</c:v>
                </c:pt>
                <c:pt idx="587">
                  <c:v>0.41</c:v>
                </c:pt>
                <c:pt idx="588">
                  <c:v>0.41</c:v>
                </c:pt>
                <c:pt idx="589">
                  <c:v>0.41</c:v>
                </c:pt>
                <c:pt idx="590">
                  <c:v>0.41</c:v>
                </c:pt>
                <c:pt idx="591">
                  <c:v>0.41</c:v>
                </c:pt>
                <c:pt idx="592">
                  <c:v>0.41</c:v>
                </c:pt>
                <c:pt idx="593">
                  <c:v>0.4</c:v>
                </c:pt>
                <c:pt idx="594">
                  <c:v>0.4</c:v>
                </c:pt>
                <c:pt idx="595">
                  <c:v>0.4</c:v>
                </c:pt>
                <c:pt idx="596">
                  <c:v>0.4</c:v>
                </c:pt>
                <c:pt idx="597">
                  <c:v>0.4</c:v>
                </c:pt>
                <c:pt idx="598">
                  <c:v>0.4</c:v>
                </c:pt>
                <c:pt idx="599">
                  <c:v>0.4</c:v>
                </c:pt>
                <c:pt idx="600">
                  <c:v>0.39</c:v>
                </c:pt>
                <c:pt idx="601">
                  <c:v>0.39</c:v>
                </c:pt>
                <c:pt idx="602">
                  <c:v>0.39</c:v>
                </c:pt>
                <c:pt idx="603">
                  <c:v>0.39</c:v>
                </c:pt>
                <c:pt idx="604">
                  <c:v>0.39</c:v>
                </c:pt>
                <c:pt idx="605">
                  <c:v>0.39</c:v>
                </c:pt>
                <c:pt idx="606">
                  <c:v>0.39</c:v>
                </c:pt>
                <c:pt idx="607">
                  <c:v>0.39</c:v>
                </c:pt>
                <c:pt idx="608">
                  <c:v>0.39</c:v>
                </c:pt>
                <c:pt idx="609">
                  <c:v>0.39</c:v>
                </c:pt>
                <c:pt idx="610">
                  <c:v>0.39</c:v>
                </c:pt>
                <c:pt idx="611">
                  <c:v>0.39</c:v>
                </c:pt>
                <c:pt idx="612">
                  <c:v>0.38</c:v>
                </c:pt>
                <c:pt idx="613">
                  <c:v>0.38</c:v>
                </c:pt>
                <c:pt idx="614">
                  <c:v>0.38</c:v>
                </c:pt>
                <c:pt idx="615">
                  <c:v>0.38</c:v>
                </c:pt>
                <c:pt idx="616">
                  <c:v>0.38</c:v>
                </c:pt>
                <c:pt idx="617">
                  <c:v>0.38</c:v>
                </c:pt>
                <c:pt idx="618">
                  <c:v>0.38</c:v>
                </c:pt>
                <c:pt idx="619">
                  <c:v>0.38</c:v>
                </c:pt>
                <c:pt idx="620">
                  <c:v>0.37</c:v>
                </c:pt>
                <c:pt idx="621">
                  <c:v>0.37</c:v>
                </c:pt>
                <c:pt idx="622">
                  <c:v>0.37</c:v>
                </c:pt>
                <c:pt idx="623">
                  <c:v>0.37</c:v>
                </c:pt>
                <c:pt idx="624">
                  <c:v>0.37</c:v>
                </c:pt>
                <c:pt idx="625">
                  <c:v>0.37</c:v>
                </c:pt>
                <c:pt idx="626">
                  <c:v>0.37</c:v>
                </c:pt>
                <c:pt idx="627">
                  <c:v>0.37</c:v>
                </c:pt>
                <c:pt idx="628">
                  <c:v>0.37</c:v>
                </c:pt>
                <c:pt idx="629">
                  <c:v>0.37</c:v>
                </c:pt>
                <c:pt idx="630">
                  <c:v>0.36</c:v>
                </c:pt>
                <c:pt idx="631">
                  <c:v>0.36</c:v>
                </c:pt>
                <c:pt idx="632">
                  <c:v>0.36</c:v>
                </c:pt>
                <c:pt idx="633">
                  <c:v>0.36</c:v>
                </c:pt>
                <c:pt idx="634">
                  <c:v>0.36</c:v>
                </c:pt>
                <c:pt idx="635">
                  <c:v>0.35</c:v>
                </c:pt>
                <c:pt idx="636">
                  <c:v>0.35</c:v>
                </c:pt>
                <c:pt idx="637">
                  <c:v>0.35</c:v>
                </c:pt>
                <c:pt idx="638">
                  <c:v>0.35</c:v>
                </c:pt>
                <c:pt idx="639">
                  <c:v>0.35</c:v>
                </c:pt>
                <c:pt idx="640">
                  <c:v>0.34</c:v>
                </c:pt>
                <c:pt idx="641">
                  <c:v>0.34</c:v>
                </c:pt>
                <c:pt idx="642">
                  <c:v>0.34</c:v>
                </c:pt>
                <c:pt idx="643">
                  <c:v>0.34</c:v>
                </c:pt>
                <c:pt idx="644">
                  <c:v>0.34</c:v>
                </c:pt>
                <c:pt idx="645">
                  <c:v>0.34</c:v>
                </c:pt>
                <c:pt idx="646">
                  <c:v>0.33</c:v>
                </c:pt>
                <c:pt idx="647">
                  <c:v>0.33</c:v>
                </c:pt>
                <c:pt idx="648">
                  <c:v>0.33</c:v>
                </c:pt>
                <c:pt idx="649">
                  <c:v>0.33</c:v>
                </c:pt>
                <c:pt idx="650">
                  <c:v>0.33</c:v>
                </c:pt>
                <c:pt idx="651">
                  <c:v>0.33</c:v>
                </c:pt>
                <c:pt idx="652">
                  <c:v>0.33</c:v>
                </c:pt>
                <c:pt idx="653">
                  <c:v>0.33</c:v>
                </c:pt>
                <c:pt idx="654">
                  <c:v>0.33</c:v>
                </c:pt>
                <c:pt idx="655">
                  <c:v>0.33</c:v>
                </c:pt>
                <c:pt idx="656">
                  <c:v>0.33</c:v>
                </c:pt>
                <c:pt idx="657">
                  <c:v>0.33</c:v>
                </c:pt>
                <c:pt idx="658">
                  <c:v>0.33</c:v>
                </c:pt>
                <c:pt idx="659">
                  <c:v>0.33</c:v>
                </c:pt>
                <c:pt idx="660">
                  <c:v>0.32</c:v>
                </c:pt>
                <c:pt idx="661">
                  <c:v>0.32</c:v>
                </c:pt>
                <c:pt idx="662">
                  <c:v>0.32</c:v>
                </c:pt>
                <c:pt idx="663">
                  <c:v>0.32</c:v>
                </c:pt>
                <c:pt idx="664">
                  <c:v>0.32</c:v>
                </c:pt>
                <c:pt idx="665">
                  <c:v>0.32</c:v>
                </c:pt>
                <c:pt idx="666">
                  <c:v>0.32</c:v>
                </c:pt>
                <c:pt idx="667">
                  <c:v>0.32</c:v>
                </c:pt>
                <c:pt idx="668">
                  <c:v>0.32</c:v>
                </c:pt>
                <c:pt idx="669">
                  <c:v>0.31</c:v>
                </c:pt>
                <c:pt idx="670">
                  <c:v>0.31</c:v>
                </c:pt>
                <c:pt idx="671">
                  <c:v>0.31</c:v>
                </c:pt>
                <c:pt idx="672">
                  <c:v>0.31</c:v>
                </c:pt>
                <c:pt idx="673">
                  <c:v>0.31</c:v>
                </c:pt>
                <c:pt idx="674">
                  <c:v>0.31</c:v>
                </c:pt>
                <c:pt idx="675">
                  <c:v>0.31</c:v>
                </c:pt>
                <c:pt idx="676">
                  <c:v>0.3</c:v>
                </c:pt>
                <c:pt idx="677">
                  <c:v>0.3</c:v>
                </c:pt>
                <c:pt idx="678">
                  <c:v>0.3</c:v>
                </c:pt>
                <c:pt idx="679">
                  <c:v>0.3</c:v>
                </c:pt>
                <c:pt idx="680">
                  <c:v>0.3</c:v>
                </c:pt>
                <c:pt idx="681">
                  <c:v>0.28999999999999998</c:v>
                </c:pt>
                <c:pt idx="682">
                  <c:v>0.28999999999999998</c:v>
                </c:pt>
                <c:pt idx="683">
                  <c:v>0.28999999999999998</c:v>
                </c:pt>
                <c:pt idx="684">
                  <c:v>0.28999999999999998</c:v>
                </c:pt>
                <c:pt idx="685">
                  <c:v>0.28999999999999998</c:v>
                </c:pt>
                <c:pt idx="686">
                  <c:v>0.28999999999999998</c:v>
                </c:pt>
                <c:pt idx="687">
                  <c:v>0.28999999999999998</c:v>
                </c:pt>
                <c:pt idx="688">
                  <c:v>0.28999999999999998</c:v>
                </c:pt>
                <c:pt idx="689">
                  <c:v>0.28999999999999998</c:v>
                </c:pt>
                <c:pt idx="690">
                  <c:v>0.28999999999999998</c:v>
                </c:pt>
                <c:pt idx="691">
                  <c:v>0.28999999999999998</c:v>
                </c:pt>
                <c:pt idx="692">
                  <c:v>0.28999999999999998</c:v>
                </c:pt>
                <c:pt idx="693">
                  <c:v>0.28000000000000003</c:v>
                </c:pt>
                <c:pt idx="694">
                  <c:v>0.28000000000000003</c:v>
                </c:pt>
                <c:pt idx="695">
                  <c:v>0.28000000000000003</c:v>
                </c:pt>
                <c:pt idx="696">
                  <c:v>0.28000000000000003</c:v>
                </c:pt>
                <c:pt idx="697">
                  <c:v>0.28000000000000003</c:v>
                </c:pt>
                <c:pt idx="698">
                  <c:v>0.28000000000000003</c:v>
                </c:pt>
                <c:pt idx="699">
                  <c:v>0.28000000000000003</c:v>
                </c:pt>
                <c:pt idx="700">
                  <c:v>0.28000000000000003</c:v>
                </c:pt>
                <c:pt idx="701">
                  <c:v>0.27</c:v>
                </c:pt>
                <c:pt idx="702">
                  <c:v>0.27</c:v>
                </c:pt>
                <c:pt idx="703">
                  <c:v>0.27</c:v>
                </c:pt>
                <c:pt idx="704">
                  <c:v>0.27</c:v>
                </c:pt>
                <c:pt idx="705">
                  <c:v>0.27</c:v>
                </c:pt>
                <c:pt idx="706">
                  <c:v>0.27</c:v>
                </c:pt>
                <c:pt idx="707">
                  <c:v>0.27</c:v>
                </c:pt>
                <c:pt idx="708">
                  <c:v>0.27</c:v>
                </c:pt>
                <c:pt idx="709">
                  <c:v>0.27</c:v>
                </c:pt>
                <c:pt idx="710">
                  <c:v>0.27</c:v>
                </c:pt>
                <c:pt idx="711">
                  <c:v>0.27</c:v>
                </c:pt>
                <c:pt idx="712">
                  <c:v>0.27</c:v>
                </c:pt>
                <c:pt idx="713">
                  <c:v>0.27</c:v>
                </c:pt>
                <c:pt idx="714">
                  <c:v>0.27</c:v>
                </c:pt>
                <c:pt idx="715">
                  <c:v>0.27</c:v>
                </c:pt>
                <c:pt idx="716">
                  <c:v>0.27</c:v>
                </c:pt>
                <c:pt idx="717">
                  <c:v>0.26</c:v>
                </c:pt>
                <c:pt idx="718">
                  <c:v>0.26</c:v>
                </c:pt>
                <c:pt idx="719">
                  <c:v>0.26</c:v>
                </c:pt>
                <c:pt idx="720">
                  <c:v>0.26</c:v>
                </c:pt>
                <c:pt idx="721">
                  <c:v>0.26</c:v>
                </c:pt>
                <c:pt idx="722">
                  <c:v>0.25</c:v>
                </c:pt>
                <c:pt idx="723">
                  <c:v>0.25</c:v>
                </c:pt>
                <c:pt idx="724">
                  <c:v>0.25</c:v>
                </c:pt>
                <c:pt idx="725">
                  <c:v>0.25</c:v>
                </c:pt>
                <c:pt idx="726">
                  <c:v>0.25</c:v>
                </c:pt>
                <c:pt idx="727">
                  <c:v>0.25</c:v>
                </c:pt>
                <c:pt idx="728">
                  <c:v>0.25</c:v>
                </c:pt>
                <c:pt idx="729">
                  <c:v>0.25</c:v>
                </c:pt>
                <c:pt idx="730">
                  <c:v>0.25</c:v>
                </c:pt>
                <c:pt idx="731">
                  <c:v>0.25</c:v>
                </c:pt>
                <c:pt idx="732">
                  <c:v>0.25</c:v>
                </c:pt>
                <c:pt idx="733">
                  <c:v>0.25</c:v>
                </c:pt>
                <c:pt idx="734">
                  <c:v>0.24</c:v>
                </c:pt>
                <c:pt idx="735">
                  <c:v>0.24</c:v>
                </c:pt>
                <c:pt idx="736">
                  <c:v>0.24</c:v>
                </c:pt>
                <c:pt idx="737">
                  <c:v>0.24</c:v>
                </c:pt>
                <c:pt idx="738">
                  <c:v>0.24</c:v>
                </c:pt>
                <c:pt idx="739">
                  <c:v>0.24</c:v>
                </c:pt>
                <c:pt idx="740">
                  <c:v>0.24</c:v>
                </c:pt>
                <c:pt idx="741">
                  <c:v>0.24</c:v>
                </c:pt>
                <c:pt idx="742">
                  <c:v>0.24</c:v>
                </c:pt>
                <c:pt idx="743">
                  <c:v>0.24</c:v>
                </c:pt>
                <c:pt idx="744">
                  <c:v>0.24</c:v>
                </c:pt>
                <c:pt idx="745">
                  <c:v>0.23</c:v>
                </c:pt>
                <c:pt idx="746">
                  <c:v>0.23</c:v>
                </c:pt>
                <c:pt idx="747">
                  <c:v>0.23</c:v>
                </c:pt>
                <c:pt idx="748">
                  <c:v>0.23</c:v>
                </c:pt>
                <c:pt idx="749">
                  <c:v>0.23</c:v>
                </c:pt>
                <c:pt idx="750">
                  <c:v>0.23</c:v>
                </c:pt>
                <c:pt idx="751">
                  <c:v>0.23</c:v>
                </c:pt>
                <c:pt idx="752">
                  <c:v>0.23</c:v>
                </c:pt>
                <c:pt idx="753">
                  <c:v>0.23</c:v>
                </c:pt>
                <c:pt idx="754">
                  <c:v>0.23</c:v>
                </c:pt>
                <c:pt idx="755">
                  <c:v>0.23</c:v>
                </c:pt>
                <c:pt idx="756">
                  <c:v>0.23</c:v>
                </c:pt>
                <c:pt idx="757">
                  <c:v>0.23</c:v>
                </c:pt>
                <c:pt idx="758">
                  <c:v>0.22</c:v>
                </c:pt>
                <c:pt idx="759">
                  <c:v>0.22</c:v>
                </c:pt>
                <c:pt idx="760">
                  <c:v>0.22</c:v>
                </c:pt>
                <c:pt idx="761">
                  <c:v>0.22</c:v>
                </c:pt>
                <c:pt idx="762">
                  <c:v>0.22</c:v>
                </c:pt>
                <c:pt idx="763">
                  <c:v>0.22</c:v>
                </c:pt>
                <c:pt idx="764">
                  <c:v>0.22</c:v>
                </c:pt>
                <c:pt idx="765">
                  <c:v>0.22</c:v>
                </c:pt>
                <c:pt idx="766">
                  <c:v>0.22</c:v>
                </c:pt>
                <c:pt idx="767">
                  <c:v>0.22</c:v>
                </c:pt>
                <c:pt idx="768">
                  <c:v>0.22</c:v>
                </c:pt>
                <c:pt idx="769">
                  <c:v>0.21</c:v>
                </c:pt>
                <c:pt idx="770">
                  <c:v>0.21</c:v>
                </c:pt>
                <c:pt idx="771">
                  <c:v>0.21</c:v>
                </c:pt>
                <c:pt idx="772">
                  <c:v>0.21</c:v>
                </c:pt>
                <c:pt idx="773">
                  <c:v>0.21</c:v>
                </c:pt>
                <c:pt idx="774">
                  <c:v>0.21</c:v>
                </c:pt>
                <c:pt idx="775">
                  <c:v>0.21</c:v>
                </c:pt>
                <c:pt idx="776">
                  <c:v>0.21</c:v>
                </c:pt>
                <c:pt idx="777">
                  <c:v>0.21</c:v>
                </c:pt>
                <c:pt idx="778">
                  <c:v>0.21</c:v>
                </c:pt>
                <c:pt idx="779">
                  <c:v>0.21</c:v>
                </c:pt>
                <c:pt idx="780">
                  <c:v>0.21</c:v>
                </c:pt>
                <c:pt idx="781">
                  <c:v>0.21</c:v>
                </c:pt>
                <c:pt idx="782">
                  <c:v>0.21</c:v>
                </c:pt>
                <c:pt idx="783">
                  <c:v>0.21</c:v>
                </c:pt>
                <c:pt idx="784">
                  <c:v>0.21</c:v>
                </c:pt>
                <c:pt idx="785">
                  <c:v>0.2</c:v>
                </c:pt>
                <c:pt idx="786">
                  <c:v>0.2</c:v>
                </c:pt>
                <c:pt idx="787">
                  <c:v>0.2</c:v>
                </c:pt>
                <c:pt idx="788">
                  <c:v>0.2</c:v>
                </c:pt>
                <c:pt idx="789">
                  <c:v>0.2</c:v>
                </c:pt>
                <c:pt idx="790">
                  <c:v>0.2</c:v>
                </c:pt>
                <c:pt idx="791">
                  <c:v>0.2</c:v>
                </c:pt>
                <c:pt idx="792">
                  <c:v>0.2</c:v>
                </c:pt>
                <c:pt idx="793">
                  <c:v>0.2</c:v>
                </c:pt>
                <c:pt idx="794">
                  <c:v>0.2</c:v>
                </c:pt>
                <c:pt idx="795">
                  <c:v>0.2</c:v>
                </c:pt>
                <c:pt idx="796">
                  <c:v>0.19</c:v>
                </c:pt>
                <c:pt idx="797">
                  <c:v>0.19</c:v>
                </c:pt>
                <c:pt idx="798">
                  <c:v>0.19</c:v>
                </c:pt>
                <c:pt idx="799">
                  <c:v>0.19</c:v>
                </c:pt>
                <c:pt idx="800">
                  <c:v>0.19</c:v>
                </c:pt>
                <c:pt idx="801">
                  <c:v>0.19</c:v>
                </c:pt>
                <c:pt idx="802">
                  <c:v>0.19</c:v>
                </c:pt>
                <c:pt idx="803">
                  <c:v>0.19</c:v>
                </c:pt>
                <c:pt idx="804">
                  <c:v>0.19</c:v>
                </c:pt>
                <c:pt idx="805">
                  <c:v>0.19</c:v>
                </c:pt>
                <c:pt idx="806">
                  <c:v>0.19</c:v>
                </c:pt>
                <c:pt idx="807">
                  <c:v>0.19</c:v>
                </c:pt>
                <c:pt idx="808">
                  <c:v>0.19</c:v>
                </c:pt>
                <c:pt idx="809">
                  <c:v>0.19</c:v>
                </c:pt>
                <c:pt idx="810">
                  <c:v>0.19</c:v>
                </c:pt>
                <c:pt idx="811">
                  <c:v>0.19</c:v>
                </c:pt>
                <c:pt idx="812">
                  <c:v>0.18</c:v>
                </c:pt>
                <c:pt idx="813">
                  <c:v>0.18</c:v>
                </c:pt>
                <c:pt idx="814">
                  <c:v>0.18</c:v>
                </c:pt>
                <c:pt idx="815">
                  <c:v>0.18</c:v>
                </c:pt>
                <c:pt idx="816">
                  <c:v>0.18</c:v>
                </c:pt>
                <c:pt idx="817">
                  <c:v>0.18</c:v>
                </c:pt>
                <c:pt idx="818">
                  <c:v>0.18</c:v>
                </c:pt>
                <c:pt idx="819">
                  <c:v>0.18</c:v>
                </c:pt>
                <c:pt idx="820">
                  <c:v>0.18</c:v>
                </c:pt>
                <c:pt idx="821">
                  <c:v>0.18</c:v>
                </c:pt>
                <c:pt idx="822">
                  <c:v>0.18</c:v>
                </c:pt>
                <c:pt idx="823">
                  <c:v>0.17</c:v>
                </c:pt>
                <c:pt idx="824">
                  <c:v>0.17</c:v>
                </c:pt>
                <c:pt idx="825">
                  <c:v>0.17</c:v>
                </c:pt>
                <c:pt idx="826">
                  <c:v>0.17</c:v>
                </c:pt>
                <c:pt idx="827">
                  <c:v>0.17</c:v>
                </c:pt>
                <c:pt idx="828">
                  <c:v>0.17</c:v>
                </c:pt>
                <c:pt idx="829">
                  <c:v>0.17</c:v>
                </c:pt>
                <c:pt idx="830">
                  <c:v>0.17</c:v>
                </c:pt>
                <c:pt idx="831">
                  <c:v>0.17</c:v>
                </c:pt>
                <c:pt idx="832">
                  <c:v>0.17</c:v>
                </c:pt>
                <c:pt idx="833">
                  <c:v>0.17</c:v>
                </c:pt>
                <c:pt idx="834">
                  <c:v>0.16</c:v>
                </c:pt>
                <c:pt idx="835">
                  <c:v>0.16</c:v>
                </c:pt>
                <c:pt idx="836">
                  <c:v>0.16</c:v>
                </c:pt>
                <c:pt idx="837">
                  <c:v>0.16</c:v>
                </c:pt>
                <c:pt idx="838">
                  <c:v>0.16</c:v>
                </c:pt>
                <c:pt idx="839">
                  <c:v>0.16</c:v>
                </c:pt>
                <c:pt idx="840">
                  <c:v>0.16</c:v>
                </c:pt>
                <c:pt idx="841">
                  <c:v>0.16</c:v>
                </c:pt>
                <c:pt idx="842">
                  <c:v>0.16</c:v>
                </c:pt>
                <c:pt idx="843">
                  <c:v>0.16</c:v>
                </c:pt>
                <c:pt idx="844">
                  <c:v>0.15</c:v>
                </c:pt>
                <c:pt idx="845">
                  <c:v>0.15</c:v>
                </c:pt>
                <c:pt idx="846">
                  <c:v>0.15</c:v>
                </c:pt>
                <c:pt idx="847">
                  <c:v>0.15</c:v>
                </c:pt>
                <c:pt idx="848">
                  <c:v>0.15</c:v>
                </c:pt>
                <c:pt idx="849">
                  <c:v>0.15</c:v>
                </c:pt>
                <c:pt idx="850">
                  <c:v>0.15</c:v>
                </c:pt>
                <c:pt idx="851">
                  <c:v>0.15</c:v>
                </c:pt>
                <c:pt idx="852">
                  <c:v>0.15</c:v>
                </c:pt>
                <c:pt idx="853">
                  <c:v>0.15</c:v>
                </c:pt>
                <c:pt idx="854">
                  <c:v>0.14000000000000001</c:v>
                </c:pt>
                <c:pt idx="855">
                  <c:v>0.14000000000000001</c:v>
                </c:pt>
                <c:pt idx="856">
                  <c:v>0.14000000000000001</c:v>
                </c:pt>
                <c:pt idx="857">
                  <c:v>0.14000000000000001</c:v>
                </c:pt>
                <c:pt idx="858">
                  <c:v>0.14000000000000001</c:v>
                </c:pt>
                <c:pt idx="859">
                  <c:v>0.14000000000000001</c:v>
                </c:pt>
                <c:pt idx="860">
                  <c:v>0.14000000000000001</c:v>
                </c:pt>
                <c:pt idx="861">
                  <c:v>0.14000000000000001</c:v>
                </c:pt>
                <c:pt idx="862">
                  <c:v>0.14000000000000001</c:v>
                </c:pt>
                <c:pt idx="863">
                  <c:v>0.14000000000000001</c:v>
                </c:pt>
                <c:pt idx="864">
                  <c:v>0.14000000000000001</c:v>
                </c:pt>
                <c:pt idx="865">
                  <c:v>0.14000000000000001</c:v>
                </c:pt>
                <c:pt idx="866">
                  <c:v>0.14000000000000001</c:v>
                </c:pt>
                <c:pt idx="867">
                  <c:v>0.14000000000000001</c:v>
                </c:pt>
                <c:pt idx="868">
                  <c:v>0.14000000000000001</c:v>
                </c:pt>
                <c:pt idx="869">
                  <c:v>0.13</c:v>
                </c:pt>
                <c:pt idx="870">
                  <c:v>0.13</c:v>
                </c:pt>
                <c:pt idx="871">
                  <c:v>0.13</c:v>
                </c:pt>
                <c:pt idx="872">
                  <c:v>0.13</c:v>
                </c:pt>
                <c:pt idx="873">
                  <c:v>0.13</c:v>
                </c:pt>
                <c:pt idx="874">
                  <c:v>0.13</c:v>
                </c:pt>
                <c:pt idx="875">
                  <c:v>0.13</c:v>
                </c:pt>
                <c:pt idx="876">
                  <c:v>0.13</c:v>
                </c:pt>
                <c:pt idx="877">
                  <c:v>0.13</c:v>
                </c:pt>
                <c:pt idx="878">
                  <c:v>0.13</c:v>
                </c:pt>
                <c:pt idx="879">
                  <c:v>0.13</c:v>
                </c:pt>
                <c:pt idx="880">
                  <c:v>0.12</c:v>
                </c:pt>
                <c:pt idx="881">
                  <c:v>0.12</c:v>
                </c:pt>
                <c:pt idx="882">
                  <c:v>0.12</c:v>
                </c:pt>
                <c:pt idx="883">
                  <c:v>0.12</c:v>
                </c:pt>
                <c:pt idx="884">
                  <c:v>0.12</c:v>
                </c:pt>
                <c:pt idx="885">
                  <c:v>0.12</c:v>
                </c:pt>
                <c:pt idx="886">
                  <c:v>0.12</c:v>
                </c:pt>
                <c:pt idx="887">
                  <c:v>0.12</c:v>
                </c:pt>
                <c:pt idx="888">
                  <c:v>0.12</c:v>
                </c:pt>
                <c:pt idx="889">
                  <c:v>0.12</c:v>
                </c:pt>
                <c:pt idx="890">
                  <c:v>0.12</c:v>
                </c:pt>
                <c:pt idx="891">
                  <c:v>0.12</c:v>
                </c:pt>
                <c:pt idx="892">
                  <c:v>0.12</c:v>
                </c:pt>
                <c:pt idx="893">
                  <c:v>0.12</c:v>
                </c:pt>
                <c:pt idx="894">
                  <c:v>0.12</c:v>
                </c:pt>
                <c:pt idx="895">
                  <c:v>0.11</c:v>
                </c:pt>
                <c:pt idx="896">
                  <c:v>0.11</c:v>
                </c:pt>
                <c:pt idx="897">
                  <c:v>0.11</c:v>
                </c:pt>
                <c:pt idx="898">
                  <c:v>0.11</c:v>
                </c:pt>
                <c:pt idx="899">
                  <c:v>0.11</c:v>
                </c:pt>
                <c:pt idx="900">
                  <c:v>0.11</c:v>
                </c:pt>
                <c:pt idx="901">
                  <c:v>0.11</c:v>
                </c:pt>
                <c:pt idx="902">
                  <c:v>0.11</c:v>
                </c:pt>
                <c:pt idx="903">
                  <c:v>0.11</c:v>
                </c:pt>
                <c:pt idx="904">
                  <c:v>0.11</c:v>
                </c:pt>
                <c:pt idx="905">
                  <c:v>0.11</c:v>
                </c:pt>
                <c:pt idx="906">
                  <c:v>0.11</c:v>
                </c:pt>
                <c:pt idx="907">
                  <c:v>0.11</c:v>
                </c:pt>
                <c:pt idx="908">
                  <c:v>0.11</c:v>
                </c:pt>
                <c:pt idx="909">
                  <c:v>0.11</c:v>
                </c:pt>
                <c:pt idx="910">
                  <c:v>0.11</c:v>
                </c:pt>
                <c:pt idx="911">
                  <c:v>0.1</c:v>
                </c:pt>
                <c:pt idx="912">
                  <c:v>0.1</c:v>
                </c:pt>
                <c:pt idx="913">
                  <c:v>0.1</c:v>
                </c:pt>
                <c:pt idx="914">
                  <c:v>0.1</c:v>
                </c:pt>
                <c:pt idx="915">
                  <c:v>0.1</c:v>
                </c:pt>
                <c:pt idx="916">
                  <c:v>0.1</c:v>
                </c:pt>
                <c:pt idx="917">
                  <c:v>0.1</c:v>
                </c:pt>
                <c:pt idx="918">
                  <c:v>0.1</c:v>
                </c:pt>
                <c:pt idx="919">
                  <c:v>0.1</c:v>
                </c:pt>
                <c:pt idx="920">
                  <c:v>0.1</c:v>
                </c:pt>
                <c:pt idx="921">
                  <c:v>0.1</c:v>
                </c:pt>
                <c:pt idx="922">
                  <c:v>0.1</c:v>
                </c:pt>
                <c:pt idx="923">
                  <c:v>0.09</c:v>
                </c:pt>
                <c:pt idx="924">
                  <c:v>0.09</c:v>
                </c:pt>
                <c:pt idx="925">
                  <c:v>0.09</c:v>
                </c:pt>
                <c:pt idx="926">
                  <c:v>0.09</c:v>
                </c:pt>
                <c:pt idx="927">
                  <c:v>0.09</c:v>
                </c:pt>
                <c:pt idx="928">
                  <c:v>0.09</c:v>
                </c:pt>
                <c:pt idx="929">
                  <c:v>0.09</c:v>
                </c:pt>
                <c:pt idx="930">
                  <c:v>0.09</c:v>
                </c:pt>
                <c:pt idx="931">
                  <c:v>0.09</c:v>
                </c:pt>
                <c:pt idx="932">
                  <c:v>0.09</c:v>
                </c:pt>
                <c:pt idx="933">
                  <c:v>0.09</c:v>
                </c:pt>
                <c:pt idx="934">
                  <c:v>0.08</c:v>
                </c:pt>
                <c:pt idx="935">
                  <c:v>0.08</c:v>
                </c:pt>
                <c:pt idx="936">
                  <c:v>0.08</c:v>
                </c:pt>
                <c:pt idx="937">
                  <c:v>0.08</c:v>
                </c:pt>
                <c:pt idx="938">
                  <c:v>0.08</c:v>
                </c:pt>
                <c:pt idx="939">
                  <c:v>0.08</c:v>
                </c:pt>
                <c:pt idx="940">
                  <c:v>0.08</c:v>
                </c:pt>
                <c:pt idx="941">
                  <c:v>0.08</c:v>
                </c:pt>
                <c:pt idx="942">
                  <c:v>0.08</c:v>
                </c:pt>
                <c:pt idx="943">
                  <c:v>0.08</c:v>
                </c:pt>
                <c:pt idx="944">
                  <c:v>0.08</c:v>
                </c:pt>
                <c:pt idx="945">
                  <c:v>0.08</c:v>
                </c:pt>
                <c:pt idx="946">
                  <c:v>0.08</c:v>
                </c:pt>
                <c:pt idx="947">
                  <c:v>0.08</c:v>
                </c:pt>
                <c:pt idx="948">
                  <c:v>0.08</c:v>
                </c:pt>
                <c:pt idx="949">
                  <c:v>0.08</c:v>
                </c:pt>
                <c:pt idx="950">
                  <c:v>7.0000000000000007E-2</c:v>
                </c:pt>
                <c:pt idx="951">
                  <c:v>7.0000000000000007E-2</c:v>
                </c:pt>
                <c:pt idx="952">
                  <c:v>7.0000000000000007E-2</c:v>
                </c:pt>
                <c:pt idx="953">
                  <c:v>7.0000000000000007E-2</c:v>
                </c:pt>
                <c:pt idx="954">
                  <c:v>7.0000000000000007E-2</c:v>
                </c:pt>
                <c:pt idx="955">
                  <c:v>7.0000000000000007E-2</c:v>
                </c:pt>
                <c:pt idx="956">
                  <c:v>7.0000000000000007E-2</c:v>
                </c:pt>
                <c:pt idx="957">
                  <c:v>7.0000000000000007E-2</c:v>
                </c:pt>
                <c:pt idx="958">
                  <c:v>7.0000000000000007E-2</c:v>
                </c:pt>
                <c:pt idx="959">
                  <c:v>0.06</c:v>
                </c:pt>
                <c:pt idx="960">
                  <c:v>0.06</c:v>
                </c:pt>
                <c:pt idx="961">
                  <c:v>0.06</c:v>
                </c:pt>
                <c:pt idx="962">
                  <c:v>0.06</c:v>
                </c:pt>
                <c:pt idx="963">
                  <c:v>0.06</c:v>
                </c:pt>
                <c:pt idx="964">
                  <c:v>0.06</c:v>
                </c:pt>
                <c:pt idx="965">
                  <c:v>0.06</c:v>
                </c:pt>
                <c:pt idx="966">
                  <c:v>0.06</c:v>
                </c:pt>
                <c:pt idx="967">
                  <c:v>0.06</c:v>
                </c:pt>
                <c:pt idx="968">
                  <c:v>0.06</c:v>
                </c:pt>
                <c:pt idx="969">
                  <c:v>0.06</c:v>
                </c:pt>
                <c:pt idx="970">
                  <c:v>0.06</c:v>
                </c:pt>
                <c:pt idx="971">
                  <c:v>0.06</c:v>
                </c:pt>
                <c:pt idx="972">
                  <c:v>0.06</c:v>
                </c:pt>
                <c:pt idx="973">
                  <c:v>0.06</c:v>
                </c:pt>
                <c:pt idx="974">
                  <c:v>0.06</c:v>
                </c:pt>
                <c:pt idx="975">
                  <c:v>0.05</c:v>
                </c:pt>
                <c:pt idx="976">
                  <c:v>0.05</c:v>
                </c:pt>
                <c:pt idx="977">
                  <c:v>0.05</c:v>
                </c:pt>
                <c:pt idx="978">
                  <c:v>0.05</c:v>
                </c:pt>
                <c:pt idx="979">
                  <c:v>0.05</c:v>
                </c:pt>
                <c:pt idx="980">
                  <c:v>0.05</c:v>
                </c:pt>
                <c:pt idx="981">
                  <c:v>0.05</c:v>
                </c:pt>
                <c:pt idx="982">
                  <c:v>0.05</c:v>
                </c:pt>
                <c:pt idx="983">
                  <c:v>0.05</c:v>
                </c:pt>
                <c:pt idx="984">
                  <c:v>0.05</c:v>
                </c:pt>
                <c:pt idx="985">
                  <c:v>0.05</c:v>
                </c:pt>
                <c:pt idx="986">
                  <c:v>0.05</c:v>
                </c:pt>
                <c:pt idx="987">
                  <c:v>0.05</c:v>
                </c:pt>
                <c:pt idx="988">
                  <c:v>0.05</c:v>
                </c:pt>
                <c:pt idx="989">
                  <c:v>0.05</c:v>
                </c:pt>
                <c:pt idx="990">
                  <c:v>0.05</c:v>
                </c:pt>
                <c:pt idx="991">
                  <c:v>0.04</c:v>
                </c:pt>
                <c:pt idx="992">
                  <c:v>0.04</c:v>
                </c:pt>
                <c:pt idx="993">
                  <c:v>0.04</c:v>
                </c:pt>
                <c:pt idx="994">
                  <c:v>0.04</c:v>
                </c:pt>
                <c:pt idx="995">
                  <c:v>0.04</c:v>
                </c:pt>
                <c:pt idx="996">
                  <c:v>0.04</c:v>
                </c:pt>
                <c:pt idx="997">
                  <c:v>0.04</c:v>
                </c:pt>
                <c:pt idx="998">
                  <c:v>0.04</c:v>
                </c:pt>
                <c:pt idx="999">
                  <c:v>0.04</c:v>
                </c:pt>
                <c:pt idx="1000">
                  <c:v>0.04</c:v>
                </c:pt>
                <c:pt idx="1001">
                  <c:v>0.03</c:v>
                </c:pt>
                <c:pt idx="1002">
                  <c:v>0.03</c:v>
                </c:pt>
                <c:pt idx="1003">
                  <c:v>0.03</c:v>
                </c:pt>
                <c:pt idx="1004">
                  <c:v>0.03</c:v>
                </c:pt>
                <c:pt idx="1005">
                  <c:v>0.03</c:v>
                </c:pt>
                <c:pt idx="1006">
                  <c:v>0.03</c:v>
                </c:pt>
                <c:pt idx="1007">
                  <c:v>0.03</c:v>
                </c:pt>
                <c:pt idx="1008">
                  <c:v>0.03</c:v>
                </c:pt>
                <c:pt idx="1009">
                  <c:v>0.03</c:v>
                </c:pt>
                <c:pt idx="1010">
                  <c:v>0.03</c:v>
                </c:pt>
                <c:pt idx="1011">
                  <c:v>0.03</c:v>
                </c:pt>
                <c:pt idx="1012">
                  <c:v>0.03</c:v>
                </c:pt>
                <c:pt idx="1013">
                  <c:v>0.02</c:v>
                </c:pt>
                <c:pt idx="1014">
                  <c:v>0.02</c:v>
                </c:pt>
                <c:pt idx="1015">
                  <c:v>0.02</c:v>
                </c:pt>
                <c:pt idx="1016">
                  <c:v>0.02</c:v>
                </c:pt>
                <c:pt idx="1017">
                  <c:v>0.02</c:v>
                </c:pt>
                <c:pt idx="1018">
                  <c:v>0.02</c:v>
                </c:pt>
                <c:pt idx="1019">
                  <c:v>0.02</c:v>
                </c:pt>
                <c:pt idx="1020">
                  <c:v>0.02</c:v>
                </c:pt>
                <c:pt idx="1021">
                  <c:v>0.02</c:v>
                </c:pt>
                <c:pt idx="1022">
                  <c:v>0.02</c:v>
                </c:pt>
                <c:pt idx="1023">
                  <c:v>0.02</c:v>
                </c:pt>
                <c:pt idx="1024">
                  <c:v>0.01</c:v>
                </c:pt>
                <c:pt idx="1025">
                  <c:v>0.01</c:v>
                </c:pt>
                <c:pt idx="1026">
                  <c:v>0.01</c:v>
                </c:pt>
                <c:pt idx="1027">
                  <c:v>0.01</c:v>
                </c:pt>
                <c:pt idx="1028">
                  <c:v>0.01</c:v>
                </c:pt>
                <c:pt idx="1029">
                  <c:v>0.01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AAC-4049-AD19-F927AF263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937064"/>
        <c:axId val="455938376"/>
      </c:scatterChart>
      <c:valAx>
        <c:axId val="45593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Critic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38376"/>
        <c:crosses val="autoZero"/>
        <c:crossBetween val="midCat"/>
      </c:valAx>
      <c:valAx>
        <c:axId val="4559383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Global Sales  for Electronic</a:t>
                </a:r>
                <a:r>
                  <a:rPr lang="en-US" baseline="0"/>
                  <a:t> Arts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37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9855-ADF1-40D3-AF19-F5BD8620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2A58-6C01-45CE-8B99-44F2CE7C3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B0E4-5D38-41EF-AB9D-FD161B5C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04CF-89CF-4E66-A01A-18A93DA5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DBC2-D6C7-46C2-87E3-2492A274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C995-EEB4-4C6E-BC09-BABF3508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2EBA-FC45-4E3E-BF8C-45CD95E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D3BB-4906-4F98-BC48-FDFD52A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4E32-D1ED-4C45-90AA-74183F7C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38A8-681D-494A-BF7B-44F086E9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0C6D9-C0E3-4912-88EE-4C32D3AE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59C9-CA8D-4388-B63A-A7A2B5225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878D-2586-40BD-A40B-363D447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15C5-3176-48A5-BEB0-3D59C30C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C4FE-FB07-4852-8F1F-FBA275CD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D0E-82B2-406C-B1C1-0C1E84BA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EEA-C318-4C5A-93B2-94712FAB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A6EB-E90C-4B44-B6AE-2D7584E8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6EC3-5A57-4F9B-A3DA-13EBB3A7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0ABF-6F75-43BD-BCAD-75B1C188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ABDB-7991-45C9-8A95-46D68D0E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94A0-F063-4438-A9F4-ED1A8DBE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6A9B-9F17-4E8B-B9CC-474E740D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6705-3FFC-44D8-ACED-1F2712C7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D25-2C3D-471A-8CBD-7AC00082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A488-CEAB-478F-8B81-80C1E1B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666A-1161-4425-95D3-9246FC47E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A70C-30E3-418F-B812-A52342BE5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A6B47-19EC-49A6-9748-878032FA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A70C-ACD6-4813-A221-E9A68857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FF49-184E-423A-A962-D9E463E4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1A2F-BC93-4CE8-BD8D-1F35BE15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B85F-CE8B-4D79-BE81-13EFD342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8C87-9063-4E82-95F6-57FE82EB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F967-D257-4B29-88D3-61D376C29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E12CD-FEE9-4A2F-899A-3E3D447E8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85EAA-9F0E-48C8-B87F-72D9844E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82D0B-D327-486D-8AC0-21D9483A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12C97-5107-40C7-B943-7B522383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55BF-92BC-49DE-886E-59B3E5E9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6AA2F-7302-4791-8666-1EC01423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32838-BDD0-470A-8ABF-60A79C7B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3F119-0FE7-4DCE-9CD3-980B2760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C6A13-FABC-4EDC-8633-6ED2BB37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EDBA1-1AE5-4EE7-B7E5-6AAFF0F1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2FD2-E500-4EF8-974B-0150AA43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3501-BF52-4BEA-AB36-674E6A2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44B-5FDD-4B4C-9C00-A7B50636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22A57-E622-4479-B099-22A2C1BA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EBAD-B8D9-4D68-AF2B-A9FB93F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F696-9741-4D07-9025-E6D9AA92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1223-D7AA-49B5-843F-73821628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BC8-FE7A-461A-81E9-5A41587C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6A54A-21E4-4B22-A0B7-5469C4E5E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6E59-35EB-45EB-953E-7DD13033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C8BA-9009-4400-A5AF-D3C24888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BD40-F4F6-4E5D-998C-76AE3CDB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07A7D-26CD-4EAB-A7FB-93D93B4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7B84-7545-4DA9-9461-165A5DA2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98DB-10A6-4837-AF16-124E83D2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1E47-7B37-4E34-A7B5-994BFBBE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DE48-E55A-4C6A-B716-A940A31D49B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3E6E-DBC2-4EF6-BAA5-40DCE67F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E777-31A7-44F2-9AE4-C090DB00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5E1F-F715-4BBE-B8C6-6E247450F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22B210-21FC-4CD6-9903-6C26F1773724}"/>
              </a:ext>
            </a:extLst>
          </p:cNvPr>
          <p:cNvGraphicFramePr>
            <a:graphicFrameLocks/>
          </p:cNvGraphicFramePr>
          <p:nvPr/>
        </p:nvGraphicFramePr>
        <p:xfrm>
          <a:off x="2138362" y="1145381"/>
          <a:ext cx="7915275" cy="4567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32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929540-6632-4FC2-BA1A-9404F45D2F20}"/>
              </a:ext>
            </a:extLst>
          </p:cNvPr>
          <p:cNvGraphicFramePr>
            <a:graphicFrameLocks/>
          </p:cNvGraphicFramePr>
          <p:nvPr/>
        </p:nvGraphicFramePr>
        <p:xfrm>
          <a:off x="900112" y="900112"/>
          <a:ext cx="10391776" cy="5057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94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Gayatri Sundaresan</dc:creator>
  <cp:lastModifiedBy>Gayatri Sundaresan</cp:lastModifiedBy>
  <cp:revision>1</cp:revision>
  <dcterms:created xsi:type="dcterms:W3CDTF">2019-09-21T13:25:27Z</dcterms:created>
  <dcterms:modified xsi:type="dcterms:W3CDTF">2019-09-21T13:29:40Z</dcterms:modified>
</cp:coreProperties>
</file>