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C0335-4449-41EE-A51C-06A48B64CF11}" type="doc">
      <dgm:prSet loTypeId="urn:microsoft.com/office/officeart/2005/8/layout/orgChart1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D62EA34-9EBA-4922-8B2C-3B9D8C7A8892}">
      <dgm:prSet phldrT="[Text]"/>
      <dgm:spPr/>
      <dgm:t>
        <a:bodyPr/>
        <a:lstStyle/>
        <a:p>
          <a:r>
            <a:rPr lang="en-US" b="1" dirty="0"/>
            <a:t>Department of Health and Human Services</a:t>
          </a:r>
        </a:p>
      </dgm:t>
    </dgm:pt>
    <dgm:pt modelId="{E721870B-8543-4658-9DEE-7BBAED6213DC}" type="parTrans" cxnId="{3ED4D1C0-E7E2-4293-9EEA-13847E431BE9}">
      <dgm:prSet/>
      <dgm:spPr/>
      <dgm:t>
        <a:bodyPr/>
        <a:lstStyle/>
        <a:p>
          <a:endParaRPr lang="en-US" b="1"/>
        </a:p>
      </dgm:t>
    </dgm:pt>
    <dgm:pt modelId="{06B13006-840D-4974-BE52-D5FD09E8D490}" type="sibTrans" cxnId="{3ED4D1C0-E7E2-4293-9EEA-13847E431BE9}">
      <dgm:prSet/>
      <dgm:spPr/>
      <dgm:t>
        <a:bodyPr/>
        <a:lstStyle/>
        <a:p>
          <a:endParaRPr lang="en-US" b="1"/>
        </a:p>
      </dgm:t>
    </dgm:pt>
    <dgm:pt modelId="{0C9A9DA3-0DA5-4783-914C-684E0A2AE017}" type="asst">
      <dgm:prSet phldrT="[Text]"/>
      <dgm:spPr/>
      <dgm:t>
        <a:bodyPr/>
        <a:lstStyle/>
        <a:p>
          <a:r>
            <a:rPr lang="en-US" b="1" dirty="0"/>
            <a:t>Subordinate Agency</a:t>
          </a:r>
        </a:p>
      </dgm:t>
    </dgm:pt>
    <dgm:pt modelId="{83164F38-0F55-4EE6-BE47-974F6603BE9B}" type="parTrans" cxnId="{30848AFC-F034-49B9-B7F9-EB8864EB0454}">
      <dgm:prSet/>
      <dgm:spPr/>
      <dgm:t>
        <a:bodyPr/>
        <a:lstStyle/>
        <a:p>
          <a:endParaRPr lang="en-US" b="1"/>
        </a:p>
      </dgm:t>
    </dgm:pt>
    <dgm:pt modelId="{0A848087-B75B-4AE2-BAF7-57FCB03BEE82}" type="sibTrans" cxnId="{30848AFC-F034-49B9-B7F9-EB8864EB0454}">
      <dgm:prSet/>
      <dgm:spPr/>
      <dgm:t>
        <a:bodyPr/>
        <a:lstStyle/>
        <a:p>
          <a:endParaRPr lang="en-US" b="1"/>
        </a:p>
      </dgm:t>
    </dgm:pt>
    <dgm:pt modelId="{B34C36D0-9DAB-46DD-A6D4-82A16F619E95}">
      <dgm:prSet phldrT="[Text]"/>
      <dgm:spPr/>
      <dgm:t>
        <a:bodyPr/>
        <a:lstStyle/>
        <a:p>
          <a:r>
            <a:rPr lang="en-US" b="1" dirty="0"/>
            <a:t>Small Bus. Vs. Large Bus.</a:t>
          </a:r>
        </a:p>
      </dgm:t>
    </dgm:pt>
    <dgm:pt modelId="{6B0F038A-917A-4541-8F6B-36103DF243DA}" type="parTrans" cxnId="{181ECF05-D4FE-4B62-AEDF-A2B5C44EA3C2}">
      <dgm:prSet/>
      <dgm:spPr/>
      <dgm:t>
        <a:bodyPr/>
        <a:lstStyle/>
        <a:p>
          <a:endParaRPr lang="en-US" b="1"/>
        </a:p>
      </dgm:t>
    </dgm:pt>
    <dgm:pt modelId="{DA43C7C3-DE97-4D07-8FF9-F6B397AB9304}" type="sibTrans" cxnId="{181ECF05-D4FE-4B62-AEDF-A2B5C44EA3C2}">
      <dgm:prSet/>
      <dgm:spPr/>
      <dgm:t>
        <a:bodyPr/>
        <a:lstStyle/>
        <a:p>
          <a:endParaRPr lang="en-US" b="1"/>
        </a:p>
      </dgm:t>
    </dgm:pt>
    <dgm:pt modelId="{FF1F77C7-53F4-47D8-88BC-58B33C6CC373}">
      <dgm:prSet phldrT="[Text]"/>
      <dgm:spPr/>
      <dgm:t>
        <a:bodyPr/>
        <a:lstStyle/>
        <a:p>
          <a:r>
            <a:rPr lang="en-US" b="1" dirty="0"/>
            <a:t>Industry</a:t>
          </a:r>
        </a:p>
      </dgm:t>
    </dgm:pt>
    <dgm:pt modelId="{A9FD2E61-462E-463A-867D-48E68FA09874}" type="parTrans" cxnId="{9D52D213-BA93-4F36-8E54-BA1BAE6F38DF}">
      <dgm:prSet/>
      <dgm:spPr/>
      <dgm:t>
        <a:bodyPr/>
        <a:lstStyle/>
        <a:p>
          <a:endParaRPr lang="en-US" b="1"/>
        </a:p>
      </dgm:t>
    </dgm:pt>
    <dgm:pt modelId="{89A35617-9A64-4F11-9365-E84312154320}" type="sibTrans" cxnId="{9D52D213-BA93-4F36-8E54-BA1BAE6F38DF}">
      <dgm:prSet/>
      <dgm:spPr/>
      <dgm:t>
        <a:bodyPr/>
        <a:lstStyle/>
        <a:p>
          <a:endParaRPr lang="en-US" b="1"/>
        </a:p>
      </dgm:t>
    </dgm:pt>
    <dgm:pt modelId="{2D40C7F3-A09A-471D-8245-F9BDBA690900}">
      <dgm:prSet phldrT="[Text]"/>
      <dgm:spPr/>
      <dgm:t>
        <a:bodyPr/>
        <a:lstStyle/>
        <a:p>
          <a:r>
            <a:rPr lang="en-US" b="1" dirty="0"/>
            <a:t>Contract Size</a:t>
          </a:r>
        </a:p>
      </dgm:t>
    </dgm:pt>
    <dgm:pt modelId="{19EBB55D-5EA6-403B-902A-F8C0A77587B9}" type="parTrans" cxnId="{3DE83899-6A1A-4E23-8AA7-4287CFA72126}">
      <dgm:prSet/>
      <dgm:spPr/>
      <dgm:t>
        <a:bodyPr/>
        <a:lstStyle/>
        <a:p>
          <a:endParaRPr lang="en-US" b="1"/>
        </a:p>
      </dgm:t>
    </dgm:pt>
    <dgm:pt modelId="{BA34F3A4-41EB-4BBA-A7A2-CBAD496CA436}" type="sibTrans" cxnId="{3DE83899-6A1A-4E23-8AA7-4287CFA72126}">
      <dgm:prSet/>
      <dgm:spPr/>
      <dgm:t>
        <a:bodyPr/>
        <a:lstStyle/>
        <a:p>
          <a:endParaRPr lang="en-US" b="1"/>
        </a:p>
      </dgm:t>
    </dgm:pt>
    <dgm:pt modelId="{22016763-542F-411F-BAB4-0D90558E59E8}">
      <dgm:prSet phldrT="[Text]"/>
      <dgm:spPr/>
      <dgm:t>
        <a:bodyPr/>
        <a:lstStyle/>
        <a:p>
          <a:r>
            <a:rPr lang="en-US" b="1" dirty="0"/>
            <a:t>Companies</a:t>
          </a:r>
        </a:p>
      </dgm:t>
    </dgm:pt>
    <dgm:pt modelId="{8D5A42EF-A093-4E49-B232-A2468383AE57}" type="parTrans" cxnId="{5FDAA1D1-6549-424B-84D5-6151145279CC}">
      <dgm:prSet/>
      <dgm:spPr/>
      <dgm:t>
        <a:bodyPr/>
        <a:lstStyle/>
        <a:p>
          <a:endParaRPr lang="en-US" b="1"/>
        </a:p>
      </dgm:t>
    </dgm:pt>
    <dgm:pt modelId="{1C80E997-E709-43D4-9C9D-43528E9D9B66}" type="sibTrans" cxnId="{5FDAA1D1-6549-424B-84D5-6151145279CC}">
      <dgm:prSet/>
      <dgm:spPr/>
      <dgm:t>
        <a:bodyPr/>
        <a:lstStyle/>
        <a:p>
          <a:endParaRPr lang="en-US" b="1"/>
        </a:p>
      </dgm:t>
    </dgm:pt>
    <dgm:pt modelId="{683F7F45-5D74-419A-8A5D-2114AC5BA194}">
      <dgm:prSet phldrT="[Text]"/>
      <dgm:spPr/>
      <dgm:t>
        <a:bodyPr/>
        <a:lstStyle/>
        <a:p>
          <a:r>
            <a:rPr lang="en-US" b="1" dirty="0"/>
            <a:t>Location</a:t>
          </a:r>
        </a:p>
      </dgm:t>
    </dgm:pt>
    <dgm:pt modelId="{C7211B51-0C5E-4356-A5B4-843014DA3C2E}" type="parTrans" cxnId="{028EC0F7-4DE1-4064-8541-B054BAD6AE60}">
      <dgm:prSet/>
      <dgm:spPr/>
      <dgm:t>
        <a:bodyPr/>
        <a:lstStyle/>
        <a:p>
          <a:endParaRPr lang="en-US" b="1"/>
        </a:p>
      </dgm:t>
    </dgm:pt>
    <dgm:pt modelId="{E13A94F9-534F-4A3A-B861-17E93EF4068B}" type="sibTrans" cxnId="{028EC0F7-4DE1-4064-8541-B054BAD6AE60}">
      <dgm:prSet/>
      <dgm:spPr/>
      <dgm:t>
        <a:bodyPr/>
        <a:lstStyle/>
        <a:p>
          <a:endParaRPr lang="en-US" b="1"/>
        </a:p>
      </dgm:t>
    </dgm:pt>
    <dgm:pt modelId="{F12C05A6-874A-485D-AD9A-298CE0EFFB76}">
      <dgm:prSet phldrT="[Text]"/>
      <dgm:spPr/>
      <dgm:t>
        <a:bodyPr/>
        <a:lstStyle/>
        <a:p>
          <a:r>
            <a:rPr lang="en-US" b="1" dirty="0"/>
            <a:t>Sole Source Vs. Competition</a:t>
          </a:r>
        </a:p>
      </dgm:t>
    </dgm:pt>
    <dgm:pt modelId="{401A6307-463C-4229-B64F-FCEE5376C8D2}" type="parTrans" cxnId="{51B59BEB-6AED-4638-917D-6D09C76A3C5B}">
      <dgm:prSet/>
      <dgm:spPr/>
      <dgm:t>
        <a:bodyPr/>
        <a:lstStyle/>
        <a:p>
          <a:endParaRPr lang="en-US" b="1"/>
        </a:p>
      </dgm:t>
    </dgm:pt>
    <dgm:pt modelId="{8C60911B-750B-4747-BDAE-A02411975517}" type="sibTrans" cxnId="{51B59BEB-6AED-4638-917D-6D09C76A3C5B}">
      <dgm:prSet/>
      <dgm:spPr/>
      <dgm:t>
        <a:bodyPr/>
        <a:lstStyle/>
        <a:p>
          <a:endParaRPr lang="en-US" b="1"/>
        </a:p>
      </dgm:t>
    </dgm:pt>
    <dgm:pt modelId="{BF9F9D80-D96B-4B28-B285-2DE990552E85}">
      <dgm:prSet phldrT="[Text]"/>
      <dgm:spPr/>
      <dgm:t>
        <a:bodyPr/>
        <a:lstStyle/>
        <a:p>
          <a:r>
            <a:rPr lang="en-US" b="1" dirty="0"/>
            <a:t>Awards by Month/Seasonality</a:t>
          </a:r>
        </a:p>
      </dgm:t>
    </dgm:pt>
    <dgm:pt modelId="{F066AA44-8E2C-44B0-B31F-7887F8892993}" type="parTrans" cxnId="{34115696-7F00-4229-A572-78E235B100A7}">
      <dgm:prSet/>
      <dgm:spPr/>
      <dgm:t>
        <a:bodyPr/>
        <a:lstStyle/>
        <a:p>
          <a:endParaRPr lang="en-US" b="1"/>
        </a:p>
      </dgm:t>
    </dgm:pt>
    <dgm:pt modelId="{360B7B84-8D48-477B-9835-7B646F625559}" type="sibTrans" cxnId="{34115696-7F00-4229-A572-78E235B100A7}">
      <dgm:prSet/>
      <dgm:spPr/>
      <dgm:t>
        <a:bodyPr/>
        <a:lstStyle/>
        <a:p>
          <a:endParaRPr lang="en-US" b="1"/>
        </a:p>
      </dgm:t>
    </dgm:pt>
    <dgm:pt modelId="{0B546F67-E395-47EE-B0CE-405C70DF7CBC}" type="pres">
      <dgm:prSet presAssocID="{928C0335-4449-41EE-A51C-06A48B64CF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EEBBDC-80E9-4FF9-A68D-FD321991AAC9}" type="pres">
      <dgm:prSet presAssocID="{6D62EA34-9EBA-4922-8B2C-3B9D8C7A8892}" presName="hierRoot1" presStyleCnt="0">
        <dgm:presLayoutVars>
          <dgm:hierBranch val="init"/>
        </dgm:presLayoutVars>
      </dgm:prSet>
      <dgm:spPr/>
    </dgm:pt>
    <dgm:pt modelId="{546E8B8C-C1EB-4FFA-A7F1-649E4652B9EE}" type="pres">
      <dgm:prSet presAssocID="{6D62EA34-9EBA-4922-8B2C-3B9D8C7A8892}" presName="rootComposite1" presStyleCnt="0"/>
      <dgm:spPr/>
    </dgm:pt>
    <dgm:pt modelId="{CB574B58-F6AC-48DE-92B1-B3C6C4896795}" type="pres">
      <dgm:prSet presAssocID="{6D62EA34-9EBA-4922-8B2C-3B9D8C7A8892}" presName="rootText1" presStyleLbl="node0" presStyleIdx="0" presStyleCnt="1">
        <dgm:presLayoutVars>
          <dgm:chPref val="3"/>
        </dgm:presLayoutVars>
      </dgm:prSet>
      <dgm:spPr/>
    </dgm:pt>
    <dgm:pt modelId="{615BFE4F-7BD7-40E7-8F2F-CAAB09AA8F66}" type="pres">
      <dgm:prSet presAssocID="{6D62EA34-9EBA-4922-8B2C-3B9D8C7A8892}" presName="rootConnector1" presStyleLbl="node1" presStyleIdx="0" presStyleCnt="0"/>
      <dgm:spPr/>
    </dgm:pt>
    <dgm:pt modelId="{C39C8BE1-D6E5-4F19-A107-F07A651CC3B4}" type="pres">
      <dgm:prSet presAssocID="{6D62EA34-9EBA-4922-8B2C-3B9D8C7A8892}" presName="hierChild2" presStyleCnt="0"/>
      <dgm:spPr/>
    </dgm:pt>
    <dgm:pt modelId="{BD980716-9B01-404A-B01D-57FFEF5557B5}" type="pres">
      <dgm:prSet presAssocID="{6B0F038A-917A-4541-8F6B-36103DF243DA}" presName="Name37" presStyleLbl="parChTrans1D2" presStyleIdx="0" presStyleCnt="8"/>
      <dgm:spPr/>
    </dgm:pt>
    <dgm:pt modelId="{71BC322F-16B8-4778-ADED-16B0B04260AB}" type="pres">
      <dgm:prSet presAssocID="{B34C36D0-9DAB-46DD-A6D4-82A16F619E95}" presName="hierRoot2" presStyleCnt="0">
        <dgm:presLayoutVars>
          <dgm:hierBranch val="init"/>
        </dgm:presLayoutVars>
      </dgm:prSet>
      <dgm:spPr/>
    </dgm:pt>
    <dgm:pt modelId="{B59DDCB3-7386-46FD-9D54-AA80643C9C3E}" type="pres">
      <dgm:prSet presAssocID="{B34C36D0-9DAB-46DD-A6D4-82A16F619E95}" presName="rootComposite" presStyleCnt="0"/>
      <dgm:spPr/>
    </dgm:pt>
    <dgm:pt modelId="{D4EFD07D-A631-463C-B557-3C4D9AA5B992}" type="pres">
      <dgm:prSet presAssocID="{B34C36D0-9DAB-46DD-A6D4-82A16F619E95}" presName="rootText" presStyleLbl="node2" presStyleIdx="0" presStyleCnt="7">
        <dgm:presLayoutVars>
          <dgm:chPref val="3"/>
        </dgm:presLayoutVars>
      </dgm:prSet>
      <dgm:spPr/>
    </dgm:pt>
    <dgm:pt modelId="{53CACB8F-B273-424E-9436-C06095BCB4EC}" type="pres">
      <dgm:prSet presAssocID="{B34C36D0-9DAB-46DD-A6D4-82A16F619E95}" presName="rootConnector" presStyleLbl="node2" presStyleIdx="0" presStyleCnt="7"/>
      <dgm:spPr/>
    </dgm:pt>
    <dgm:pt modelId="{E7FC7A77-B336-4E34-B200-70BDE5876146}" type="pres">
      <dgm:prSet presAssocID="{B34C36D0-9DAB-46DD-A6D4-82A16F619E95}" presName="hierChild4" presStyleCnt="0"/>
      <dgm:spPr/>
    </dgm:pt>
    <dgm:pt modelId="{D2B5FAF2-E112-43E0-897A-75323E786E9C}" type="pres">
      <dgm:prSet presAssocID="{B34C36D0-9DAB-46DD-A6D4-82A16F619E95}" presName="hierChild5" presStyleCnt="0"/>
      <dgm:spPr/>
    </dgm:pt>
    <dgm:pt modelId="{99BF503D-3800-4C95-84E9-7496EB12B015}" type="pres">
      <dgm:prSet presAssocID="{A9FD2E61-462E-463A-867D-48E68FA09874}" presName="Name37" presStyleLbl="parChTrans1D2" presStyleIdx="1" presStyleCnt="8"/>
      <dgm:spPr/>
    </dgm:pt>
    <dgm:pt modelId="{AF84D951-D375-4511-90B3-52CA88A571AA}" type="pres">
      <dgm:prSet presAssocID="{FF1F77C7-53F4-47D8-88BC-58B33C6CC373}" presName="hierRoot2" presStyleCnt="0">
        <dgm:presLayoutVars>
          <dgm:hierBranch val="init"/>
        </dgm:presLayoutVars>
      </dgm:prSet>
      <dgm:spPr/>
    </dgm:pt>
    <dgm:pt modelId="{5980D6BD-3B04-4657-BD71-FD5B9386B6DA}" type="pres">
      <dgm:prSet presAssocID="{FF1F77C7-53F4-47D8-88BC-58B33C6CC373}" presName="rootComposite" presStyleCnt="0"/>
      <dgm:spPr/>
    </dgm:pt>
    <dgm:pt modelId="{3861A10D-1F99-468C-878D-F80C6ADB9F60}" type="pres">
      <dgm:prSet presAssocID="{FF1F77C7-53F4-47D8-88BC-58B33C6CC373}" presName="rootText" presStyleLbl="node2" presStyleIdx="1" presStyleCnt="7">
        <dgm:presLayoutVars>
          <dgm:chPref val="3"/>
        </dgm:presLayoutVars>
      </dgm:prSet>
      <dgm:spPr/>
    </dgm:pt>
    <dgm:pt modelId="{93C1B3C3-F80D-4118-96C7-F6144F12C45A}" type="pres">
      <dgm:prSet presAssocID="{FF1F77C7-53F4-47D8-88BC-58B33C6CC373}" presName="rootConnector" presStyleLbl="node2" presStyleIdx="1" presStyleCnt="7"/>
      <dgm:spPr/>
    </dgm:pt>
    <dgm:pt modelId="{107568B4-BFE1-4531-B308-AD05F57EAAB0}" type="pres">
      <dgm:prSet presAssocID="{FF1F77C7-53F4-47D8-88BC-58B33C6CC373}" presName="hierChild4" presStyleCnt="0"/>
      <dgm:spPr/>
    </dgm:pt>
    <dgm:pt modelId="{15447F16-0AA1-44AA-A7D2-3C3FDD42D8FD}" type="pres">
      <dgm:prSet presAssocID="{FF1F77C7-53F4-47D8-88BC-58B33C6CC373}" presName="hierChild5" presStyleCnt="0"/>
      <dgm:spPr/>
    </dgm:pt>
    <dgm:pt modelId="{9256FC27-1432-48AF-84E9-C862096C829D}" type="pres">
      <dgm:prSet presAssocID="{19EBB55D-5EA6-403B-902A-F8C0A77587B9}" presName="Name37" presStyleLbl="parChTrans1D2" presStyleIdx="2" presStyleCnt="8"/>
      <dgm:spPr/>
    </dgm:pt>
    <dgm:pt modelId="{1FEDC908-722C-4434-85B7-8AB4F17DE431}" type="pres">
      <dgm:prSet presAssocID="{2D40C7F3-A09A-471D-8245-F9BDBA690900}" presName="hierRoot2" presStyleCnt="0">
        <dgm:presLayoutVars>
          <dgm:hierBranch val="init"/>
        </dgm:presLayoutVars>
      </dgm:prSet>
      <dgm:spPr/>
    </dgm:pt>
    <dgm:pt modelId="{D1976B55-E333-4981-919E-FAA7E6430FA9}" type="pres">
      <dgm:prSet presAssocID="{2D40C7F3-A09A-471D-8245-F9BDBA690900}" presName="rootComposite" presStyleCnt="0"/>
      <dgm:spPr/>
    </dgm:pt>
    <dgm:pt modelId="{8922E729-56F3-45EA-AB25-18BE42B19946}" type="pres">
      <dgm:prSet presAssocID="{2D40C7F3-A09A-471D-8245-F9BDBA690900}" presName="rootText" presStyleLbl="node2" presStyleIdx="2" presStyleCnt="7">
        <dgm:presLayoutVars>
          <dgm:chPref val="3"/>
        </dgm:presLayoutVars>
      </dgm:prSet>
      <dgm:spPr/>
    </dgm:pt>
    <dgm:pt modelId="{668E46F3-5CB3-4825-AFBE-A60D0FBFEED8}" type="pres">
      <dgm:prSet presAssocID="{2D40C7F3-A09A-471D-8245-F9BDBA690900}" presName="rootConnector" presStyleLbl="node2" presStyleIdx="2" presStyleCnt="7"/>
      <dgm:spPr/>
    </dgm:pt>
    <dgm:pt modelId="{0CACDCA1-39F3-4997-BFB9-B85C4F9B4A8C}" type="pres">
      <dgm:prSet presAssocID="{2D40C7F3-A09A-471D-8245-F9BDBA690900}" presName="hierChild4" presStyleCnt="0"/>
      <dgm:spPr/>
    </dgm:pt>
    <dgm:pt modelId="{2E81532A-F742-4C07-8034-AE9904A7136A}" type="pres">
      <dgm:prSet presAssocID="{2D40C7F3-A09A-471D-8245-F9BDBA690900}" presName="hierChild5" presStyleCnt="0"/>
      <dgm:spPr/>
    </dgm:pt>
    <dgm:pt modelId="{0252391C-8784-4536-AAC1-D3A24D56FFDE}" type="pres">
      <dgm:prSet presAssocID="{8D5A42EF-A093-4E49-B232-A2468383AE57}" presName="Name37" presStyleLbl="parChTrans1D2" presStyleIdx="3" presStyleCnt="8"/>
      <dgm:spPr/>
    </dgm:pt>
    <dgm:pt modelId="{7BB7D8F3-5E09-4925-966E-1EDF4A61A302}" type="pres">
      <dgm:prSet presAssocID="{22016763-542F-411F-BAB4-0D90558E59E8}" presName="hierRoot2" presStyleCnt="0">
        <dgm:presLayoutVars>
          <dgm:hierBranch val="init"/>
        </dgm:presLayoutVars>
      </dgm:prSet>
      <dgm:spPr/>
    </dgm:pt>
    <dgm:pt modelId="{35CD2C10-8458-49A8-AB05-FDA6FD7A4B4E}" type="pres">
      <dgm:prSet presAssocID="{22016763-542F-411F-BAB4-0D90558E59E8}" presName="rootComposite" presStyleCnt="0"/>
      <dgm:spPr/>
    </dgm:pt>
    <dgm:pt modelId="{885421C1-C5CF-4961-A2D2-C32A43B5DB80}" type="pres">
      <dgm:prSet presAssocID="{22016763-542F-411F-BAB4-0D90558E59E8}" presName="rootText" presStyleLbl="node2" presStyleIdx="3" presStyleCnt="7">
        <dgm:presLayoutVars>
          <dgm:chPref val="3"/>
        </dgm:presLayoutVars>
      </dgm:prSet>
      <dgm:spPr/>
    </dgm:pt>
    <dgm:pt modelId="{250B6305-FECD-4443-B80A-2A6FE8F7A337}" type="pres">
      <dgm:prSet presAssocID="{22016763-542F-411F-BAB4-0D90558E59E8}" presName="rootConnector" presStyleLbl="node2" presStyleIdx="3" presStyleCnt="7"/>
      <dgm:spPr/>
    </dgm:pt>
    <dgm:pt modelId="{98F5A524-1392-40D4-9C6B-7ADD730E52A8}" type="pres">
      <dgm:prSet presAssocID="{22016763-542F-411F-BAB4-0D90558E59E8}" presName="hierChild4" presStyleCnt="0"/>
      <dgm:spPr/>
    </dgm:pt>
    <dgm:pt modelId="{742BB527-4C15-4A92-88C4-CA4413598189}" type="pres">
      <dgm:prSet presAssocID="{22016763-542F-411F-BAB4-0D90558E59E8}" presName="hierChild5" presStyleCnt="0"/>
      <dgm:spPr/>
    </dgm:pt>
    <dgm:pt modelId="{0649A1E4-8EB3-456D-B772-3494528C52D4}" type="pres">
      <dgm:prSet presAssocID="{C7211B51-0C5E-4356-A5B4-843014DA3C2E}" presName="Name37" presStyleLbl="parChTrans1D2" presStyleIdx="4" presStyleCnt="8"/>
      <dgm:spPr/>
    </dgm:pt>
    <dgm:pt modelId="{665B1410-B4A9-4707-AD87-3BEAD2D749CE}" type="pres">
      <dgm:prSet presAssocID="{683F7F45-5D74-419A-8A5D-2114AC5BA194}" presName="hierRoot2" presStyleCnt="0">
        <dgm:presLayoutVars>
          <dgm:hierBranch val="init"/>
        </dgm:presLayoutVars>
      </dgm:prSet>
      <dgm:spPr/>
    </dgm:pt>
    <dgm:pt modelId="{F66563E5-32E6-4FFC-8272-01C50BB33D14}" type="pres">
      <dgm:prSet presAssocID="{683F7F45-5D74-419A-8A5D-2114AC5BA194}" presName="rootComposite" presStyleCnt="0"/>
      <dgm:spPr/>
    </dgm:pt>
    <dgm:pt modelId="{47F40B64-04DD-4FCB-9F48-9BE007F27196}" type="pres">
      <dgm:prSet presAssocID="{683F7F45-5D74-419A-8A5D-2114AC5BA194}" presName="rootText" presStyleLbl="node2" presStyleIdx="4" presStyleCnt="7">
        <dgm:presLayoutVars>
          <dgm:chPref val="3"/>
        </dgm:presLayoutVars>
      </dgm:prSet>
      <dgm:spPr/>
    </dgm:pt>
    <dgm:pt modelId="{E53C7558-D888-4469-9336-CE9AEC7FC2E1}" type="pres">
      <dgm:prSet presAssocID="{683F7F45-5D74-419A-8A5D-2114AC5BA194}" presName="rootConnector" presStyleLbl="node2" presStyleIdx="4" presStyleCnt="7"/>
      <dgm:spPr/>
    </dgm:pt>
    <dgm:pt modelId="{9040007F-C236-4EEE-A015-414F19019D47}" type="pres">
      <dgm:prSet presAssocID="{683F7F45-5D74-419A-8A5D-2114AC5BA194}" presName="hierChild4" presStyleCnt="0"/>
      <dgm:spPr/>
    </dgm:pt>
    <dgm:pt modelId="{3C215321-8B37-44B2-91A3-7E2476F31EC9}" type="pres">
      <dgm:prSet presAssocID="{683F7F45-5D74-419A-8A5D-2114AC5BA194}" presName="hierChild5" presStyleCnt="0"/>
      <dgm:spPr/>
    </dgm:pt>
    <dgm:pt modelId="{B630CC2D-2445-4F21-9041-E617FC2513FB}" type="pres">
      <dgm:prSet presAssocID="{401A6307-463C-4229-B64F-FCEE5376C8D2}" presName="Name37" presStyleLbl="parChTrans1D2" presStyleIdx="5" presStyleCnt="8"/>
      <dgm:spPr/>
    </dgm:pt>
    <dgm:pt modelId="{8F10D913-7F09-432D-894F-CA96885A580E}" type="pres">
      <dgm:prSet presAssocID="{F12C05A6-874A-485D-AD9A-298CE0EFFB76}" presName="hierRoot2" presStyleCnt="0">
        <dgm:presLayoutVars>
          <dgm:hierBranch val="init"/>
        </dgm:presLayoutVars>
      </dgm:prSet>
      <dgm:spPr/>
    </dgm:pt>
    <dgm:pt modelId="{26EFAD5D-A996-4D8F-8F00-63E0EB3E5221}" type="pres">
      <dgm:prSet presAssocID="{F12C05A6-874A-485D-AD9A-298CE0EFFB76}" presName="rootComposite" presStyleCnt="0"/>
      <dgm:spPr/>
    </dgm:pt>
    <dgm:pt modelId="{09868AF3-18C8-4148-8A77-F7167E4CDB61}" type="pres">
      <dgm:prSet presAssocID="{F12C05A6-874A-485D-AD9A-298CE0EFFB76}" presName="rootText" presStyleLbl="node2" presStyleIdx="5" presStyleCnt="7">
        <dgm:presLayoutVars>
          <dgm:chPref val="3"/>
        </dgm:presLayoutVars>
      </dgm:prSet>
      <dgm:spPr/>
    </dgm:pt>
    <dgm:pt modelId="{652F0F2A-0595-4E4B-B639-7A904893BA52}" type="pres">
      <dgm:prSet presAssocID="{F12C05A6-874A-485D-AD9A-298CE0EFFB76}" presName="rootConnector" presStyleLbl="node2" presStyleIdx="5" presStyleCnt="7"/>
      <dgm:spPr/>
    </dgm:pt>
    <dgm:pt modelId="{E57C9F37-B756-442E-92E3-AA36CD921B49}" type="pres">
      <dgm:prSet presAssocID="{F12C05A6-874A-485D-AD9A-298CE0EFFB76}" presName="hierChild4" presStyleCnt="0"/>
      <dgm:spPr/>
    </dgm:pt>
    <dgm:pt modelId="{37693A93-520F-4AC5-9FF5-B268041AB154}" type="pres">
      <dgm:prSet presAssocID="{F12C05A6-874A-485D-AD9A-298CE0EFFB76}" presName="hierChild5" presStyleCnt="0"/>
      <dgm:spPr/>
    </dgm:pt>
    <dgm:pt modelId="{23997951-00FD-4EFC-841A-15431E82CB3F}" type="pres">
      <dgm:prSet presAssocID="{F066AA44-8E2C-44B0-B31F-7887F8892993}" presName="Name37" presStyleLbl="parChTrans1D2" presStyleIdx="6" presStyleCnt="8"/>
      <dgm:spPr/>
    </dgm:pt>
    <dgm:pt modelId="{1800EAA0-FDA2-460F-84DB-F283DCD4CFAD}" type="pres">
      <dgm:prSet presAssocID="{BF9F9D80-D96B-4B28-B285-2DE990552E85}" presName="hierRoot2" presStyleCnt="0">
        <dgm:presLayoutVars>
          <dgm:hierBranch val="init"/>
        </dgm:presLayoutVars>
      </dgm:prSet>
      <dgm:spPr/>
    </dgm:pt>
    <dgm:pt modelId="{F2999F51-AD0E-4A19-BDF0-FCD1FC4727BE}" type="pres">
      <dgm:prSet presAssocID="{BF9F9D80-D96B-4B28-B285-2DE990552E85}" presName="rootComposite" presStyleCnt="0"/>
      <dgm:spPr/>
    </dgm:pt>
    <dgm:pt modelId="{21A24890-024A-43B9-83E7-084DC6FF6093}" type="pres">
      <dgm:prSet presAssocID="{BF9F9D80-D96B-4B28-B285-2DE990552E85}" presName="rootText" presStyleLbl="node2" presStyleIdx="6" presStyleCnt="7">
        <dgm:presLayoutVars>
          <dgm:chPref val="3"/>
        </dgm:presLayoutVars>
      </dgm:prSet>
      <dgm:spPr/>
    </dgm:pt>
    <dgm:pt modelId="{397B1F91-1066-481E-B5C1-03234B40CD73}" type="pres">
      <dgm:prSet presAssocID="{BF9F9D80-D96B-4B28-B285-2DE990552E85}" presName="rootConnector" presStyleLbl="node2" presStyleIdx="6" presStyleCnt="7"/>
      <dgm:spPr/>
    </dgm:pt>
    <dgm:pt modelId="{31F9A5BC-B6A4-498C-91A7-09980D0CDFD8}" type="pres">
      <dgm:prSet presAssocID="{BF9F9D80-D96B-4B28-B285-2DE990552E85}" presName="hierChild4" presStyleCnt="0"/>
      <dgm:spPr/>
    </dgm:pt>
    <dgm:pt modelId="{47637E5B-CB3A-4107-A98C-FFBEBDC741CE}" type="pres">
      <dgm:prSet presAssocID="{BF9F9D80-D96B-4B28-B285-2DE990552E85}" presName="hierChild5" presStyleCnt="0"/>
      <dgm:spPr/>
    </dgm:pt>
    <dgm:pt modelId="{DC2BCBD1-D8A4-4AA8-B303-4BEEE8788E48}" type="pres">
      <dgm:prSet presAssocID="{6D62EA34-9EBA-4922-8B2C-3B9D8C7A8892}" presName="hierChild3" presStyleCnt="0"/>
      <dgm:spPr/>
    </dgm:pt>
    <dgm:pt modelId="{B3502767-5ACF-40B9-9923-35E5A97C02DC}" type="pres">
      <dgm:prSet presAssocID="{83164F38-0F55-4EE6-BE47-974F6603BE9B}" presName="Name111" presStyleLbl="parChTrans1D2" presStyleIdx="7" presStyleCnt="8"/>
      <dgm:spPr/>
    </dgm:pt>
    <dgm:pt modelId="{344F70D2-DD62-4D06-8414-67A018F94C65}" type="pres">
      <dgm:prSet presAssocID="{0C9A9DA3-0DA5-4783-914C-684E0A2AE017}" presName="hierRoot3" presStyleCnt="0">
        <dgm:presLayoutVars>
          <dgm:hierBranch val="init"/>
        </dgm:presLayoutVars>
      </dgm:prSet>
      <dgm:spPr/>
    </dgm:pt>
    <dgm:pt modelId="{C5B40647-91A7-4978-8B87-884D27DF8D8B}" type="pres">
      <dgm:prSet presAssocID="{0C9A9DA3-0DA5-4783-914C-684E0A2AE017}" presName="rootComposite3" presStyleCnt="0"/>
      <dgm:spPr/>
    </dgm:pt>
    <dgm:pt modelId="{51CC0593-8556-40B6-ADC9-283C52D25CF5}" type="pres">
      <dgm:prSet presAssocID="{0C9A9DA3-0DA5-4783-914C-684E0A2AE017}" presName="rootText3" presStyleLbl="asst1" presStyleIdx="0" presStyleCnt="1">
        <dgm:presLayoutVars>
          <dgm:chPref val="3"/>
        </dgm:presLayoutVars>
      </dgm:prSet>
      <dgm:spPr/>
    </dgm:pt>
    <dgm:pt modelId="{51DCF2A1-8FD5-42D2-9CF1-74BB6628CF4C}" type="pres">
      <dgm:prSet presAssocID="{0C9A9DA3-0DA5-4783-914C-684E0A2AE017}" presName="rootConnector3" presStyleLbl="asst1" presStyleIdx="0" presStyleCnt="1"/>
      <dgm:spPr/>
    </dgm:pt>
    <dgm:pt modelId="{60800736-BC83-473C-96DE-6ED3358E8BE6}" type="pres">
      <dgm:prSet presAssocID="{0C9A9DA3-0DA5-4783-914C-684E0A2AE017}" presName="hierChild6" presStyleCnt="0"/>
      <dgm:spPr/>
    </dgm:pt>
    <dgm:pt modelId="{A7289313-86BF-47D6-AE3B-51074547FC7E}" type="pres">
      <dgm:prSet presAssocID="{0C9A9DA3-0DA5-4783-914C-684E0A2AE017}" presName="hierChild7" presStyleCnt="0"/>
      <dgm:spPr/>
    </dgm:pt>
  </dgm:ptLst>
  <dgm:cxnLst>
    <dgm:cxn modelId="{181ECF05-D4FE-4B62-AEDF-A2B5C44EA3C2}" srcId="{6D62EA34-9EBA-4922-8B2C-3B9D8C7A8892}" destId="{B34C36D0-9DAB-46DD-A6D4-82A16F619E95}" srcOrd="1" destOrd="0" parTransId="{6B0F038A-917A-4541-8F6B-36103DF243DA}" sibTransId="{DA43C7C3-DE97-4D07-8FF9-F6B397AB9304}"/>
    <dgm:cxn modelId="{2458750E-C76B-4A6D-AD03-51AF7B3E2750}" type="presOf" srcId="{683F7F45-5D74-419A-8A5D-2114AC5BA194}" destId="{47F40B64-04DD-4FCB-9F48-9BE007F27196}" srcOrd="0" destOrd="0" presId="urn:microsoft.com/office/officeart/2005/8/layout/orgChart1"/>
    <dgm:cxn modelId="{9D52D213-BA93-4F36-8E54-BA1BAE6F38DF}" srcId="{6D62EA34-9EBA-4922-8B2C-3B9D8C7A8892}" destId="{FF1F77C7-53F4-47D8-88BC-58B33C6CC373}" srcOrd="2" destOrd="0" parTransId="{A9FD2E61-462E-463A-867D-48E68FA09874}" sibTransId="{89A35617-9A64-4F11-9365-E84312154320}"/>
    <dgm:cxn modelId="{3031EE16-13C6-4586-8ABA-2E308644E776}" type="presOf" srcId="{C7211B51-0C5E-4356-A5B4-843014DA3C2E}" destId="{0649A1E4-8EB3-456D-B772-3494528C52D4}" srcOrd="0" destOrd="0" presId="urn:microsoft.com/office/officeart/2005/8/layout/orgChart1"/>
    <dgm:cxn modelId="{9850EC19-5899-4314-92CD-21BECEB25742}" type="presOf" srcId="{6B0F038A-917A-4541-8F6B-36103DF243DA}" destId="{BD980716-9B01-404A-B01D-57FFEF5557B5}" srcOrd="0" destOrd="0" presId="urn:microsoft.com/office/officeart/2005/8/layout/orgChart1"/>
    <dgm:cxn modelId="{B93D271B-A107-4593-B0BE-193C7318512E}" type="presOf" srcId="{B34C36D0-9DAB-46DD-A6D4-82A16F619E95}" destId="{D4EFD07D-A631-463C-B557-3C4D9AA5B992}" srcOrd="0" destOrd="0" presId="urn:microsoft.com/office/officeart/2005/8/layout/orgChart1"/>
    <dgm:cxn modelId="{389D7924-DA9B-4564-8C43-45E40FCA337F}" type="presOf" srcId="{A9FD2E61-462E-463A-867D-48E68FA09874}" destId="{99BF503D-3800-4C95-84E9-7496EB12B015}" srcOrd="0" destOrd="0" presId="urn:microsoft.com/office/officeart/2005/8/layout/orgChart1"/>
    <dgm:cxn modelId="{0B2A7D2F-2300-4B03-94A8-68EE8CA74A69}" type="presOf" srcId="{0C9A9DA3-0DA5-4783-914C-684E0A2AE017}" destId="{51CC0593-8556-40B6-ADC9-283C52D25CF5}" srcOrd="0" destOrd="0" presId="urn:microsoft.com/office/officeart/2005/8/layout/orgChart1"/>
    <dgm:cxn modelId="{34C4666D-9AE1-45DD-AF93-317EFD71F6DB}" type="presOf" srcId="{401A6307-463C-4229-B64F-FCEE5376C8D2}" destId="{B630CC2D-2445-4F21-9041-E617FC2513FB}" srcOrd="0" destOrd="0" presId="urn:microsoft.com/office/officeart/2005/8/layout/orgChart1"/>
    <dgm:cxn modelId="{0D4FCF4E-E577-4A5C-95EE-66B605592F8A}" type="presOf" srcId="{8D5A42EF-A093-4E49-B232-A2468383AE57}" destId="{0252391C-8784-4536-AAC1-D3A24D56FFDE}" srcOrd="0" destOrd="0" presId="urn:microsoft.com/office/officeart/2005/8/layout/orgChart1"/>
    <dgm:cxn modelId="{C6182F56-0418-4610-85AB-0B2A3B84783D}" type="presOf" srcId="{FF1F77C7-53F4-47D8-88BC-58B33C6CC373}" destId="{93C1B3C3-F80D-4118-96C7-F6144F12C45A}" srcOrd="1" destOrd="0" presId="urn:microsoft.com/office/officeart/2005/8/layout/orgChart1"/>
    <dgm:cxn modelId="{C93B5458-E120-4DED-98C5-239940049DEB}" type="presOf" srcId="{BF9F9D80-D96B-4B28-B285-2DE990552E85}" destId="{21A24890-024A-43B9-83E7-084DC6FF6093}" srcOrd="0" destOrd="0" presId="urn:microsoft.com/office/officeart/2005/8/layout/orgChart1"/>
    <dgm:cxn modelId="{7A26D67C-C89F-4E1B-9505-CDCF4C2709C5}" type="presOf" srcId="{6D62EA34-9EBA-4922-8B2C-3B9D8C7A8892}" destId="{CB574B58-F6AC-48DE-92B1-B3C6C4896795}" srcOrd="0" destOrd="0" presId="urn:microsoft.com/office/officeart/2005/8/layout/orgChart1"/>
    <dgm:cxn modelId="{6CDB5082-F337-442A-886A-FF7221D04484}" type="presOf" srcId="{F12C05A6-874A-485D-AD9A-298CE0EFFB76}" destId="{09868AF3-18C8-4148-8A77-F7167E4CDB61}" srcOrd="0" destOrd="0" presId="urn:microsoft.com/office/officeart/2005/8/layout/orgChart1"/>
    <dgm:cxn modelId="{59BBC48A-2EFF-43F4-B345-1F7BC39BAFE7}" type="presOf" srcId="{BF9F9D80-D96B-4B28-B285-2DE990552E85}" destId="{397B1F91-1066-481E-B5C1-03234B40CD73}" srcOrd="1" destOrd="0" presId="urn:microsoft.com/office/officeart/2005/8/layout/orgChart1"/>
    <dgm:cxn modelId="{4347A98F-6E80-4934-936E-F85FC7DBA918}" type="presOf" srcId="{F066AA44-8E2C-44B0-B31F-7887F8892993}" destId="{23997951-00FD-4EFC-841A-15431E82CB3F}" srcOrd="0" destOrd="0" presId="urn:microsoft.com/office/officeart/2005/8/layout/orgChart1"/>
    <dgm:cxn modelId="{34115696-7F00-4229-A572-78E235B100A7}" srcId="{6D62EA34-9EBA-4922-8B2C-3B9D8C7A8892}" destId="{BF9F9D80-D96B-4B28-B285-2DE990552E85}" srcOrd="7" destOrd="0" parTransId="{F066AA44-8E2C-44B0-B31F-7887F8892993}" sibTransId="{360B7B84-8D48-477B-9835-7B646F625559}"/>
    <dgm:cxn modelId="{AAF9B296-9B3D-4CE0-9CF9-D9769A2C49B8}" type="presOf" srcId="{19EBB55D-5EA6-403B-902A-F8C0A77587B9}" destId="{9256FC27-1432-48AF-84E9-C862096C829D}" srcOrd="0" destOrd="0" presId="urn:microsoft.com/office/officeart/2005/8/layout/orgChart1"/>
    <dgm:cxn modelId="{3DE83899-6A1A-4E23-8AA7-4287CFA72126}" srcId="{6D62EA34-9EBA-4922-8B2C-3B9D8C7A8892}" destId="{2D40C7F3-A09A-471D-8245-F9BDBA690900}" srcOrd="3" destOrd="0" parTransId="{19EBB55D-5EA6-403B-902A-F8C0A77587B9}" sibTransId="{BA34F3A4-41EB-4BBA-A7A2-CBAD496CA436}"/>
    <dgm:cxn modelId="{95D8329D-DEC7-43A7-BDD2-6C787AB83266}" type="presOf" srcId="{2D40C7F3-A09A-471D-8245-F9BDBA690900}" destId="{8922E729-56F3-45EA-AB25-18BE42B19946}" srcOrd="0" destOrd="0" presId="urn:microsoft.com/office/officeart/2005/8/layout/orgChart1"/>
    <dgm:cxn modelId="{9CD5ABA4-83A2-4212-B00A-44CFAA91BF09}" type="presOf" srcId="{928C0335-4449-41EE-A51C-06A48B64CF11}" destId="{0B546F67-E395-47EE-B0CE-405C70DF7CBC}" srcOrd="0" destOrd="0" presId="urn:microsoft.com/office/officeart/2005/8/layout/orgChart1"/>
    <dgm:cxn modelId="{1A4CCFA6-80B5-44C9-A971-5D2ABD5D7E3E}" type="presOf" srcId="{0C9A9DA3-0DA5-4783-914C-684E0A2AE017}" destId="{51DCF2A1-8FD5-42D2-9CF1-74BB6628CF4C}" srcOrd="1" destOrd="0" presId="urn:microsoft.com/office/officeart/2005/8/layout/orgChart1"/>
    <dgm:cxn modelId="{415D83B0-2EC6-4AD6-A055-999BD46FEE27}" type="presOf" srcId="{22016763-542F-411F-BAB4-0D90558E59E8}" destId="{250B6305-FECD-4443-B80A-2A6FE8F7A337}" srcOrd="1" destOrd="0" presId="urn:microsoft.com/office/officeart/2005/8/layout/orgChart1"/>
    <dgm:cxn modelId="{CFD8A2B1-7A57-46D4-AB02-A54BCE22B0CE}" type="presOf" srcId="{683F7F45-5D74-419A-8A5D-2114AC5BA194}" destId="{E53C7558-D888-4469-9336-CE9AEC7FC2E1}" srcOrd="1" destOrd="0" presId="urn:microsoft.com/office/officeart/2005/8/layout/orgChart1"/>
    <dgm:cxn modelId="{3ED4D1C0-E7E2-4293-9EEA-13847E431BE9}" srcId="{928C0335-4449-41EE-A51C-06A48B64CF11}" destId="{6D62EA34-9EBA-4922-8B2C-3B9D8C7A8892}" srcOrd="0" destOrd="0" parTransId="{E721870B-8543-4658-9DEE-7BBAED6213DC}" sibTransId="{06B13006-840D-4974-BE52-D5FD09E8D490}"/>
    <dgm:cxn modelId="{4977B8C7-2375-42A5-9B48-3B311139FD0D}" type="presOf" srcId="{FF1F77C7-53F4-47D8-88BC-58B33C6CC373}" destId="{3861A10D-1F99-468C-878D-F80C6ADB9F60}" srcOrd="0" destOrd="0" presId="urn:microsoft.com/office/officeart/2005/8/layout/orgChart1"/>
    <dgm:cxn modelId="{3837DDCE-BB4F-44B3-9F83-F2611A2B46EE}" type="presOf" srcId="{22016763-542F-411F-BAB4-0D90558E59E8}" destId="{885421C1-C5CF-4961-A2D2-C32A43B5DB80}" srcOrd="0" destOrd="0" presId="urn:microsoft.com/office/officeart/2005/8/layout/orgChart1"/>
    <dgm:cxn modelId="{44E46CCF-D718-4A33-B68D-0F11B40E2CD9}" type="presOf" srcId="{83164F38-0F55-4EE6-BE47-974F6603BE9B}" destId="{B3502767-5ACF-40B9-9923-35E5A97C02DC}" srcOrd="0" destOrd="0" presId="urn:microsoft.com/office/officeart/2005/8/layout/orgChart1"/>
    <dgm:cxn modelId="{3AC96FD1-758E-4B5C-8001-374702A4B251}" type="presOf" srcId="{6D62EA34-9EBA-4922-8B2C-3B9D8C7A8892}" destId="{615BFE4F-7BD7-40E7-8F2F-CAAB09AA8F66}" srcOrd="1" destOrd="0" presId="urn:microsoft.com/office/officeart/2005/8/layout/orgChart1"/>
    <dgm:cxn modelId="{5FDAA1D1-6549-424B-84D5-6151145279CC}" srcId="{6D62EA34-9EBA-4922-8B2C-3B9D8C7A8892}" destId="{22016763-542F-411F-BAB4-0D90558E59E8}" srcOrd="4" destOrd="0" parTransId="{8D5A42EF-A093-4E49-B232-A2468383AE57}" sibTransId="{1C80E997-E709-43D4-9C9D-43528E9D9B66}"/>
    <dgm:cxn modelId="{F91F0AD2-33E0-4061-95BB-38565A5B31A7}" type="presOf" srcId="{B34C36D0-9DAB-46DD-A6D4-82A16F619E95}" destId="{53CACB8F-B273-424E-9436-C06095BCB4EC}" srcOrd="1" destOrd="0" presId="urn:microsoft.com/office/officeart/2005/8/layout/orgChart1"/>
    <dgm:cxn modelId="{D57342D6-67BD-42D7-9FD1-4BCA46F12150}" type="presOf" srcId="{2D40C7F3-A09A-471D-8245-F9BDBA690900}" destId="{668E46F3-5CB3-4825-AFBE-A60D0FBFEED8}" srcOrd="1" destOrd="0" presId="urn:microsoft.com/office/officeart/2005/8/layout/orgChart1"/>
    <dgm:cxn modelId="{51B59BEB-6AED-4638-917D-6D09C76A3C5B}" srcId="{6D62EA34-9EBA-4922-8B2C-3B9D8C7A8892}" destId="{F12C05A6-874A-485D-AD9A-298CE0EFFB76}" srcOrd="6" destOrd="0" parTransId="{401A6307-463C-4229-B64F-FCEE5376C8D2}" sibTransId="{8C60911B-750B-4747-BDAE-A02411975517}"/>
    <dgm:cxn modelId="{028EC0F7-4DE1-4064-8541-B054BAD6AE60}" srcId="{6D62EA34-9EBA-4922-8B2C-3B9D8C7A8892}" destId="{683F7F45-5D74-419A-8A5D-2114AC5BA194}" srcOrd="5" destOrd="0" parTransId="{C7211B51-0C5E-4356-A5B4-843014DA3C2E}" sibTransId="{E13A94F9-534F-4A3A-B861-17E93EF4068B}"/>
    <dgm:cxn modelId="{578A47F9-5D3E-42D8-A959-DAAD7100FBD5}" type="presOf" srcId="{F12C05A6-874A-485D-AD9A-298CE0EFFB76}" destId="{652F0F2A-0595-4E4B-B639-7A904893BA52}" srcOrd="1" destOrd="0" presId="urn:microsoft.com/office/officeart/2005/8/layout/orgChart1"/>
    <dgm:cxn modelId="{30848AFC-F034-49B9-B7F9-EB8864EB0454}" srcId="{6D62EA34-9EBA-4922-8B2C-3B9D8C7A8892}" destId="{0C9A9DA3-0DA5-4783-914C-684E0A2AE017}" srcOrd="0" destOrd="0" parTransId="{83164F38-0F55-4EE6-BE47-974F6603BE9B}" sibTransId="{0A848087-B75B-4AE2-BAF7-57FCB03BEE82}"/>
    <dgm:cxn modelId="{180EC573-17AB-41EF-A6E9-1DF53D0C949F}" type="presParOf" srcId="{0B546F67-E395-47EE-B0CE-405C70DF7CBC}" destId="{6CEEBBDC-80E9-4FF9-A68D-FD321991AAC9}" srcOrd="0" destOrd="0" presId="urn:microsoft.com/office/officeart/2005/8/layout/orgChart1"/>
    <dgm:cxn modelId="{4350E428-B4F1-45F0-AA7A-85F38B6ED009}" type="presParOf" srcId="{6CEEBBDC-80E9-4FF9-A68D-FD321991AAC9}" destId="{546E8B8C-C1EB-4FFA-A7F1-649E4652B9EE}" srcOrd="0" destOrd="0" presId="urn:microsoft.com/office/officeart/2005/8/layout/orgChart1"/>
    <dgm:cxn modelId="{CF88D577-AB30-403D-B1F7-F6F504455295}" type="presParOf" srcId="{546E8B8C-C1EB-4FFA-A7F1-649E4652B9EE}" destId="{CB574B58-F6AC-48DE-92B1-B3C6C4896795}" srcOrd="0" destOrd="0" presId="urn:microsoft.com/office/officeart/2005/8/layout/orgChart1"/>
    <dgm:cxn modelId="{94023FCD-7631-4C55-9BDA-703325D2ADEF}" type="presParOf" srcId="{546E8B8C-C1EB-4FFA-A7F1-649E4652B9EE}" destId="{615BFE4F-7BD7-40E7-8F2F-CAAB09AA8F66}" srcOrd="1" destOrd="0" presId="urn:microsoft.com/office/officeart/2005/8/layout/orgChart1"/>
    <dgm:cxn modelId="{E396D2A9-9FD4-4E16-8243-9B51A82B3F29}" type="presParOf" srcId="{6CEEBBDC-80E9-4FF9-A68D-FD321991AAC9}" destId="{C39C8BE1-D6E5-4F19-A107-F07A651CC3B4}" srcOrd="1" destOrd="0" presId="urn:microsoft.com/office/officeart/2005/8/layout/orgChart1"/>
    <dgm:cxn modelId="{E785FBE5-5258-43AB-B253-4D5601ACDFAB}" type="presParOf" srcId="{C39C8BE1-D6E5-4F19-A107-F07A651CC3B4}" destId="{BD980716-9B01-404A-B01D-57FFEF5557B5}" srcOrd="0" destOrd="0" presId="urn:microsoft.com/office/officeart/2005/8/layout/orgChart1"/>
    <dgm:cxn modelId="{095414BB-0633-43D2-B4B1-C7CCEF00D321}" type="presParOf" srcId="{C39C8BE1-D6E5-4F19-A107-F07A651CC3B4}" destId="{71BC322F-16B8-4778-ADED-16B0B04260AB}" srcOrd="1" destOrd="0" presId="urn:microsoft.com/office/officeart/2005/8/layout/orgChart1"/>
    <dgm:cxn modelId="{1F3285CD-0FC1-46DF-9442-5F3E06AEAC36}" type="presParOf" srcId="{71BC322F-16B8-4778-ADED-16B0B04260AB}" destId="{B59DDCB3-7386-46FD-9D54-AA80643C9C3E}" srcOrd="0" destOrd="0" presId="urn:microsoft.com/office/officeart/2005/8/layout/orgChart1"/>
    <dgm:cxn modelId="{A8000CF0-2106-4360-8A00-FC48C0A0E921}" type="presParOf" srcId="{B59DDCB3-7386-46FD-9D54-AA80643C9C3E}" destId="{D4EFD07D-A631-463C-B557-3C4D9AA5B992}" srcOrd="0" destOrd="0" presId="urn:microsoft.com/office/officeart/2005/8/layout/orgChart1"/>
    <dgm:cxn modelId="{A0B8B428-2802-434A-8C41-EF69B6387062}" type="presParOf" srcId="{B59DDCB3-7386-46FD-9D54-AA80643C9C3E}" destId="{53CACB8F-B273-424E-9436-C06095BCB4EC}" srcOrd="1" destOrd="0" presId="urn:microsoft.com/office/officeart/2005/8/layout/orgChart1"/>
    <dgm:cxn modelId="{857E52D5-0D00-4F58-83DE-06C4E17BDEED}" type="presParOf" srcId="{71BC322F-16B8-4778-ADED-16B0B04260AB}" destId="{E7FC7A77-B336-4E34-B200-70BDE5876146}" srcOrd="1" destOrd="0" presId="urn:microsoft.com/office/officeart/2005/8/layout/orgChart1"/>
    <dgm:cxn modelId="{FAB5E03C-7C00-4BF2-B1E6-9C602219B970}" type="presParOf" srcId="{71BC322F-16B8-4778-ADED-16B0B04260AB}" destId="{D2B5FAF2-E112-43E0-897A-75323E786E9C}" srcOrd="2" destOrd="0" presId="urn:microsoft.com/office/officeart/2005/8/layout/orgChart1"/>
    <dgm:cxn modelId="{EA203DFF-86A1-4D54-8940-2940CE0A8990}" type="presParOf" srcId="{C39C8BE1-D6E5-4F19-A107-F07A651CC3B4}" destId="{99BF503D-3800-4C95-84E9-7496EB12B015}" srcOrd="2" destOrd="0" presId="urn:microsoft.com/office/officeart/2005/8/layout/orgChart1"/>
    <dgm:cxn modelId="{D04DF5F0-4B03-4374-9F17-FF873464EEF5}" type="presParOf" srcId="{C39C8BE1-D6E5-4F19-A107-F07A651CC3B4}" destId="{AF84D951-D375-4511-90B3-52CA88A571AA}" srcOrd="3" destOrd="0" presId="urn:microsoft.com/office/officeart/2005/8/layout/orgChart1"/>
    <dgm:cxn modelId="{4F04436B-FF31-4CE0-ADE1-D31A766E7BA2}" type="presParOf" srcId="{AF84D951-D375-4511-90B3-52CA88A571AA}" destId="{5980D6BD-3B04-4657-BD71-FD5B9386B6DA}" srcOrd="0" destOrd="0" presId="urn:microsoft.com/office/officeart/2005/8/layout/orgChart1"/>
    <dgm:cxn modelId="{FB392906-A354-402D-A313-0F37027F6804}" type="presParOf" srcId="{5980D6BD-3B04-4657-BD71-FD5B9386B6DA}" destId="{3861A10D-1F99-468C-878D-F80C6ADB9F60}" srcOrd="0" destOrd="0" presId="urn:microsoft.com/office/officeart/2005/8/layout/orgChart1"/>
    <dgm:cxn modelId="{F83B0D8B-1D64-4604-A96B-01B413F6580E}" type="presParOf" srcId="{5980D6BD-3B04-4657-BD71-FD5B9386B6DA}" destId="{93C1B3C3-F80D-4118-96C7-F6144F12C45A}" srcOrd="1" destOrd="0" presId="urn:microsoft.com/office/officeart/2005/8/layout/orgChart1"/>
    <dgm:cxn modelId="{1D5B74B1-2FC8-42E5-A4BF-893D48FD80CC}" type="presParOf" srcId="{AF84D951-D375-4511-90B3-52CA88A571AA}" destId="{107568B4-BFE1-4531-B308-AD05F57EAAB0}" srcOrd="1" destOrd="0" presId="urn:microsoft.com/office/officeart/2005/8/layout/orgChart1"/>
    <dgm:cxn modelId="{9CE2DE9D-23F5-4A18-AD98-39A839726DB5}" type="presParOf" srcId="{AF84D951-D375-4511-90B3-52CA88A571AA}" destId="{15447F16-0AA1-44AA-A7D2-3C3FDD42D8FD}" srcOrd="2" destOrd="0" presId="urn:microsoft.com/office/officeart/2005/8/layout/orgChart1"/>
    <dgm:cxn modelId="{302071DC-260B-4938-8473-580F745A0909}" type="presParOf" srcId="{C39C8BE1-D6E5-4F19-A107-F07A651CC3B4}" destId="{9256FC27-1432-48AF-84E9-C862096C829D}" srcOrd="4" destOrd="0" presId="urn:microsoft.com/office/officeart/2005/8/layout/orgChart1"/>
    <dgm:cxn modelId="{DC4C3567-BB2A-455E-A436-984FB3420E5B}" type="presParOf" srcId="{C39C8BE1-D6E5-4F19-A107-F07A651CC3B4}" destId="{1FEDC908-722C-4434-85B7-8AB4F17DE431}" srcOrd="5" destOrd="0" presId="urn:microsoft.com/office/officeart/2005/8/layout/orgChart1"/>
    <dgm:cxn modelId="{9D701159-E6CC-40D7-A0A7-3EC7F1DD4785}" type="presParOf" srcId="{1FEDC908-722C-4434-85B7-8AB4F17DE431}" destId="{D1976B55-E333-4981-919E-FAA7E6430FA9}" srcOrd="0" destOrd="0" presId="urn:microsoft.com/office/officeart/2005/8/layout/orgChart1"/>
    <dgm:cxn modelId="{A0A3B4F5-998F-4C56-8A52-DEBB77F698D5}" type="presParOf" srcId="{D1976B55-E333-4981-919E-FAA7E6430FA9}" destId="{8922E729-56F3-45EA-AB25-18BE42B19946}" srcOrd="0" destOrd="0" presId="urn:microsoft.com/office/officeart/2005/8/layout/orgChart1"/>
    <dgm:cxn modelId="{3772EA2A-768F-47A4-A731-CEFCA38F298B}" type="presParOf" srcId="{D1976B55-E333-4981-919E-FAA7E6430FA9}" destId="{668E46F3-5CB3-4825-AFBE-A60D0FBFEED8}" srcOrd="1" destOrd="0" presId="urn:microsoft.com/office/officeart/2005/8/layout/orgChart1"/>
    <dgm:cxn modelId="{3AD075FF-4D4F-40AF-BDB2-1E6C1AAC29CF}" type="presParOf" srcId="{1FEDC908-722C-4434-85B7-8AB4F17DE431}" destId="{0CACDCA1-39F3-4997-BFB9-B85C4F9B4A8C}" srcOrd="1" destOrd="0" presId="urn:microsoft.com/office/officeart/2005/8/layout/orgChart1"/>
    <dgm:cxn modelId="{763ACE32-DBAE-45C3-B7D6-08529D68C0C0}" type="presParOf" srcId="{1FEDC908-722C-4434-85B7-8AB4F17DE431}" destId="{2E81532A-F742-4C07-8034-AE9904A7136A}" srcOrd="2" destOrd="0" presId="urn:microsoft.com/office/officeart/2005/8/layout/orgChart1"/>
    <dgm:cxn modelId="{8E9F53DC-6584-42E5-978C-051EAF8F6B03}" type="presParOf" srcId="{C39C8BE1-D6E5-4F19-A107-F07A651CC3B4}" destId="{0252391C-8784-4536-AAC1-D3A24D56FFDE}" srcOrd="6" destOrd="0" presId="urn:microsoft.com/office/officeart/2005/8/layout/orgChart1"/>
    <dgm:cxn modelId="{EBED0DB8-8993-461A-9ACD-790B1C164637}" type="presParOf" srcId="{C39C8BE1-D6E5-4F19-A107-F07A651CC3B4}" destId="{7BB7D8F3-5E09-4925-966E-1EDF4A61A302}" srcOrd="7" destOrd="0" presId="urn:microsoft.com/office/officeart/2005/8/layout/orgChart1"/>
    <dgm:cxn modelId="{05E4B8FB-7F16-41AD-A242-1A4BD4D22709}" type="presParOf" srcId="{7BB7D8F3-5E09-4925-966E-1EDF4A61A302}" destId="{35CD2C10-8458-49A8-AB05-FDA6FD7A4B4E}" srcOrd="0" destOrd="0" presId="urn:microsoft.com/office/officeart/2005/8/layout/orgChart1"/>
    <dgm:cxn modelId="{70461B5E-A104-4EA3-87C0-9364272C4257}" type="presParOf" srcId="{35CD2C10-8458-49A8-AB05-FDA6FD7A4B4E}" destId="{885421C1-C5CF-4961-A2D2-C32A43B5DB80}" srcOrd="0" destOrd="0" presId="urn:microsoft.com/office/officeart/2005/8/layout/orgChart1"/>
    <dgm:cxn modelId="{32981AA1-7359-47D5-8BB8-C31029B09C7C}" type="presParOf" srcId="{35CD2C10-8458-49A8-AB05-FDA6FD7A4B4E}" destId="{250B6305-FECD-4443-B80A-2A6FE8F7A337}" srcOrd="1" destOrd="0" presId="urn:microsoft.com/office/officeart/2005/8/layout/orgChart1"/>
    <dgm:cxn modelId="{8B5DD173-738C-47A5-A805-B92B111B8DA0}" type="presParOf" srcId="{7BB7D8F3-5E09-4925-966E-1EDF4A61A302}" destId="{98F5A524-1392-40D4-9C6B-7ADD730E52A8}" srcOrd="1" destOrd="0" presId="urn:microsoft.com/office/officeart/2005/8/layout/orgChart1"/>
    <dgm:cxn modelId="{ED919BE4-7ACC-47D9-9C1B-6212FFF597C9}" type="presParOf" srcId="{7BB7D8F3-5E09-4925-966E-1EDF4A61A302}" destId="{742BB527-4C15-4A92-88C4-CA4413598189}" srcOrd="2" destOrd="0" presId="urn:microsoft.com/office/officeart/2005/8/layout/orgChart1"/>
    <dgm:cxn modelId="{9BAAF122-0D2F-46E5-910A-1DED3AF3FC87}" type="presParOf" srcId="{C39C8BE1-D6E5-4F19-A107-F07A651CC3B4}" destId="{0649A1E4-8EB3-456D-B772-3494528C52D4}" srcOrd="8" destOrd="0" presId="urn:microsoft.com/office/officeart/2005/8/layout/orgChart1"/>
    <dgm:cxn modelId="{0E45D2CB-05E9-4C92-B502-7900010A0B3A}" type="presParOf" srcId="{C39C8BE1-D6E5-4F19-A107-F07A651CC3B4}" destId="{665B1410-B4A9-4707-AD87-3BEAD2D749CE}" srcOrd="9" destOrd="0" presId="urn:microsoft.com/office/officeart/2005/8/layout/orgChart1"/>
    <dgm:cxn modelId="{B4657DEF-20C8-4FA9-A249-AFE5332844CF}" type="presParOf" srcId="{665B1410-B4A9-4707-AD87-3BEAD2D749CE}" destId="{F66563E5-32E6-4FFC-8272-01C50BB33D14}" srcOrd="0" destOrd="0" presId="urn:microsoft.com/office/officeart/2005/8/layout/orgChart1"/>
    <dgm:cxn modelId="{66163154-D1A7-4E57-8818-F24F0E9AFB1F}" type="presParOf" srcId="{F66563E5-32E6-4FFC-8272-01C50BB33D14}" destId="{47F40B64-04DD-4FCB-9F48-9BE007F27196}" srcOrd="0" destOrd="0" presId="urn:microsoft.com/office/officeart/2005/8/layout/orgChart1"/>
    <dgm:cxn modelId="{D20C8BE5-B5B2-4E83-AE5D-78C7E9C39B04}" type="presParOf" srcId="{F66563E5-32E6-4FFC-8272-01C50BB33D14}" destId="{E53C7558-D888-4469-9336-CE9AEC7FC2E1}" srcOrd="1" destOrd="0" presId="urn:microsoft.com/office/officeart/2005/8/layout/orgChart1"/>
    <dgm:cxn modelId="{EED537EF-7D8B-4C68-A810-5E6FD504B3FD}" type="presParOf" srcId="{665B1410-B4A9-4707-AD87-3BEAD2D749CE}" destId="{9040007F-C236-4EEE-A015-414F19019D47}" srcOrd="1" destOrd="0" presId="urn:microsoft.com/office/officeart/2005/8/layout/orgChart1"/>
    <dgm:cxn modelId="{883553DA-8BBA-44E6-8147-5A8C53B6DD33}" type="presParOf" srcId="{665B1410-B4A9-4707-AD87-3BEAD2D749CE}" destId="{3C215321-8B37-44B2-91A3-7E2476F31EC9}" srcOrd="2" destOrd="0" presId="urn:microsoft.com/office/officeart/2005/8/layout/orgChart1"/>
    <dgm:cxn modelId="{3D0274FE-F8A3-4B27-A834-880BC5F4BC6D}" type="presParOf" srcId="{C39C8BE1-D6E5-4F19-A107-F07A651CC3B4}" destId="{B630CC2D-2445-4F21-9041-E617FC2513FB}" srcOrd="10" destOrd="0" presId="urn:microsoft.com/office/officeart/2005/8/layout/orgChart1"/>
    <dgm:cxn modelId="{405FEBB6-595D-457E-8D0F-FF77E30BD13C}" type="presParOf" srcId="{C39C8BE1-D6E5-4F19-A107-F07A651CC3B4}" destId="{8F10D913-7F09-432D-894F-CA96885A580E}" srcOrd="11" destOrd="0" presId="urn:microsoft.com/office/officeart/2005/8/layout/orgChart1"/>
    <dgm:cxn modelId="{C815AF6E-3117-4924-B98E-0988E5D51D97}" type="presParOf" srcId="{8F10D913-7F09-432D-894F-CA96885A580E}" destId="{26EFAD5D-A996-4D8F-8F00-63E0EB3E5221}" srcOrd="0" destOrd="0" presId="urn:microsoft.com/office/officeart/2005/8/layout/orgChart1"/>
    <dgm:cxn modelId="{3E992B16-CAD6-494F-BBB2-62416C3AF5C2}" type="presParOf" srcId="{26EFAD5D-A996-4D8F-8F00-63E0EB3E5221}" destId="{09868AF3-18C8-4148-8A77-F7167E4CDB61}" srcOrd="0" destOrd="0" presId="urn:microsoft.com/office/officeart/2005/8/layout/orgChart1"/>
    <dgm:cxn modelId="{3C8F4DD5-383F-4CDB-96F6-8EC275A93343}" type="presParOf" srcId="{26EFAD5D-A996-4D8F-8F00-63E0EB3E5221}" destId="{652F0F2A-0595-4E4B-B639-7A904893BA52}" srcOrd="1" destOrd="0" presId="urn:microsoft.com/office/officeart/2005/8/layout/orgChart1"/>
    <dgm:cxn modelId="{26D4110C-EFFA-47F9-9F85-DD75173ACB42}" type="presParOf" srcId="{8F10D913-7F09-432D-894F-CA96885A580E}" destId="{E57C9F37-B756-442E-92E3-AA36CD921B49}" srcOrd="1" destOrd="0" presId="urn:microsoft.com/office/officeart/2005/8/layout/orgChart1"/>
    <dgm:cxn modelId="{7AA4C203-D44B-4C0E-BF90-99A5FAC298A7}" type="presParOf" srcId="{8F10D913-7F09-432D-894F-CA96885A580E}" destId="{37693A93-520F-4AC5-9FF5-B268041AB154}" srcOrd="2" destOrd="0" presId="urn:microsoft.com/office/officeart/2005/8/layout/orgChart1"/>
    <dgm:cxn modelId="{795DFCE9-3163-4917-884F-A2025A5DEA66}" type="presParOf" srcId="{C39C8BE1-D6E5-4F19-A107-F07A651CC3B4}" destId="{23997951-00FD-4EFC-841A-15431E82CB3F}" srcOrd="12" destOrd="0" presId="urn:microsoft.com/office/officeart/2005/8/layout/orgChart1"/>
    <dgm:cxn modelId="{673DF07C-0585-4FCC-AD35-16CDE0245CAD}" type="presParOf" srcId="{C39C8BE1-D6E5-4F19-A107-F07A651CC3B4}" destId="{1800EAA0-FDA2-460F-84DB-F283DCD4CFAD}" srcOrd="13" destOrd="0" presId="urn:microsoft.com/office/officeart/2005/8/layout/orgChart1"/>
    <dgm:cxn modelId="{FD138604-93DD-40C3-8AFE-2A503DA089E0}" type="presParOf" srcId="{1800EAA0-FDA2-460F-84DB-F283DCD4CFAD}" destId="{F2999F51-AD0E-4A19-BDF0-FCD1FC4727BE}" srcOrd="0" destOrd="0" presId="urn:microsoft.com/office/officeart/2005/8/layout/orgChart1"/>
    <dgm:cxn modelId="{6D1A3141-945E-4219-A799-98181F92416E}" type="presParOf" srcId="{F2999F51-AD0E-4A19-BDF0-FCD1FC4727BE}" destId="{21A24890-024A-43B9-83E7-084DC6FF6093}" srcOrd="0" destOrd="0" presId="urn:microsoft.com/office/officeart/2005/8/layout/orgChart1"/>
    <dgm:cxn modelId="{281337E0-9DB9-452B-90F4-F3333FDB68D7}" type="presParOf" srcId="{F2999F51-AD0E-4A19-BDF0-FCD1FC4727BE}" destId="{397B1F91-1066-481E-B5C1-03234B40CD73}" srcOrd="1" destOrd="0" presId="urn:microsoft.com/office/officeart/2005/8/layout/orgChart1"/>
    <dgm:cxn modelId="{C01F4580-D675-4EA5-8787-0017C2639C7F}" type="presParOf" srcId="{1800EAA0-FDA2-460F-84DB-F283DCD4CFAD}" destId="{31F9A5BC-B6A4-498C-91A7-09980D0CDFD8}" srcOrd="1" destOrd="0" presId="urn:microsoft.com/office/officeart/2005/8/layout/orgChart1"/>
    <dgm:cxn modelId="{FC3B2304-7917-4463-925A-E583E42B2817}" type="presParOf" srcId="{1800EAA0-FDA2-460F-84DB-F283DCD4CFAD}" destId="{47637E5B-CB3A-4107-A98C-FFBEBDC741CE}" srcOrd="2" destOrd="0" presId="urn:microsoft.com/office/officeart/2005/8/layout/orgChart1"/>
    <dgm:cxn modelId="{556B8B42-96FF-493D-BFFC-617F3BB349DC}" type="presParOf" srcId="{6CEEBBDC-80E9-4FF9-A68D-FD321991AAC9}" destId="{DC2BCBD1-D8A4-4AA8-B303-4BEEE8788E48}" srcOrd="2" destOrd="0" presId="urn:microsoft.com/office/officeart/2005/8/layout/orgChart1"/>
    <dgm:cxn modelId="{BF1A1C08-845F-4C84-9110-3C84850134DD}" type="presParOf" srcId="{DC2BCBD1-D8A4-4AA8-B303-4BEEE8788E48}" destId="{B3502767-5ACF-40B9-9923-35E5A97C02DC}" srcOrd="0" destOrd="0" presId="urn:microsoft.com/office/officeart/2005/8/layout/orgChart1"/>
    <dgm:cxn modelId="{366CEB89-4BA0-4A61-94FA-43AD5ADEF716}" type="presParOf" srcId="{DC2BCBD1-D8A4-4AA8-B303-4BEEE8788E48}" destId="{344F70D2-DD62-4D06-8414-67A018F94C65}" srcOrd="1" destOrd="0" presId="urn:microsoft.com/office/officeart/2005/8/layout/orgChart1"/>
    <dgm:cxn modelId="{4A125914-5A6E-40AF-96BE-0028EFDB4A74}" type="presParOf" srcId="{344F70D2-DD62-4D06-8414-67A018F94C65}" destId="{C5B40647-91A7-4978-8B87-884D27DF8D8B}" srcOrd="0" destOrd="0" presId="urn:microsoft.com/office/officeart/2005/8/layout/orgChart1"/>
    <dgm:cxn modelId="{AABB0C58-7A9A-407C-AC23-565557B9ECFE}" type="presParOf" srcId="{C5B40647-91A7-4978-8B87-884D27DF8D8B}" destId="{51CC0593-8556-40B6-ADC9-283C52D25CF5}" srcOrd="0" destOrd="0" presId="urn:microsoft.com/office/officeart/2005/8/layout/orgChart1"/>
    <dgm:cxn modelId="{FE448DEB-E699-4FFE-83B6-AAC6E6425651}" type="presParOf" srcId="{C5B40647-91A7-4978-8B87-884D27DF8D8B}" destId="{51DCF2A1-8FD5-42D2-9CF1-74BB6628CF4C}" srcOrd="1" destOrd="0" presId="urn:microsoft.com/office/officeart/2005/8/layout/orgChart1"/>
    <dgm:cxn modelId="{965CAFF1-3DB9-422F-AA4E-77F63A315EA2}" type="presParOf" srcId="{344F70D2-DD62-4D06-8414-67A018F94C65}" destId="{60800736-BC83-473C-96DE-6ED3358E8BE6}" srcOrd="1" destOrd="0" presId="urn:microsoft.com/office/officeart/2005/8/layout/orgChart1"/>
    <dgm:cxn modelId="{CBC7F6AC-8180-4D3B-8CB6-9AA713B5A0F3}" type="presParOf" srcId="{344F70D2-DD62-4D06-8414-67A018F94C65}" destId="{A7289313-86BF-47D6-AE3B-51074547FC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0286E-A3AC-42F6-84B1-29F4BF63ECD7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293FD1-05C2-494A-96AF-B8FE77F83545}">
      <dgm:prSet phldrT="[Text]"/>
      <dgm:spPr/>
      <dgm:t>
        <a:bodyPr/>
        <a:lstStyle/>
        <a:p>
          <a:r>
            <a:rPr lang="en-US" dirty="0" err="1"/>
            <a:t>Sumita</a:t>
          </a:r>
          <a:endParaRPr lang="en-US" dirty="0"/>
        </a:p>
      </dgm:t>
    </dgm:pt>
    <dgm:pt modelId="{44E7CEE8-4FDA-428C-8558-829DDB3B247C}" type="parTrans" cxnId="{9C8B1971-A32C-434F-B238-FBC176D1830B}">
      <dgm:prSet/>
      <dgm:spPr/>
      <dgm:t>
        <a:bodyPr/>
        <a:lstStyle/>
        <a:p>
          <a:endParaRPr lang="en-US"/>
        </a:p>
      </dgm:t>
    </dgm:pt>
    <dgm:pt modelId="{0B96A6E4-1ACC-4F21-AECE-6C06118272BD}" type="sibTrans" cxnId="{9C8B1971-A32C-434F-B238-FBC176D1830B}">
      <dgm:prSet/>
      <dgm:spPr/>
      <dgm:t>
        <a:bodyPr/>
        <a:lstStyle/>
        <a:p>
          <a:endParaRPr lang="en-US"/>
        </a:p>
      </dgm:t>
    </dgm:pt>
    <dgm:pt modelId="{A2BCC5AA-C89A-47E7-90D6-DE9523511202}">
      <dgm:prSet phldrT="[Text]" custT="1"/>
      <dgm:spPr/>
      <dgm:t>
        <a:bodyPr/>
        <a:lstStyle/>
        <a:p>
          <a:r>
            <a:rPr lang="en-US" sz="1100" dirty="0"/>
            <a:t>How many are big and small at the Department Level?</a:t>
          </a:r>
        </a:p>
      </dgm:t>
    </dgm:pt>
    <dgm:pt modelId="{2A1A74C6-2A13-45E3-BDD3-1478C073F3E6}" type="parTrans" cxnId="{D138BF0F-FB53-4B23-A078-CF33A5E93EF5}">
      <dgm:prSet/>
      <dgm:spPr/>
      <dgm:t>
        <a:bodyPr/>
        <a:lstStyle/>
        <a:p>
          <a:endParaRPr lang="en-US"/>
        </a:p>
      </dgm:t>
    </dgm:pt>
    <dgm:pt modelId="{44CDF141-1084-4029-8FD4-C8BC28416281}" type="sibTrans" cxnId="{D138BF0F-FB53-4B23-A078-CF33A5E93EF5}">
      <dgm:prSet/>
      <dgm:spPr/>
      <dgm:t>
        <a:bodyPr/>
        <a:lstStyle/>
        <a:p>
          <a:endParaRPr lang="en-US"/>
        </a:p>
      </dgm:t>
    </dgm:pt>
    <dgm:pt modelId="{1CD8A6F1-9B36-430E-9C2B-B2D990836846}">
      <dgm:prSet phldrT="[Text]" custT="1"/>
      <dgm:spPr/>
      <dgm:t>
        <a:bodyPr/>
        <a:lstStyle/>
        <a:p>
          <a:r>
            <a:rPr lang="en-US" sz="1100" dirty="0"/>
            <a:t>What is the award dollar amount associated with the differences?</a:t>
          </a:r>
        </a:p>
      </dgm:t>
    </dgm:pt>
    <dgm:pt modelId="{AAAC1396-5042-47CC-86A1-DB152A962808}" type="parTrans" cxnId="{18659BE5-1822-422D-AE35-3E62F8BC036B}">
      <dgm:prSet/>
      <dgm:spPr/>
      <dgm:t>
        <a:bodyPr/>
        <a:lstStyle/>
        <a:p>
          <a:endParaRPr lang="en-US"/>
        </a:p>
      </dgm:t>
    </dgm:pt>
    <dgm:pt modelId="{A7ADA3C9-1494-4416-8438-C5CAFE0D3C69}" type="sibTrans" cxnId="{18659BE5-1822-422D-AE35-3E62F8BC036B}">
      <dgm:prSet/>
      <dgm:spPr/>
      <dgm:t>
        <a:bodyPr/>
        <a:lstStyle/>
        <a:p>
          <a:endParaRPr lang="en-US"/>
        </a:p>
      </dgm:t>
    </dgm:pt>
    <dgm:pt modelId="{E329F791-951C-47B8-8D5E-61A8EA7063A5}">
      <dgm:prSet phldrT="[Text]"/>
      <dgm:spPr/>
      <dgm:t>
        <a:bodyPr/>
        <a:lstStyle/>
        <a:p>
          <a:r>
            <a:rPr lang="en-US" dirty="0"/>
            <a:t>Will</a:t>
          </a:r>
        </a:p>
      </dgm:t>
    </dgm:pt>
    <dgm:pt modelId="{BD0E0442-C444-4BE9-8683-CF60C780911A}" type="parTrans" cxnId="{30659A9B-8CFB-41EC-A024-EE1E0C842715}">
      <dgm:prSet/>
      <dgm:spPr/>
      <dgm:t>
        <a:bodyPr/>
        <a:lstStyle/>
        <a:p>
          <a:endParaRPr lang="en-US"/>
        </a:p>
      </dgm:t>
    </dgm:pt>
    <dgm:pt modelId="{15F43BF4-CE9A-4EBA-8262-3ADDFC7D2704}" type="sibTrans" cxnId="{30659A9B-8CFB-41EC-A024-EE1E0C842715}">
      <dgm:prSet/>
      <dgm:spPr/>
      <dgm:t>
        <a:bodyPr/>
        <a:lstStyle/>
        <a:p>
          <a:endParaRPr lang="en-US"/>
        </a:p>
      </dgm:t>
    </dgm:pt>
    <dgm:pt modelId="{5FC34E41-E2CE-4CF7-A982-BD53D864177C}">
      <dgm:prSet phldrT="[Text]" custT="1"/>
      <dgm:spPr/>
      <dgm:t>
        <a:bodyPr/>
        <a:lstStyle/>
        <a:p>
          <a:r>
            <a:rPr lang="en-US" sz="1100" dirty="0"/>
            <a:t>What are the top 10 industries w/total award amounts; how do they change over time?</a:t>
          </a:r>
        </a:p>
      </dgm:t>
    </dgm:pt>
    <dgm:pt modelId="{99430759-319A-456D-A9AF-F21AA56DF1EB}" type="parTrans" cxnId="{0F9DC227-C39F-4ED9-982A-910B206D211B}">
      <dgm:prSet/>
      <dgm:spPr/>
      <dgm:t>
        <a:bodyPr/>
        <a:lstStyle/>
        <a:p>
          <a:endParaRPr lang="en-US"/>
        </a:p>
      </dgm:t>
    </dgm:pt>
    <dgm:pt modelId="{01E3A032-53E8-421D-8E54-BEE7EDADFD58}" type="sibTrans" cxnId="{0F9DC227-C39F-4ED9-982A-910B206D211B}">
      <dgm:prSet/>
      <dgm:spPr/>
      <dgm:t>
        <a:bodyPr/>
        <a:lstStyle/>
        <a:p>
          <a:endParaRPr lang="en-US"/>
        </a:p>
      </dgm:t>
    </dgm:pt>
    <dgm:pt modelId="{CF283BBD-C659-4E35-A014-86F7F3989FB2}">
      <dgm:prSet phldrT="[Text]" custT="1"/>
      <dgm:spPr/>
      <dgm:t>
        <a:bodyPr/>
        <a:lstStyle/>
        <a:p>
          <a:r>
            <a:rPr lang="en-US" sz="1100" dirty="0"/>
            <a:t>What are the top 10 industries by NAICS w/total award amount; how do they change over time?</a:t>
          </a:r>
        </a:p>
      </dgm:t>
    </dgm:pt>
    <dgm:pt modelId="{22F5F763-B381-4FCB-A628-C28E21FB9E27}" type="parTrans" cxnId="{0548A110-A567-4B9B-8924-EFAB147951E8}">
      <dgm:prSet/>
      <dgm:spPr/>
      <dgm:t>
        <a:bodyPr/>
        <a:lstStyle/>
        <a:p>
          <a:endParaRPr lang="en-US"/>
        </a:p>
      </dgm:t>
    </dgm:pt>
    <dgm:pt modelId="{9DEDA0DE-5D92-4206-8A67-F4E59F07407F}" type="sibTrans" cxnId="{0548A110-A567-4B9B-8924-EFAB147951E8}">
      <dgm:prSet/>
      <dgm:spPr/>
      <dgm:t>
        <a:bodyPr/>
        <a:lstStyle/>
        <a:p>
          <a:endParaRPr lang="en-US"/>
        </a:p>
      </dgm:t>
    </dgm:pt>
    <dgm:pt modelId="{41EC24DD-0FD6-44C2-8203-CF199568CD32}">
      <dgm:prSet phldrT="[Text]"/>
      <dgm:spPr/>
      <dgm:t>
        <a:bodyPr/>
        <a:lstStyle/>
        <a:p>
          <a:r>
            <a:rPr lang="en-US" dirty="0"/>
            <a:t>Zach</a:t>
          </a:r>
        </a:p>
      </dgm:t>
    </dgm:pt>
    <dgm:pt modelId="{3E54410B-BC0F-46F5-BFF2-CC79A55F7BA4}" type="parTrans" cxnId="{4EE60C1E-4763-42F3-87BD-523859F3E752}">
      <dgm:prSet/>
      <dgm:spPr/>
      <dgm:t>
        <a:bodyPr/>
        <a:lstStyle/>
        <a:p>
          <a:endParaRPr lang="en-US"/>
        </a:p>
      </dgm:t>
    </dgm:pt>
    <dgm:pt modelId="{689F6E59-0FF0-43B5-9334-985C9ED3882A}" type="sibTrans" cxnId="{4EE60C1E-4763-42F3-87BD-523859F3E752}">
      <dgm:prSet/>
      <dgm:spPr/>
      <dgm:t>
        <a:bodyPr/>
        <a:lstStyle/>
        <a:p>
          <a:endParaRPr lang="en-US"/>
        </a:p>
      </dgm:t>
    </dgm:pt>
    <dgm:pt modelId="{B5C9E375-1481-4F30-8B7D-888EC196DFCF}">
      <dgm:prSet phldrT="[Text]" custT="1"/>
      <dgm:spPr/>
      <dgm:t>
        <a:bodyPr/>
        <a:lstStyle/>
        <a:p>
          <a:r>
            <a:rPr lang="en-US" sz="1100" dirty="0"/>
            <a:t>How many contract are in the selected bins?</a:t>
          </a:r>
        </a:p>
      </dgm:t>
    </dgm:pt>
    <dgm:pt modelId="{8927E31F-9C28-4C16-BB0B-52F5FD566C74}" type="parTrans" cxnId="{3D1321DE-5D7D-4F15-8CF4-830494F37DEC}">
      <dgm:prSet/>
      <dgm:spPr/>
      <dgm:t>
        <a:bodyPr/>
        <a:lstStyle/>
        <a:p>
          <a:endParaRPr lang="en-US"/>
        </a:p>
      </dgm:t>
    </dgm:pt>
    <dgm:pt modelId="{625FEB73-449C-42DB-AEC9-B4D851FECCE4}" type="sibTrans" cxnId="{3D1321DE-5D7D-4F15-8CF4-830494F37DEC}">
      <dgm:prSet/>
      <dgm:spPr/>
      <dgm:t>
        <a:bodyPr/>
        <a:lstStyle/>
        <a:p>
          <a:endParaRPr lang="en-US"/>
        </a:p>
      </dgm:t>
    </dgm:pt>
    <dgm:pt modelId="{8CDDDB63-B82E-442C-8FBA-35782D8D2323}">
      <dgm:prSet phldrT="[Text]" custT="1"/>
      <dgm:spPr/>
      <dgm:t>
        <a:bodyPr/>
        <a:lstStyle/>
        <a:p>
          <a:r>
            <a:rPr lang="en-US" sz="1100" dirty="0"/>
            <a:t>What is the breakdown by bin for each sub. Organization under HHS?</a:t>
          </a:r>
        </a:p>
      </dgm:t>
    </dgm:pt>
    <dgm:pt modelId="{944E6A45-E1BA-4749-AF68-07E182581D20}" type="parTrans" cxnId="{3BCBAF69-1FB1-4E6A-AF29-3C41A747E8FC}">
      <dgm:prSet/>
      <dgm:spPr/>
      <dgm:t>
        <a:bodyPr/>
        <a:lstStyle/>
        <a:p>
          <a:endParaRPr lang="en-US"/>
        </a:p>
      </dgm:t>
    </dgm:pt>
    <dgm:pt modelId="{E045EFD7-570C-4007-9D99-71981CC8CBA7}" type="sibTrans" cxnId="{3BCBAF69-1FB1-4E6A-AF29-3C41A747E8FC}">
      <dgm:prSet/>
      <dgm:spPr/>
      <dgm:t>
        <a:bodyPr/>
        <a:lstStyle/>
        <a:p>
          <a:endParaRPr lang="en-US"/>
        </a:p>
      </dgm:t>
    </dgm:pt>
    <dgm:pt modelId="{15418E1C-B7EC-4EA4-AC7E-96BAB4AE2921}">
      <dgm:prSet phldrT="[Text]"/>
      <dgm:spPr/>
      <dgm:t>
        <a:bodyPr/>
        <a:lstStyle/>
        <a:p>
          <a:r>
            <a:rPr lang="en-US" dirty="0"/>
            <a:t>Rina</a:t>
          </a:r>
        </a:p>
      </dgm:t>
    </dgm:pt>
    <dgm:pt modelId="{C5A5824A-94A0-4F74-B75B-90D9E914596E}" type="parTrans" cxnId="{B78D7DC7-A5BD-48E0-8D12-4F8860AD9B9A}">
      <dgm:prSet/>
      <dgm:spPr/>
      <dgm:t>
        <a:bodyPr/>
        <a:lstStyle/>
        <a:p>
          <a:endParaRPr lang="en-US"/>
        </a:p>
      </dgm:t>
    </dgm:pt>
    <dgm:pt modelId="{AB021348-BFEF-4C33-9929-BC17ED4A9945}" type="sibTrans" cxnId="{B78D7DC7-A5BD-48E0-8D12-4F8860AD9B9A}">
      <dgm:prSet/>
      <dgm:spPr/>
      <dgm:t>
        <a:bodyPr/>
        <a:lstStyle/>
        <a:p>
          <a:endParaRPr lang="en-US"/>
        </a:p>
      </dgm:t>
    </dgm:pt>
    <dgm:pt modelId="{ED4A5044-C57A-49A7-BFF6-FF0E557A7943}">
      <dgm:prSet phldrT="[Text]" custT="1"/>
      <dgm:spPr/>
      <dgm:t>
        <a:bodyPr/>
        <a:lstStyle/>
        <a:p>
          <a:r>
            <a:rPr lang="en-US" sz="1100" dirty="0"/>
            <a:t>What are the top 10 companies by total award dollar value?</a:t>
          </a:r>
        </a:p>
      </dgm:t>
    </dgm:pt>
    <dgm:pt modelId="{45431097-B629-4340-95DA-1D0C1D26E742}" type="parTrans" cxnId="{5090DDDC-031E-4FC4-B75D-48DEFB06A735}">
      <dgm:prSet/>
      <dgm:spPr/>
      <dgm:t>
        <a:bodyPr/>
        <a:lstStyle/>
        <a:p>
          <a:endParaRPr lang="en-US"/>
        </a:p>
      </dgm:t>
    </dgm:pt>
    <dgm:pt modelId="{F80F4ED9-4720-4EB2-A2B0-DBFB71950A0B}" type="sibTrans" cxnId="{5090DDDC-031E-4FC4-B75D-48DEFB06A735}">
      <dgm:prSet/>
      <dgm:spPr/>
      <dgm:t>
        <a:bodyPr/>
        <a:lstStyle/>
        <a:p>
          <a:endParaRPr lang="en-US"/>
        </a:p>
      </dgm:t>
    </dgm:pt>
    <dgm:pt modelId="{2DDA4F04-BBAB-41F3-A24B-A13A047F50ED}">
      <dgm:prSet phldrT="[Text]" custT="1"/>
      <dgm:spPr/>
      <dgm:t>
        <a:bodyPr/>
        <a:lstStyle/>
        <a:p>
          <a:r>
            <a:rPr lang="en-US" sz="1100" dirty="0"/>
            <a:t>How much of the total awarded amount under HHS do the companies represent?</a:t>
          </a:r>
        </a:p>
      </dgm:t>
    </dgm:pt>
    <dgm:pt modelId="{B9FFB5CC-8D7E-4321-B541-0C15FECB9316}" type="parTrans" cxnId="{E092FBA2-A290-44B7-9A93-630E43B4FCC5}">
      <dgm:prSet/>
      <dgm:spPr/>
      <dgm:t>
        <a:bodyPr/>
        <a:lstStyle/>
        <a:p>
          <a:endParaRPr lang="en-US"/>
        </a:p>
      </dgm:t>
    </dgm:pt>
    <dgm:pt modelId="{3F152311-B74A-46FA-8A81-7D31DCA2248A}" type="sibTrans" cxnId="{E092FBA2-A290-44B7-9A93-630E43B4FCC5}">
      <dgm:prSet/>
      <dgm:spPr/>
      <dgm:t>
        <a:bodyPr/>
        <a:lstStyle/>
        <a:p>
          <a:endParaRPr lang="en-US"/>
        </a:p>
      </dgm:t>
    </dgm:pt>
    <dgm:pt modelId="{6F90E83A-A608-43C2-AEDC-712B0937A47D}">
      <dgm:prSet phldrT="[Text]" custT="1"/>
      <dgm:spPr/>
      <dgm:t>
        <a:bodyPr/>
        <a:lstStyle/>
        <a:p>
          <a:r>
            <a:rPr lang="en-US" sz="1100" dirty="0"/>
            <a:t>How are HHS contracts distributed in the Unites States?</a:t>
          </a:r>
        </a:p>
      </dgm:t>
    </dgm:pt>
    <dgm:pt modelId="{5D888DD5-28C0-4A23-B17A-2D373C52A952}" type="parTrans" cxnId="{85115C2C-826F-4B0E-A9BE-3A6D47498668}">
      <dgm:prSet/>
      <dgm:spPr/>
      <dgm:t>
        <a:bodyPr/>
        <a:lstStyle/>
        <a:p>
          <a:endParaRPr lang="en-US"/>
        </a:p>
      </dgm:t>
    </dgm:pt>
    <dgm:pt modelId="{94907263-1E45-409D-A8AE-BA1E801EF1AF}" type="sibTrans" cxnId="{85115C2C-826F-4B0E-A9BE-3A6D47498668}">
      <dgm:prSet/>
      <dgm:spPr/>
      <dgm:t>
        <a:bodyPr/>
        <a:lstStyle/>
        <a:p>
          <a:endParaRPr lang="en-US"/>
        </a:p>
      </dgm:t>
    </dgm:pt>
    <dgm:pt modelId="{F580800D-88F4-49F3-8368-52646BDBF826}">
      <dgm:prSet phldrT="[Text]" custT="1"/>
      <dgm:spPr/>
      <dgm:t>
        <a:bodyPr/>
        <a:lstStyle/>
        <a:p>
          <a:r>
            <a:rPr lang="en-US" sz="1100" dirty="0"/>
            <a:t>How are HHS contracts  distributed globally (US Vs. Foreign)?</a:t>
          </a:r>
        </a:p>
      </dgm:t>
    </dgm:pt>
    <dgm:pt modelId="{53422E89-1EB1-423C-90D0-0626E16CFFB1}" type="parTrans" cxnId="{30B70776-A0EB-4ECC-9EA6-46CA27D9ADDC}">
      <dgm:prSet/>
      <dgm:spPr/>
      <dgm:t>
        <a:bodyPr/>
        <a:lstStyle/>
        <a:p>
          <a:endParaRPr lang="en-US"/>
        </a:p>
      </dgm:t>
    </dgm:pt>
    <dgm:pt modelId="{B85C0CEA-81BC-46AA-911A-0F0B3D7D922E}" type="sibTrans" cxnId="{30B70776-A0EB-4ECC-9EA6-46CA27D9ADDC}">
      <dgm:prSet/>
      <dgm:spPr/>
      <dgm:t>
        <a:bodyPr/>
        <a:lstStyle/>
        <a:p>
          <a:endParaRPr lang="en-US"/>
        </a:p>
      </dgm:t>
    </dgm:pt>
    <dgm:pt modelId="{B56472C8-D91B-4C38-93B5-99A81134608C}">
      <dgm:prSet phldrT="[Text]" custT="1"/>
      <dgm:spPr/>
      <dgm:t>
        <a:bodyPr/>
        <a:lstStyle/>
        <a:p>
          <a:r>
            <a:rPr lang="en-US" sz="1100" dirty="0"/>
            <a:t>What is the % of contracts awarded for sole source contracts</a:t>
          </a:r>
        </a:p>
      </dgm:t>
    </dgm:pt>
    <dgm:pt modelId="{DD2B040B-C0B5-487D-800D-D41310F4ADB6}" type="parTrans" cxnId="{64BBFC36-EEAF-4C2F-8BE4-EE7CBA227661}">
      <dgm:prSet/>
      <dgm:spPr/>
      <dgm:t>
        <a:bodyPr/>
        <a:lstStyle/>
        <a:p>
          <a:endParaRPr lang="en-US"/>
        </a:p>
      </dgm:t>
    </dgm:pt>
    <dgm:pt modelId="{0D448453-3025-4A33-93F3-F90F0447FA76}" type="sibTrans" cxnId="{64BBFC36-EEAF-4C2F-8BE4-EE7CBA227661}">
      <dgm:prSet/>
      <dgm:spPr/>
      <dgm:t>
        <a:bodyPr/>
        <a:lstStyle/>
        <a:p>
          <a:endParaRPr lang="en-US"/>
        </a:p>
      </dgm:t>
    </dgm:pt>
    <dgm:pt modelId="{1C3981B7-AD02-468A-AA41-C41EB32332ED}">
      <dgm:prSet phldrT="[Text]" custT="1"/>
      <dgm:spPr/>
      <dgm:t>
        <a:bodyPr/>
        <a:lstStyle/>
        <a:p>
          <a:r>
            <a:rPr lang="en-US" sz="1100" dirty="0"/>
            <a:t>What is the % of contracts awarded for competitive contracts?</a:t>
          </a:r>
        </a:p>
      </dgm:t>
    </dgm:pt>
    <dgm:pt modelId="{9E5F97B1-AA95-45EA-834A-B9D28FCC6FB1}" type="parTrans" cxnId="{02EAF1F8-03AD-45B2-9E1C-A4A265C35BF9}">
      <dgm:prSet/>
      <dgm:spPr/>
      <dgm:t>
        <a:bodyPr/>
        <a:lstStyle/>
        <a:p>
          <a:endParaRPr lang="en-US"/>
        </a:p>
      </dgm:t>
    </dgm:pt>
    <dgm:pt modelId="{CB5FAC9A-84C0-4522-9F2B-8AD09CF932EB}" type="sibTrans" cxnId="{02EAF1F8-03AD-45B2-9E1C-A4A265C35BF9}">
      <dgm:prSet/>
      <dgm:spPr/>
      <dgm:t>
        <a:bodyPr/>
        <a:lstStyle/>
        <a:p>
          <a:endParaRPr lang="en-US"/>
        </a:p>
      </dgm:t>
    </dgm:pt>
    <dgm:pt modelId="{1E4C3610-894A-4E75-A128-D1F104D28E1F}">
      <dgm:prSet phldrT="[Text]"/>
      <dgm:spPr/>
      <dgm:t>
        <a:bodyPr/>
        <a:lstStyle/>
        <a:p>
          <a:r>
            <a:rPr lang="en-US" dirty="0"/>
            <a:t>Jorge</a:t>
          </a:r>
        </a:p>
      </dgm:t>
    </dgm:pt>
    <dgm:pt modelId="{AA38C91F-7394-4F1E-8811-1D5FFDC247CB}" type="parTrans" cxnId="{3A754C37-D459-432A-A15D-66111A2E7A70}">
      <dgm:prSet/>
      <dgm:spPr/>
      <dgm:t>
        <a:bodyPr/>
        <a:lstStyle/>
        <a:p>
          <a:endParaRPr lang="en-US"/>
        </a:p>
      </dgm:t>
    </dgm:pt>
    <dgm:pt modelId="{9A3654F8-02B9-4667-9999-43A274E9441C}" type="sibTrans" cxnId="{3A754C37-D459-432A-A15D-66111A2E7A70}">
      <dgm:prSet/>
      <dgm:spPr/>
      <dgm:t>
        <a:bodyPr/>
        <a:lstStyle/>
        <a:p>
          <a:endParaRPr lang="en-US"/>
        </a:p>
      </dgm:t>
    </dgm:pt>
    <dgm:pt modelId="{F772C612-5EBE-4562-A84B-71220206AB7F}">
      <dgm:prSet phldrT="[Text]" custT="1"/>
      <dgm:spPr/>
      <dgm:t>
        <a:bodyPr/>
        <a:lstStyle/>
        <a:p>
          <a:r>
            <a:rPr lang="en-US" sz="1100" dirty="0"/>
            <a:t>When are the most contracts awarded by month per year?</a:t>
          </a:r>
        </a:p>
      </dgm:t>
    </dgm:pt>
    <dgm:pt modelId="{556E0F86-B9CC-4DA7-BD75-321CAEC0B9C6}" type="parTrans" cxnId="{DE048EE4-50C0-49FE-B352-61571B3C8EFF}">
      <dgm:prSet/>
      <dgm:spPr/>
      <dgm:t>
        <a:bodyPr/>
        <a:lstStyle/>
        <a:p>
          <a:endParaRPr lang="en-US"/>
        </a:p>
      </dgm:t>
    </dgm:pt>
    <dgm:pt modelId="{70C84F59-F6C7-4711-8EA2-57FA5B14A415}" type="sibTrans" cxnId="{DE048EE4-50C0-49FE-B352-61571B3C8EFF}">
      <dgm:prSet/>
      <dgm:spPr/>
      <dgm:t>
        <a:bodyPr/>
        <a:lstStyle/>
        <a:p>
          <a:endParaRPr lang="en-US"/>
        </a:p>
      </dgm:t>
    </dgm:pt>
    <dgm:pt modelId="{8A5A6A6C-BC29-4AE5-A0FB-E5D43B4C0FEF}">
      <dgm:prSet phldrT="[Text]" custT="1"/>
      <dgm:spPr/>
      <dgm:t>
        <a:bodyPr/>
        <a:lstStyle/>
        <a:p>
          <a:r>
            <a:rPr lang="en-US" sz="1100" dirty="0"/>
            <a:t>When are the most contracts awarded seasonally/quarterly?</a:t>
          </a:r>
        </a:p>
      </dgm:t>
    </dgm:pt>
    <dgm:pt modelId="{28AAC223-601F-4EFE-9E25-526FD43065A2}" type="parTrans" cxnId="{16E407FC-3B65-429A-BB56-6EAB9AE97E8D}">
      <dgm:prSet/>
      <dgm:spPr/>
      <dgm:t>
        <a:bodyPr/>
        <a:lstStyle/>
        <a:p>
          <a:endParaRPr lang="en-US"/>
        </a:p>
      </dgm:t>
    </dgm:pt>
    <dgm:pt modelId="{5AC0736A-61D8-4539-9970-5D241A21C72A}" type="sibTrans" cxnId="{16E407FC-3B65-429A-BB56-6EAB9AE97E8D}">
      <dgm:prSet/>
      <dgm:spPr/>
      <dgm:t>
        <a:bodyPr/>
        <a:lstStyle/>
        <a:p>
          <a:endParaRPr lang="en-US"/>
        </a:p>
      </dgm:t>
    </dgm:pt>
    <dgm:pt modelId="{0DAA5F8B-5867-482E-B5AC-AA80E5942CF1}">
      <dgm:prSet phldrT="[Text]"/>
      <dgm:spPr/>
      <dgm:t>
        <a:bodyPr/>
        <a:lstStyle/>
        <a:p>
          <a:r>
            <a:rPr lang="en-US" dirty="0"/>
            <a:t>Steven</a:t>
          </a:r>
        </a:p>
      </dgm:t>
    </dgm:pt>
    <dgm:pt modelId="{59B4B3B6-7D82-423C-808F-605200B07BE6}" type="sibTrans" cxnId="{9048842E-98CF-4461-8EF5-6E95C4AB88E4}">
      <dgm:prSet/>
      <dgm:spPr/>
      <dgm:t>
        <a:bodyPr/>
        <a:lstStyle/>
        <a:p>
          <a:endParaRPr lang="en-US"/>
        </a:p>
      </dgm:t>
    </dgm:pt>
    <dgm:pt modelId="{1B231FEC-6D1D-48C7-B666-4373A12E431C}" type="parTrans" cxnId="{9048842E-98CF-4461-8EF5-6E95C4AB88E4}">
      <dgm:prSet/>
      <dgm:spPr/>
      <dgm:t>
        <a:bodyPr/>
        <a:lstStyle/>
        <a:p>
          <a:endParaRPr lang="en-US"/>
        </a:p>
      </dgm:t>
    </dgm:pt>
    <dgm:pt modelId="{A0C1AC89-FB1C-4C52-A788-DDF8326DE781}">
      <dgm:prSet phldrT="[Text]"/>
      <dgm:spPr/>
      <dgm:t>
        <a:bodyPr/>
        <a:lstStyle/>
        <a:p>
          <a:r>
            <a:rPr lang="en-US" dirty="0"/>
            <a:t>Gayatri</a:t>
          </a:r>
        </a:p>
      </dgm:t>
    </dgm:pt>
    <dgm:pt modelId="{5CD243A6-8B84-4F6B-9C04-252DD73DD1FD}" type="sibTrans" cxnId="{43D267A9-3321-4159-B894-FAA831924965}">
      <dgm:prSet/>
      <dgm:spPr/>
      <dgm:t>
        <a:bodyPr/>
        <a:lstStyle/>
        <a:p>
          <a:endParaRPr lang="en-US"/>
        </a:p>
      </dgm:t>
    </dgm:pt>
    <dgm:pt modelId="{3A1BFDC0-0589-4CDE-95CA-EE9C9CF32020}" type="parTrans" cxnId="{43D267A9-3321-4159-B894-FAA831924965}">
      <dgm:prSet/>
      <dgm:spPr/>
      <dgm:t>
        <a:bodyPr/>
        <a:lstStyle/>
        <a:p>
          <a:endParaRPr lang="en-US"/>
        </a:p>
      </dgm:t>
    </dgm:pt>
    <dgm:pt modelId="{6E0204D3-7CE5-4A66-9D01-D4A5B70D412A}" type="pres">
      <dgm:prSet presAssocID="{D5C0286E-A3AC-42F6-84B1-29F4BF63EC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A5C14E-342E-4827-973B-EFB027FC743F}" type="pres">
      <dgm:prSet presAssocID="{22293FD1-05C2-494A-96AF-B8FE77F83545}" presName="root" presStyleCnt="0"/>
      <dgm:spPr/>
    </dgm:pt>
    <dgm:pt modelId="{1BA1285B-1AF2-4096-8504-3CD70B7B8FD2}" type="pres">
      <dgm:prSet presAssocID="{22293FD1-05C2-494A-96AF-B8FE77F83545}" presName="rootComposite" presStyleCnt="0"/>
      <dgm:spPr/>
    </dgm:pt>
    <dgm:pt modelId="{0AEA1BB5-FE4C-4ADD-A3C3-90BB6D38F6B4}" type="pres">
      <dgm:prSet presAssocID="{22293FD1-05C2-494A-96AF-B8FE77F83545}" presName="rootText" presStyleLbl="node1" presStyleIdx="0" presStyleCnt="7" custLinFactNeighborX="-781" custLinFactNeighborY="3899"/>
      <dgm:spPr/>
    </dgm:pt>
    <dgm:pt modelId="{AED19BF3-391A-498D-91E0-5AD520D1B92A}" type="pres">
      <dgm:prSet presAssocID="{22293FD1-05C2-494A-96AF-B8FE77F83545}" presName="rootConnector" presStyleLbl="node1" presStyleIdx="0" presStyleCnt="7"/>
      <dgm:spPr/>
    </dgm:pt>
    <dgm:pt modelId="{549CAE28-159D-4F88-8220-D8EF243078A0}" type="pres">
      <dgm:prSet presAssocID="{22293FD1-05C2-494A-96AF-B8FE77F83545}" presName="childShape" presStyleCnt="0"/>
      <dgm:spPr/>
    </dgm:pt>
    <dgm:pt modelId="{9EA441D3-BEE3-4438-AB56-7B554CD13D38}" type="pres">
      <dgm:prSet presAssocID="{2A1A74C6-2A13-45E3-BDD3-1478C073F3E6}" presName="Name13" presStyleLbl="parChTrans1D2" presStyleIdx="0" presStyleCnt="14"/>
      <dgm:spPr/>
    </dgm:pt>
    <dgm:pt modelId="{70EC1EE0-80D4-45F2-A84D-799A9D263A6C}" type="pres">
      <dgm:prSet presAssocID="{A2BCC5AA-C89A-47E7-90D6-DE9523511202}" presName="childText" presStyleLbl="bgAcc1" presStyleIdx="0" presStyleCnt="14" custScaleX="177156" custScaleY="177156" custLinFactNeighborX="-192">
        <dgm:presLayoutVars>
          <dgm:bulletEnabled val="1"/>
        </dgm:presLayoutVars>
      </dgm:prSet>
      <dgm:spPr/>
    </dgm:pt>
    <dgm:pt modelId="{2FDE5F90-1115-4390-98B7-FC1A53E7C1B5}" type="pres">
      <dgm:prSet presAssocID="{AAAC1396-5042-47CC-86A1-DB152A962808}" presName="Name13" presStyleLbl="parChTrans1D2" presStyleIdx="1" presStyleCnt="14"/>
      <dgm:spPr/>
    </dgm:pt>
    <dgm:pt modelId="{E1E08DF4-6B0B-4EF5-AA57-CAF885440401}" type="pres">
      <dgm:prSet presAssocID="{1CD8A6F1-9B36-430E-9C2B-B2D990836846}" presName="childText" presStyleLbl="bgAcc1" presStyleIdx="1" presStyleCnt="14" custScaleX="177156" custScaleY="177156" custLinFactNeighborX="-192">
        <dgm:presLayoutVars>
          <dgm:bulletEnabled val="1"/>
        </dgm:presLayoutVars>
      </dgm:prSet>
      <dgm:spPr/>
    </dgm:pt>
    <dgm:pt modelId="{6D495FD7-2F1E-469F-9B0A-477A4CAD8DFE}" type="pres">
      <dgm:prSet presAssocID="{E329F791-951C-47B8-8D5E-61A8EA7063A5}" presName="root" presStyleCnt="0"/>
      <dgm:spPr/>
    </dgm:pt>
    <dgm:pt modelId="{70AC1A8D-3073-4493-AF2C-7FC229F44EA2}" type="pres">
      <dgm:prSet presAssocID="{E329F791-951C-47B8-8D5E-61A8EA7063A5}" presName="rootComposite" presStyleCnt="0"/>
      <dgm:spPr/>
    </dgm:pt>
    <dgm:pt modelId="{7B4EA3FB-2563-484D-9FE6-2803F6F9B7B5}" type="pres">
      <dgm:prSet presAssocID="{E329F791-951C-47B8-8D5E-61A8EA7063A5}" presName="rootText" presStyleLbl="node1" presStyleIdx="1" presStyleCnt="7" custLinFactNeighborX="-108" custLinFactNeighborY="3899"/>
      <dgm:spPr/>
    </dgm:pt>
    <dgm:pt modelId="{CBD1ADB9-441C-4A78-84A3-59C47517819A}" type="pres">
      <dgm:prSet presAssocID="{E329F791-951C-47B8-8D5E-61A8EA7063A5}" presName="rootConnector" presStyleLbl="node1" presStyleIdx="1" presStyleCnt="7"/>
      <dgm:spPr/>
    </dgm:pt>
    <dgm:pt modelId="{4D859014-C7CC-4665-86CD-CC9029C750E1}" type="pres">
      <dgm:prSet presAssocID="{E329F791-951C-47B8-8D5E-61A8EA7063A5}" presName="childShape" presStyleCnt="0"/>
      <dgm:spPr/>
    </dgm:pt>
    <dgm:pt modelId="{3ADE492C-90B2-4BE3-A9A1-6943250295A6}" type="pres">
      <dgm:prSet presAssocID="{99430759-319A-456D-A9AF-F21AA56DF1EB}" presName="Name13" presStyleLbl="parChTrans1D2" presStyleIdx="2" presStyleCnt="14"/>
      <dgm:spPr/>
    </dgm:pt>
    <dgm:pt modelId="{DC005A2F-1A22-4EB2-BD6E-E5709B9DE48E}" type="pres">
      <dgm:prSet presAssocID="{5FC34E41-E2CE-4CF7-A982-BD53D864177C}" presName="childText" presStyleLbl="bgAcc1" presStyleIdx="2" presStyleCnt="14" custScaleX="177156" custScaleY="177156">
        <dgm:presLayoutVars>
          <dgm:bulletEnabled val="1"/>
        </dgm:presLayoutVars>
      </dgm:prSet>
      <dgm:spPr/>
    </dgm:pt>
    <dgm:pt modelId="{A434D3CB-E867-438A-81A2-10EBB2AC1234}" type="pres">
      <dgm:prSet presAssocID="{22F5F763-B381-4FCB-A628-C28E21FB9E27}" presName="Name13" presStyleLbl="parChTrans1D2" presStyleIdx="3" presStyleCnt="14"/>
      <dgm:spPr/>
    </dgm:pt>
    <dgm:pt modelId="{1FEA6804-CBB8-4ED9-8007-0F39B3527BD1}" type="pres">
      <dgm:prSet presAssocID="{CF283BBD-C659-4E35-A014-86F7F3989FB2}" presName="childText" presStyleLbl="bgAcc1" presStyleIdx="3" presStyleCnt="14" custScaleX="177156" custScaleY="177156">
        <dgm:presLayoutVars>
          <dgm:bulletEnabled val="1"/>
        </dgm:presLayoutVars>
      </dgm:prSet>
      <dgm:spPr/>
    </dgm:pt>
    <dgm:pt modelId="{E35D329E-1920-44F9-BA8E-D21518AA4E37}" type="pres">
      <dgm:prSet presAssocID="{41EC24DD-0FD6-44C2-8203-CF199568CD32}" presName="root" presStyleCnt="0"/>
      <dgm:spPr/>
    </dgm:pt>
    <dgm:pt modelId="{122A110D-D2E8-459E-B034-84086DC9CCCA}" type="pres">
      <dgm:prSet presAssocID="{41EC24DD-0FD6-44C2-8203-CF199568CD32}" presName="rootComposite" presStyleCnt="0"/>
      <dgm:spPr/>
    </dgm:pt>
    <dgm:pt modelId="{3AD307AB-08F4-42D1-AA61-D6F989354740}" type="pres">
      <dgm:prSet presAssocID="{41EC24DD-0FD6-44C2-8203-CF199568CD32}" presName="rootText" presStyleLbl="node1" presStyleIdx="2" presStyleCnt="7" custLinFactNeighborX="1313" custLinFactNeighborY="3899"/>
      <dgm:spPr/>
    </dgm:pt>
    <dgm:pt modelId="{8260F553-8827-4571-BE70-49B344F53E40}" type="pres">
      <dgm:prSet presAssocID="{41EC24DD-0FD6-44C2-8203-CF199568CD32}" presName="rootConnector" presStyleLbl="node1" presStyleIdx="2" presStyleCnt="7"/>
      <dgm:spPr/>
    </dgm:pt>
    <dgm:pt modelId="{D5A11AF3-9102-4FF0-8C14-B478C643E058}" type="pres">
      <dgm:prSet presAssocID="{41EC24DD-0FD6-44C2-8203-CF199568CD32}" presName="childShape" presStyleCnt="0"/>
      <dgm:spPr/>
    </dgm:pt>
    <dgm:pt modelId="{633883FE-8E86-4B8F-91BD-B37197EE2DF7}" type="pres">
      <dgm:prSet presAssocID="{8927E31F-9C28-4C16-BB0B-52F5FD566C74}" presName="Name13" presStyleLbl="parChTrans1D2" presStyleIdx="4" presStyleCnt="14"/>
      <dgm:spPr/>
    </dgm:pt>
    <dgm:pt modelId="{E696CA38-DC06-4284-9052-B7BDB53CF0B6}" type="pres">
      <dgm:prSet presAssocID="{B5C9E375-1481-4F30-8B7D-888EC196DFCF}" presName="childText" presStyleLbl="bgAcc1" presStyleIdx="4" presStyleCnt="14" custScaleX="177156" custScaleY="177156" custLinFactNeighborX="8652">
        <dgm:presLayoutVars>
          <dgm:bulletEnabled val="1"/>
        </dgm:presLayoutVars>
      </dgm:prSet>
      <dgm:spPr/>
    </dgm:pt>
    <dgm:pt modelId="{9ABC0E76-6610-4A39-9381-1742E76C80DC}" type="pres">
      <dgm:prSet presAssocID="{944E6A45-E1BA-4749-AF68-07E182581D20}" presName="Name13" presStyleLbl="parChTrans1D2" presStyleIdx="5" presStyleCnt="14"/>
      <dgm:spPr/>
    </dgm:pt>
    <dgm:pt modelId="{D9F701BC-4C8A-4692-9B6E-D69F65B8D1D5}" type="pres">
      <dgm:prSet presAssocID="{8CDDDB63-B82E-442C-8FBA-35782D8D2323}" presName="childText" presStyleLbl="bgAcc1" presStyleIdx="5" presStyleCnt="14" custScaleX="177156" custScaleY="177156" custLinFactNeighborX="8652">
        <dgm:presLayoutVars>
          <dgm:bulletEnabled val="1"/>
        </dgm:presLayoutVars>
      </dgm:prSet>
      <dgm:spPr/>
    </dgm:pt>
    <dgm:pt modelId="{F790FEF5-F8BD-4345-B6C2-C83AC9C71B59}" type="pres">
      <dgm:prSet presAssocID="{15418E1C-B7EC-4EA4-AC7E-96BAB4AE2921}" presName="root" presStyleCnt="0"/>
      <dgm:spPr/>
    </dgm:pt>
    <dgm:pt modelId="{84320041-18EC-4200-91BA-28395A8F91FB}" type="pres">
      <dgm:prSet presAssocID="{15418E1C-B7EC-4EA4-AC7E-96BAB4AE2921}" presName="rootComposite" presStyleCnt="0"/>
      <dgm:spPr/>
    </dgm:pt>
    <dgm:pt modelId="{5DFEF78F-7AF4-4C1C-A598-B89DD6A89897}" type="pres">
      <dgm:prSet presAssocID="{15418E1C-B7EC-4EA4-AC7E-96BAB4AE2921}" presName="rootText" presStyleLbl="node1" presStyleIdx="3" presStyleCnt="7" custLinFactNeighborX="-334" custLinFactNeighborY="3899"/>
      <dgm:spPr/>
    </dgm:pt>
    <dgm:pt modelId="{A294DD78-03D0-4AE1-B34C-FF86B97DA9FC}" type="pres">
      <dgm:prSet presAssocID="{15418E1C-B7EC-4EA4-AC7E-96BAB4AE2921}" presName="rootConnector" presStyleLbl="node1" presStyleIdx="3" presStyleCnt="7"/>
      <dgm:spPr/>
    </dgm:pt>
    <dgm:pt modelId="{3DBEC6E0-7886-4881-9797-FCC764512454}" type="pres">
      <dgm:prSet presAssocID="{15418E1C-B7EC-4EA4-AC7E-96BAB4AE2921}" presName="childShape" presStyleCnt="0"/>
      <dgm:spPr/>
    </dgm:pt>
    <dgm:pt modelId="{109F129F-A8EA-4A5B-B39D-E9D0E0DAF51F}" type="pres">
      <dgm:prSet presAssocID="{45431097-B629-4340-95DA-1D0C1D26E742}" presName="Name13" presStyleLbl="parChTrans1D2" presStyleIdx="6" presStyleCnt="14"/>
      <dgm:spPr/>
    </dgm:pt>
    <dgm:pt modelId="{4922F14E-6F79-4F6A-BB1D-C3EA88F7ED6D}" type="pres">
      <dgm:prSet presAssocID="{ED4A5044-C57A-49A7-BFF6-FF0E557A7943}" presName="childText" presStyleLbl="bgAcc1" presStyleIdx="6" presStyleCnt="14" custScaleX="177156" custScaleY="177156" custLinFactNeighborX="5768">
        <dgm:presLayoutVars>
          <dgm:bulletEnabled val="1"/>
        </dgm:presLayoutVars>
      </dgm:prSet>
      <dgm:spPr/>
    </dgm:pt>
    <dgm:pt modelId="{F0280D1B-DEA4-4FAC-A33F-CF0FAA57D4F7}" type="pres">
      <dgm:prSet presAssocID="{B9FFB5CC-8D7E-4321-B541-0C15FECB9316}" presName="Name13" presStyleLbl="parChTrans1D2" presStyleIdx="7" presStyleCnt="14"/>
      <dgm:spPr/>
    </dgm:pt>
    <dgm:pt modelId="{DB429FA2-043C-4151-BF53-67153A2B708B}" type="pres">
      <dgm:prSet presAssocID="{2DDA4F04-BBAB-41F3-A24B-A13A047F50ED}" presName="childText" presStyleLbl="bgAcc1" presStyleIdx="7" presStyleCnt="14" custScaleX="177156" custScaleY="177156" custLinFactNeighborX="5768">
        <dgm:presLayoutVars>
          <dgm:bulletEnabled val="1"/>
        </dgm:presLayoutVars>
      </dgm:prSet>
      <dgm:spPr/>
    </dgm:pt>
    <dgm:pt modelId="{09FB4B8E-34A4-452E-8788-67699403FFEE}" type="pres">
      <dgm:prSet presAssocID="{A0C1AC89-FB1C-4C52-A788-DDF8326DE781}" presName="root" presStyleCnt="0"/>
      <dgm:spPr/>
    </dgm:pt>
    <dgm:pt modelId="{89328971-8834-4F3D-AD11-C270CDF7F74A}" type="pres">
      <dgm:prSet presAssocID="{A0C1AC89-FB1C-4C52-A788-DDF8326DE781}" presName="rootComposite" presStyleCnt="0"/>
      <dgm:spPr/>
    </dgm:pt>
    <dgm:pt modelId="{7EDDBD89-CD16-41F3-9206-7FE3ADC0240F}" type="pres">
      <dgm:prSet presAssocID="{A0C1AC89-FB1C-4C52-A788-DDF8326DE781}" presName="rootText" presStyleLbl="node1" presStyleIdx="4" presStyleCnt="7" custLinFactNeighborX="-1986" custLinFactNeighborY="3899"/>
      <dgm:spPr/>
    </dgm:pt>
    <dgm:pt modelId="{1309E5A2-FEE6-4682-8215-25804637A713}" type="pres">
      <dgm:prSet presAssocID="{A0C1AC89-FB1C-4C52-A788-DDF8326DE781}" presName="rootConnector" presStyleLbl="node1" presStyleIdx="4" presStyleCnt="7"/>
      <dgm:spPr/>
    </dgm:pt>
    <dgm:pt modelId="{639C4E7B-5F5B-45C3-90CE-FAF7B28FF31D}" type="pres">
      <dgm:prSet presAssocID="{A0C1AC89-FB1C-4C52-A788-DDF8326DE781}" presName="childShape" presStyleCnt="0"/>
      <dgm:spPr/>
    </dgm:pt>
    <dgm:pt modelId="{E59E55F0-E849-45B7-A7B4-E6F857232ACA}" type="pres">
      <dgm:prSet presAssocID="{5D888DD5-28C0-4A23-B17A-2D373C52A952}" presName="Name13" presStyleLbl="parChTrans1D2" presStyleIdx="8" presStyleCnt="14"/>
      <dgm:spPr/>
    </dgm:pt>
    <dgm:pt modelId="{5578ED2E-E000-4A24-A059-3EE08400C4B2}" type="pres">
      <dgm:prSet presAssocID="{6F90E83A-A608-43C2-AEDC-712B0937A47D}" presName="childText" presStyleLbl="bgAcc1" presStyleIdx="8" presStyleCnt="14" custScaleX="177156" custScaleY="177156" custLinFactNeighborX="1712">
        <dgm:presLayoutVars>
          <dgm:bulletEnabled val="1"/>
        </dgm:presLayoutVars>
      </dgm:prSet>
      <dgm:spPr/>
    </dgm:pt>
    <dgm:pt modelId="{4458C39F-D1A1-4341-BAEC-D5044A94B54F}" type="pres">
      <dgm:prSet presAssocID="{53422E89-1EB1-423C-90D0-0626E16CFFB1}" presName="Name13" presStyleLbl="parChTrans1D2" presStyleIdx="9" presStyleCnt="14"/>
      <dgm:spPr/>
    </dgm:pt>
    <dgm:pt modelId="{390C0A00-5307-4B41-9E24-463DC3638FE3}" type="pres">
      <dgm:prSet presAssocID="{F580800D-88F4-49F3-8368-52646BDBF826}" presName="childText" presStyleLbl="bgAcc1" presStyleIdx="9" presStyleCnt="14" custScaleX="177156" custScaleY="177156" custLinFactNeighborX="1712">
        <dgm:presLayoutVars>
          <dgm:bulletEnabled val="1"/>
        </dgm:presLayoutVars>
      </dgm:prSet>
      <dgm:spPr/>
    </dgm:pt>
    <dgm:pt modelId="{1EA53C60-3B36-4946-9673-128156C13246}" type="pres">
      <dgm:prSet presAssocID="{0DAA5F8B-5867-482E-B5AC-AA80E5942CF1}" presName="root" presStyleCnt="0"/>
      <dgm:spPr/>
    </dgm:pt>
    <dgm:pt modelId="{640B1B1E-CD58-4EDD-A47A-10809389BA4C}" type="pres">
      <dgm:prSet presAssocID="{0DAA5F8B-5867-482E-B5AC-AA80E5942CF1}" presName="rootComposite" presStyleCnt="0"/>
      <dgm:spPr/>
    </dgm:pt>
    <dgm:pt modelId="{60AC473E-0967-4665-94C6-EDC47FD64853}" type="pres">
      <dgm:prSet presAssocID="{0DAA5F8B-5867-482E-B5AC-AA80E5942CF1}" presName="rootText" presStyleLbl="node1" presStyleIdx="5" presStyleCnt="7" custLinFactNeighborX="2682" custLinFactNeighborY="3899"/>
      <dgm:spPr/>
    </dgm:pt>
    <dgm:pt modelId="{DA88FF1A-ECCD-4A05-B0A3-679434DB4F71}" type="pres">
      <dgm:prSet presAssocID="{0DAA5F8B-5867-482E-B5AC-AA80E5942CF1}" presName="rootConnector" presStyleLbl="node1" presStyleIdx="5" presStyleCnt="7"/>
      <dgm:spPr/>
    </dgm:pt>
    <dgm:pt modelId="{B732E8AD-B591-4F83-AFD6-09EA79B3AADD}" type="pres">
      <dgm:prSet presAssocID="{0DAA5F8B-5867-482E-B5AC-AA80E5942CF1}" presName="childShape" presStyleCnt="0"/>
      <dgm:spPr/>
    </dgm:pt>
    <dgm:pt modelId="{38C1771E-7223-45E4-9155-DB1C43806DFE}" type="pres">
      <dgm:prSet presAssocID="{DD2B040B-C0B5-487D-800D-D41310F4ADB6}" presName="Name13" presStyleLbl="parChTrans1D2" presStyleIdx="10" presStyleCnt="14"/>
      <dgm:spPr/>
    </dgm:pt>
    <dgm:pt modelId="{B456DA82-47F0-418E-B1C6-4BDF45B01E4E}" type="pres">
      <dgm:prSet presAssocID="{B56472C8-D91B-4C38-93B5-99A81134608C}" presName="childText" presStyleLbl="bgAcc1" presStyleIdx="10" presStyleCnt="14" custScaleX="177156" custScaleY="177156" custLinFactNeighborX="6073">
        <dgm:presLayoutVars>
          <dgm:bulletEnabled val="1"/>
        </dgm:presLayoutVars>
      </dgm:prSet>
      <dgm:spPr/>
    </dgm:pt>
    <dgm:pt modelId="{05DEB442-A181-47EE-875A-370695589C65}" type="pres">
      <dgm:prSet presAssocID="{9E5F97B1-AA95-45EA-834A-B9D28FCC6FB1}" presName="Name13" presStyleLbl="parChTrans1D2" presStyleIdx="11" presStyleCnt="14"/>
      <dgm:spPr/>
    </dgm:pt>
    <dgm:pt modelId="{02058120-3660-4961-B281-DDD30571BE30}" type="pres">
      <dgm:prSet presAssocID="{1C3981B7-AD02-468A-AA41-C41EB32332ED}" presName="childText" presStyleLbl="bgAcc1" presStyleIdx="11" presStyleCnt="14" custScaleX="177156" custScaleY="177156" custLinFactNeighborX="6073">
        <dgm:presLayoutVars>
          <dgm:bulletEnabled val="1"/>
        </dgm:presLayoutVars>
      </dgm:prSet>
      <dgm:spPr/>
    </dgm:pt>
    <dgm:pt modelId="{ABD7BE3B-34E1-4DF8-A6DB-293316992644}" type="pres">
      <dgm:prSet presAssocID="{1E4C3610-894A-4E75-A128-D1F104D28E1F}" presName="root" presStyleCnt="0"/>
      <dgm:spPr/>
    </dgm:pt>
    <dgm:pt modelId="{023AE2DB-886D-4114-9ED7-A75F51A3EFCC}" type="pres">
      <dgm:prSet presAssocID="{1E4C3610-894A-4E75-A128-D1F104D28E1F}" presName="rootComposite" presStyleCnt="0"/>
      <dgm:spPr/>
    </dgm:pt>
    <dgm:pt modelId="{28BDE4D3-7682-434E-B4FC-A4341854B591}" type="pres">
      <dgm:prSet presAssocID="{1E4C3610-894A-4E75-A128-D1F104D28E1F}" presName="rootText" presStyleLbl="node1" presStyleIdx="6" presStyleCnt="7" custLinFactNeighborX="-1717" custLinFactNeighborY="3899"/>
      <dgm:spPr/>
    </dgm:pt>
    <dgm:pt modelId="{C8982852-7498-40A3-B5E5-9AEA74135773}" type="pres">
      <dgm:prSet presAssocID="{1E4C3610-894A-4E75-A128-D1F104D28E1F}" presName="rootConnector" presStyleLbl="node1" presStyleIdx="6" presStyleCnt="7"/>
      <dgm:spPr/>
    </dgm:pt>
    <dgm:pt modelId="{1DC9E429-C6B1-4FAC-880B-48C12F4FD705}" type="pres">
      <dgm:prSet presAssocID="{1E4C3610-894A-4E75-A128-D1F104D28E1F}" presName="childShape" presStyleCnt="0"/>
      <dgm:spPr/>
    </dgm:pt>
    <dgm:pt modelId="{215778D4-E457-45CE-8C36-33FEE7C8FBD9}" type="pres">
      <dgm:prSet presAssocID="{556E0F86-B9CC-4DA7-BD75-321CAEC0B9C6}" presName="Name13" presStyleLbl="parChTrans1D2" presStyleIdx="12" presStyleCnt="14"/>
      <dgm:spPr/>
    </dgm:pt>
    <dgm:pt modelId="{E77CE2A0-8C34-4612-BF86-330C2B615305}" type="pres">
      <dgm:prSet presAssocID="{F772C612-5EBE-4562-A84B-71220206AB7F}" presName="childText" presStyleLbl="bgAcc1" presStyleIdx="12" presStyleCnt="14" custScaleX="177156" custScaleY="177156" custLinFactNeighborX="2385">
        <dgm:presLayoutVars>
          <dgm:bulletEnabled val="1"/>
        </dgm:presLayoutVars>
      </dgm:prSet>
      <dgm:spPr/>
    </dgm:pt>
    <dgm:pt modelId="{C995E8BB-FD19-4BC7-8A1E-19B9878A5156}" type="pres">
      <dgm:prSet presAssocID="{28AAC223-601F-4EFE-9E25-526FD43065A2}" presName="Name13" presStyleLbl="parChTrans1D2" presStyleIdx="13" presStyleCnt="14"/>
      <dgm:spPr/>
    </dgm:pt>
    <dgm:pt modelId="{DAB55B1B-710F-43BA-B395-F4CABBB2A740}" type="pres">
      <dgm:prSet presAssocID="{8A5A6A6C-BC29-4AE5-A0FB-E5D43B4C0FEF}" presName="childText" presStyleLbl="bgAcc1" presStyleIdx="13" presStyleCnt="14" custScaleX="177156" custScaleY="177156" custLinFactNeighborX="2385">
        <dgm:presLayoutVars>
          <dgm:bulletEnabled val="1"/>
        </dgm:presLayoutVars>
      </dgm:prSet>
      <dgm:spPr/>
    </dgm:pt>
  </dgm:ptLst>
  <dgm:cxnLst>
    <dgm:cxn modelId="{EA65A602-BE35-4370-B470-04FDDA4D56E8}" type="presOf" srcId="{2A1A74C6-2A13-45E3-BDD3-1478C073F3E6}" destId="{9EA441D3-BEE3-4438-AB56-7B554CD13D38}" srcOrd="0" destOrd="0" presId="urn:microsoft.com/office/officeart/2005/8/layout/hierarchy3"/>
    <dgm:cxn modelId="{64E4AB05-A818-43E0-988F-985A283BFBC4}" type="presOf" srcId="{8CDDDB63-B82E-442C-8FBA-35782D8D2323}" destId="{D9F701BC-4C8A-4692-9B6E-D69F65B8D1D5}" srcOrd="0" destOrd="0" presId="urn:microsoft.com/office/officeart/2005/8/layout/hierarchy3"/>
    <dgm:cxn modelId="{58AB390A-667C-4A17-899D-E5869AC6B37B}" type="presOf" srcId="{F772C612-5EBE-4562-A84B-71220206AB7F}" destId="{E77CE2A0-8C34-4612-BF86-330C2B615305}" srcOrd="0" destOrd="0" presId="urn:microsoft.com/office/officeart/2005/8/layout/hierarchy3"/>
    <dgm:cxn modelId="{16C9F30D-EAD0-43CD-881C-26BA2D3DE87A}" type="presOf" srcId="{5FC34E41-E2CE-4CF7-A982-BD53D864177C}" destId="{DC005A2F-1A22-4EB2-BD6E-E5709B9DE48E}" srcOrd="0" destOrd="0" presId="urn:microsoft.com/office/officeart/2005/8/layout/hierarchy3"/>
    <dgm:cxn modelId="{D138BF0F-FB53-4B23-A078-CF33A5E93EF5}" srcId="{22293FD1-05C2-494A-96AF-B8FE77F83545}" destId="{A2BCC5AA-C89A-47E7-90D6-DE9523511202}" srcOrd="0" destOrd="0" parTransId="{2A1A74C6-2A13-45E3-BDD3-1478C073F3E6}" sibTransId="{44CDF141-1084-4029-8FD4-C8BC28416281}"/>
    <dgm:cxn modelId="{0548A110-A567-4B9B-8924-EFAB147951E8}" srcId="{E329F791-951C-47B8-8D5E-61A8EA7063A5}" destId="{CF283BBD-C659-4E35-A014-86F7F3989FB2}" srcOrd="1" destOrd="0" parTransId="{22F5F763-B381-4FCB-A628-C28E21FB9E27}" sibTransId="{9DEDA0DE-5D92-4206-8A67-F4E59F07407F}"/>
    <dgm:cxn modelId="{35B19011-C29E-4298-8E37-A243816CFBCF}" type="presOf" srcId="{F580800D-88F4-49F3-8368-52646BDBF826}" destId="{390C0A00-5307-4B41-9E24-463DC3638FE3}" srcOrd="0" destOrd="0" presId="urn:microsoft.com/office/officeart/2005/8/layout/hierarchy3"/>
    <dgm:cxn modelId="{A4E42916-C208-4B86-969A-E6CD54ED1004}" type="presOf" srcId="{15418E1C-B7EC-4EA4-AC7E-96BAB4AE2921}" destId="{5DFEF78F-7AF4-4C1C-A598-B89DD6A89897}" srcOrd="0" destOrd="0" presId="urn:microsoft.com/office/officeart/2005/8/layout/hierarchy3"/>
    <dgm:cxn modelId="{B655FF19-8C73-4B97-B079-52615B20356D}" type="presOf" srcId="{0DAA5F8B-5867-482E-B5AC-AA80E5942CF1}" destId="{DA88FF1A-ECCD-4A05-B0A3-679434DB4F71}" srcOrd="1" destOrd="0" presId="urn:microsoft.com/office/officeart/2005/8/layout/hierarchy3"/>
    <dgm:cxn modelId="{F093E41B-C0EB-4067-93A7-3996104A51BC}" type="presOf" srcId="{6F90E83A-A608-43C2-AEDC-712B0937A47D}" destId="{5578ED2E-E000-4A24-A059-3EE08400C4B2}" srcOrd="0" destOrd="0" presId="urn:microsoft.com/office/officeart/2005/8/layout/hierarchy3"/>
    <dgm:cxn modelId="{4EE60C1E-4763-42F3-87BD-523859F3E752}" srcId="{D5C0286E-A3AC-42F6-84B1-29F4BF63ECD7}" destId="{41EC24DD-0FD6-44C2-8203-CF199568CD32}" srcOrd="2" destOrd="0" parTransId="{3E54410B-BC0F-46F5-BFF2-CC79A55F7BA4}" sibTransId="{689F6E59-0FF0-43B5-9334-985C9ED3882A}"/>
    <dgm:cxn modelId="{666E3620-A43D-41DE-B520-D469D8C908DE}" type="presOf" srcId="{A0C1AC89-FB1C-4C52-A788-DDF8326DE781}" destId="{7EDDBD89-CD16-41F3-9206-7FE3ADC0240F}" srcOrd="0" destOrd="0" presId="urn:microsoft.com/office/officeart/2005/8/layout/hierarchy3"/>
    <dgm:cxn modelId="{08AE9620-E876-4968-BECB-D991E250F0F9}" type="presOf" srcId="{53422E89-1EB1-423C-90D0-0626E16CFFB1}" destId="{4458C39F-D1A1-4341-BAEC-D5044A94B54F}" srcOrd="0" destOrd="0" presId="urn:microsoft.com/office/officeart/2005/8/layout/hierarchy3"/>
    <dgm:cxn modelId="{67CEBD23-9BF1-4676-8E9D-1ADCB1ED1EA1}" type="presOf" srcId="{45431097-B629-4340-95DA-1D0C1D26E742}" destId="{109F129F-A8EA-4A5B-B39D-E9D0E0DAF51F}" srcOrd="0" destOrd="0" presId="urn:microsoft.com/office/officeart/2005/8/layout/hierarchy3"/>
    <dgm:cxn modelId="{0F9DC227-C39F-4ED9-982A-910B206D211B}" srcId="{E329F791-951C-47B8-8D5E-61A8EA7063A5}" destId="{5FC34E41-E2CE-4CF7-A982-BD53D864177C}" srcOrd="0" destOrd="0" parTransId="{99430759-319A-456D-A9AF-F21AA56DF1EB}" sibTransId="{01E3A032-53E8-421D-8E54-BEE7EDADFD58}"/>
    <dgm:cxn modelId="{08954D28-AC7E-40A4-9297-04D8D62B3F13}" type="presOf" srcId="{2DDA4F04-BBAB-41F3-A24B-A13A047F50ED}" destId="{DB429FA2-043C-4151-BF53-67153A2B708B}" srcOrd="0" destOrd="0" presId="urn:microsoft.com/office/officeart/2005/8/layout/hierarchy3"/>
    <dgm:cxn modelId="{31AC8029-9407-4E75-834E-FFFDAF040E75}" type="presOf" srcId="{944E6A45-E1BA-4749-AF68-07E182581D20}" destId="{9ABC0E76-6610-4A39-9381-1742E76C80DC}" srcOrd="0" destOrd="0" presId="urn:microsoft.com/office/officeart/2005/8/layout/hierarchy3"/>
    <dgm:cxn modelId="{A3A3052C-EA21-4BF9-AE01-25C179A276EA}" type="presOf" srcId="{AAAC1396-5042-47CC-86A1-DB152A962808}" destId="{2FDE5F90-1115-4390-98B7-FC1A53E7C1B5}" srcOrd="0" destOrd="0" presId="urn:microsoft.com/office/officeart/2005/8/layout/hierarchy3"/>
    <dgm:cxn modelId="{85115C2C-826F-4B0E-A9BE-3A6D47498668}" srcId="{A0C1AC89-FB1C-4C52-A788-DDF8326DE781}" destId="{6F90E83A-A608-43C2-AEDC-712B0937A47D}" srcOrd="0" destOrd="0" parTransId="{5D888DD5-28C0-4A23-B17A-2D373C52A952}" sibTransId="{94907263-1E45-409D-A8AE-BA1E801EF1AF}"/>
    <dgm:cxn modelId="{9048842E-98CF-4461-8EF5-6E95C4AB88E4}" srcId="{D5C0286E-A3AC-42F6-84B1-29F4BF63ECD7}" destId="{0DAA5F8B-5867-482E-B5AC-AA80E5942CF1}" srcOrd="5" destOrd="0" parTransId="{1B231FEC-6D1D-48C7-B666-4373A12E431C}" sibTransId="{59B4B3B6-7D82-423C-808F-605200B07BE6}"/>
    <dgm:cxn modelId="{64BBFC36-EEAF-4C2F-8BE4-EE7CBA227661}" srcId="{0DAA5F8B-5867-482E-B5AC-AA80E5942CF1}" destId="{B56472C8-D91B-4C38-93B5-99A81134608C}" srcOrd="0" destOrd="0" parTransId="{DD2B040B-C0B5-487D-800D-D41310F4ADB6}" sibTransId="{0D448453-3025-4A33-93F3-F90F0447FA76}"/>
    <dgm:cxn modelId="{3A754C37-D459-432A-A15D-66111A2E7A70}" srcId="{D5C0286E-A3AC-42F6-84B1-29F4BF63ECD7}" destId="{1E4C3610-894A-4E75-A128-D1F104D28E1F}" srcOrd="6" destOrd="0" parTransId="{AA38C91F-7394-4F1E-8811-1D5FFDC247CB}" sibTransId="{9A3654F8-02B9-4667-9999-43A274E9441C}"/>
    <dgm:cxn modelId="{A1EFEE3A-D8E0-4872-A006-A842B121626D}" type="presOf" srcId="{B9FFB5CC-8D7E-4321-B541-0C15FECB9316}" destId="{F0280D1B-DEA4-4FAC-A33F-CF0FAA57D4F7}" srcOrd="0" destOrd="0" presId="urn:microsoft.com/office/officeart/2005/8/layout/hierarchy3"/>
    <dgm:cxn modelId="{7F6EC75B-13A5-40FA-911E-EA877A54F46E}" type="presOf" srcId="{1E4C3610-894A-4E75-A128-D1F104D28E1F}" destId="{28BDE4D3-7682-434E-B4FC-A4341854B591}" srcOrd="0" destOrd="0" presId="urn:microsoft.com/office/officeart/2005/8/layout/hierarchy3"/>
    <dgm:cxn modelId="{64743C60-4B96-497A-9E90-51B8065A52A6}" type="presOf" srcId="{556E0F86-B9CC-4DA7-BD75-321CAEC0B9C6}" destId="{215778D4-E457-45CE-8C36-33FEE7C8FBD9}" srcOrd="0" destOrd="0" presId="urn:microsoft.com/office/officeart/2005/8/layout/hierarchy3"/>
    <dgm:cxn modelId="{AC769B44-07FD-4783-8327-BB6090A7BC04}" type="presOf" srcId="{E329F791-951C-47B8-8D5E-61A8EA7063A5}" destId="{7B4EA3FB-2563-484D-9FE6-2803F6F9B7B5}" srcOrd="0" destOrd="0" presId="urn:microsoft.com/office/officeart/2005/8/layout/hierarchy3"/>
    <dgm:cxn modelId="{3BCBAF69-1FB1-4E6A-AF29-3C41A747E8FC}" srcId="{41EC24DD-0FD6-44C2-8203-CF199568CD32}" destId="{8CDDDB63-B82E-442C-8FBA-35782D8D2323}" srcOrd="1" destOrd="0" parTransId="{944E6A45-E1BA-4749-AF68-07E182581D20}" sibTransId="{E045EFD7-570C-4007-9D99-71981CC8CBA7}"/>
    <dgm:cxn modelId="{EB1A046F-106D-4099-9034-AC46E0E79B75}" type="presOf" srcId="{15418E1C-B7EC-4EA4-AC7E-96BAB4AE2921}" destId="{A294DD78-03D0-4AE1-B34C-FF86B97DA9FC}" srcOrd="1" destOrd="0" presId="urn:microsoft.com/office/officeart/2005/8/layout/hierarchy3"/>
    <dgm:cxn modelId="{9C8B1971-A32C-434F-B238-FBC176D1830B}" srcId="{D5C0286E-A3AC-42F6-84B1-29F4BF63ECD7}" destId="{22293FD1-05C2-494A-96AF-B8FE77F83545}" srcOrd="0" destOrd="0" parTransId="{44E7CEE8-4FDA-428C-8558-829DDB3B247C}" sibTransId="{0B96A6E4-1ACC-4F21-AECE-6C06118272BD}"/>
    <dgm:cxn modelId="{F4753674-79C1-4856-B9E5-BBCBD0125C11}" type="presOf" srcId="{8927E31F-9C28-4C16-BB0B-52F5FD566C74}" destId="{633883FE-8E86-4B8F-91BD-B37197EE2DF7}" srcOrd="0" destOrd="0" presId="urn:microsoft.com/office/officeart/2005/8/layout/hierarchy3"/>
    <dgm:cxn modelId="{8312C454-F594-4C4A-BB9C-F2E5D7312A96}" type="presOf" srcId="{22293FD1-05C2-494A-96AF-B8FE77F83545}" destId="{0AEA1BB5-FE4C-4ADD-A3C3-90BB6D38F6B4}" srcOrd="0" destOrd="0" presId="urn:microsoft.com/office/officeart/2005/8/layout/hierarchy3"/>
    <dgm:cxn modelId="{AC526E75-0914-433E-88D4-701FA94611F5}" type="presOf" srcId="{0DAA5F8B-5867-482E-B5AC-AA80E5942CF1}" destId="{60AC473E-0967-4665-94C6-EDC47FD64853}" srcOrd="0" destOrd="0" presId="urn:microsoft.com/office/officeart/2005/8/layout/hierarchy3"/>
    <dgm:cxn modelId="{30B70776-A0EB-4ECC-9EA6-46CA27D9ADDC}" srcId="{A0C1AC89-FB1C-4C52-A788-DDF8326DE781}" destId="{F580800D-88F4-49F3-8368-52646BDBF826}" srcOrd="1" destOrd="0" parTransId="{53422E89-1EB1-423C-90D0-0626E16CFFB1}" sibTransId="{B85C0CEA-81BC-46AA-911A-0F0B3D7D922E}"/>
    <dgm:cxn modelId="{77802256-D01F-4011-BBC3-27A17D2D7975}" type="presOf" srcId="{D5C0286E-A3AC-42F6-84B1-29F4BF63ECD7}" destId="{6E0204D3-7CE5-4A66-9D01-D4A5B70D412A}" srcOrd="0" destOrd="0" presId="urn:microsoft.com/office/officeart/2005/8/layout/hierarchy3"/>
    <dgm:cxn modelId="{12975256-E4A8-4BA8-849F-9346F984B965}" type="presOf" srcId="{B5C9E375-1481-4F30-8B7D-888EC196DFCF}" destId="{E696CA38-DC06-4284-9052-B7BDB53CF0B6}" srcOrd="0" destOrd="0" presId="urn:microsoft.com/office/officeart/2005/8/layout/hierarchy3"/>
    <dgm:cxn modelId="{028DD95A-7471-4578-BC71-F4E90842105C}" type="presOf" srcId="{1E4C3610-894A-4E75-A128-D1F104D28E1F}" destId="{C8982852-7498-40A3-B5E5-9AEA74135773}" srcOrd="1" destOrd="0" presId="urn:microsoft.com/office/officeart/2005/8/layout/hierarchy3"/>
    <dgm:cxn modelId="{540DEA7B-9F5A-47D8-8667-60E31557E5D5}" type="presOf" srcId="{5D888DD5-28C0-4A23-B17A-2D373C52A952}" destId="{E59E55F0-E849-45B7-A7B4-E6F857232ACA}" srcOrd="0" destOrd="0" presId="urn:microsoft.com/office/officeart/2005/8/layout/hierarchy3"/>
    <dgm:cxn modelId="{26F1387C-BD49-4563-9F66-A1ED339DED83}" type="presOf" srcId="{A0C1AC89-FB1C-4C52-A788-DDF8326DE781}" destId="{1309E5A2-FEE6-4682-8215-25804637A713}" srcOrd="1" destOrd="0" presId="urn:microsoft.com/office/officeart/2005/8/layout/hierarchy3"/>
    <dgm:cxn modelId="{DBD0C97C-9028-4CA3-AB82-99BEB957D38A}" type="presOf" srcId="{8A5A6A6C-BC29-4AE5-A0FB-E5D43B4C0FEF}" destId="{DAB55B1B-710F-43BA-B395-F4CABBB2A740}" srcOrd="0" destOrd="0" presId="urn:microsoft.com/office/officeart/2005/8/layout/hierarchy3"/>
    <dgm:cxn modelId="{27F7CC7E-7001-46D1-B24F-A5FFB9B65D77}" type="presOf" srcId="{DD2B040B-C0B5-487D-800D-D41310F4ADB6}" destId="{38C1771E-7223-45E4-9155-DB1C43806DFE}" srcOrd="0" destOrd="0" presId="urn:microsoft.com/office/officeart/2005/8/layout/hierarchy3"/>
    <dgm:cxn modelId="{2B165286-94B0-4D5E-86B2-E62495F42EB4}" type="presOf" srcId="{E329F791-951C-47B8-8D5E-61A8EA7063A5}" destId="{CBD1ADB9-441C-4A78-84A3-59C47517819A}" srcOrd="1" destOrd="0" presId="urn:microsoft.com/office/officeart/2005/8/layout/hierarchy3"/>
    <dgm:cxn modelId="{1F91A189-C3CF-490A-A56D-71FDCB58ACF1}" type="presOf" srcId="{1C3981B7-AD02-468A-AA41-C41EB32332ED}" destId="{02058120-3660-4961-B281-DDD30571BE30}" srcOrd="0" destOrd="0" presId="urn:microsoft.com/office/officeart/2005/8/layout/hierarchy3"/>
    <dgm:cxn modelId="{30659A9B-8CFB-41EC-A024-EE1E0C842715}" srcId="{D5C0286E-A3AC-42F6-84B1-29F4BF63ECD7}" destId="{E329F791-951C-47B8-8D5E-61A8EA7063A5}" srcOrd="1" destOrd="0" parTransId="{BD0E0442-C444-4BE9-8683-CF60C780911A}" sibTransId="{15F43BF4-CE9A-4EBA-8262-3ADDFC7D2704}"/>
    <dgm:cxn modelId="{96B96CA2-F260-44ED-8BB8-B6C35F9D4783}" type="presOf" srcId="{22293FD1-05C2-494A-96AF-B8FE77F83545}" destId="{AED19BF3-391A-498D-91E0-5AD520D1B92A}" srcOrd="1" destOrd="0" presId="urn:microsoft.com/office/officeart/2005/8/layout/hierarchy3"/>
    <dgm:cxn modelId="{E092FBA2-A290-44B7-9A93-630E43B4FCC5}" srcId="{15418E1C-B7EC-4EA4-AC7E-96BAB4AE2921}" destId="{2DDA4F04-BBAB-41F3-A24B-A13A047F50ED}" srcOrd="1" destOrd="0" parTransId="{B9FFB5CC-8D7E-4321-B541-0C15FECB9316}" sibTransId="{3F152311-B74A-46FA-8A81-7D31DCA2248A}"/>
    <dgm:cxn modelId="{006108A6-F255-4749-9C46-91523D0C2E63}" type="presOf" srcId="{1CD8A6F1-9B36-430E-9C2B-B2D990836846}" destId="{E1E08DF4-6B0B-4EF5-AA57-CAF885440401}" srcOrd="0" destOrd="0" presId="urn:microsoft.com/office/officeart/2005/8/layout/hierarchy3"/>
    <dgm:cxn modelId="{43D267A9-3321-4159-B894-FAA831924965}" srcId="{D5C0286E-A3AC-42F6-84B1-29F4BF63ECD7}" destId="{A0C1AC89-FB1C-4C52-A788-DDF8326DE781}" srcOrd="4" destOrd="0" parTransId="{3A1BFDC0-0589-4CDE-95CA-EE9C9CF32020}" sibTransId="{5CD243A6-8B84-4F6B-9C04-252DD73DD1FD}"/>
    <dgm:cxn modelId="{91C934AA-B3FA-434D-9095-353812B6E821}" type="presOf" srcId="{99430759-319A-456D-A9AF-F21AA56DF1EB}" destId="{3ADE492C-90B2-4BE3-A9A1-6943250295A6}" srcOrd="0" destOrd="0" presId="urn:microsoft.com/office/officeart/2005/8/layout/hierarchy3"/>
    <dgm:cxn modelId="{B5A426BA-D24E-41A3-B2D0-12D22B28D9F9}" type="presOf" srcId="{9E5F97B1-AA95-45EA-834A-B9D28FCC6FB1}" destId="{05DEB442-A181-47EE-875A-370695589C65}" srcOrd="0" destOrd="0" presId="urn:microsoft.com/office/officeart/2005/8/layout/hierarchy3"/>
    <dgm:cxn modelId="{E9C424BB-782B-4BD0-9836-8D1253FEDED7}" type="presOf" srcId="{41EC24DD-0FD6-44C2-8203-CF199568CD32}" destId="{3AD307AB-08F4-42D1-AA61-D6F989354740}" srcOrd="0" destOrd="0" presId="urn:microsoft.com/office/officeart/2005/8/layout/hierarchy3"/>
    <dgm:cxn modelId="{BAC685BB-16C5-4E97-B4AA-39FFAE3048E8}" type="presOf" srcId="{B56472C8-D91B-4C38-93B5-99A81134608C}" destId="{B456DA82-47F0-418E-B1C6-4BDF45B01E4E}" srcOrd="0" destOrd="0" presId="urn:microsoft.com/office/officeart/2005/8/layout/hierarchy3"/>
    <dgm:cxn modelId="{AB55EBBD-713D-41C0-A11C-D2B9735B45A5}" type="presOf" srcId="{41EC24DD-0FD6-44C2-8203-CF199568CD32}" destId="{8260F553-8827-4571-BE70-49B344F53E40}" srcOrd="1" destOrd="0" presId="urn:microsoft.com/office/officeart/2005/8/layout/hierarchy3"/>
    <dgm:cxn modelId="{B78D7DC7-A5BD-48E0-8D12-4F8860AD9B9A}" srcId="{D5C0286E-A3AC-42F6-84B1-29F4BF63ECD7}" destId="{15418E1C-B7EC-4EA4-AC7E-96BAB4AE2921}" srcOrd="3" destOrd="0" parTransId="{C5A5824A-94A0-4F74-B75B-90D9E914596E}" sibTransId="{AB021348-BFEF-4C33-9929-BC17ED4A9945}"/>
    <dgm:cxn modelId="{5EACBAC8-AD08-47C1-B1B7-F1F7797C8E53}" type="presOf" srcId="{ED4A5044-C57A-49A7-BFF6-FF0E557A7943}" destId="{4922F14E-6F79-4F6A-BB1D-C3EA88F7ED6D}" srcOrd="0" destOrd="0" presId="urn:microsoft.com/office/officeart/2005/8/layout/hierarchy3"/>
    <dgm:cxn modelId="{9E9F0FDA-6F56-49D4-B825-7FD94CD836C8}" type="presOf" srcId="{28AAC223-601F-4EFE-9E25-526FD43065A2}" destId="{C995E8BB-FD19-4BC7-8A1E-19B9878A5156}" srcOrd="0" destOrd="0" presId="urn:microsoft.com/office/officeart/2005/8/layout/hierarchy3"/>
    <dgm:cxn modelId="{5090DDDC-031E-4FC4-B75D-48DEFB06A735}" srcId="{15418E1C-B7EC-4EA4-AC7E-96BAB4AE2921}" destId="{ED4A5044-C57A-49A7-BFF6-FF0E557A7943}" srcOrd="0" destOrd="0" parTransId="{45431097-B629-4340-95DA-1D0C1D26E742}" sibTransId="{F80F4ED9-4720-4EB2-A2B0-DBFB71950A0B}"/>
    <dgm:cxn modelId="{3D1321DE-5D7D-4F15-8CF4-830494F37DEC}" srcId="{41EC24DD-0FD6-44C2-8203-CF199568CD32}" destId="{B5C9E375-1481-4F30-8B7D-888EC196DFCF}" srcOrd="0" destOrd="0" parTransId="{8927E31F-9C28-4C16-BB0B-52F5FD566C74}" sibTransId="{625FEB73-449C-42DB-AEC9-B4D851FECCE4}"/>
    <dgm:cxn modelId="{813B52E3-6601-4EF4-A0B9-5A5A35A931AF}" type="presOf" srcId="{A2BCC5AA-C89A-47E7-90D6-DE9523511202}" destId="{70EC1EE0-80D4-45F2-A84D-799A9D263A6C}" srcOrd="0" destOrd="0" presId="urn:microsoft.com/office/officeart/2005/8/layout/hierarchy3"/>
    <dgm:cxn modelId="{DE048EE4-50C0-49FE-B352-61571B3C8EFF}" srcId="{1E4C3610-894A-4E75-A128-D1F104D28E1F}" destId="{F772C612-5EBE-4562-A84B-71220206AB7F}" srcOrd="0" destOrd="0" parTransId="{556E0F86-B9CC-4DA7-BD75-321CAEC0B9C6}" sibTransId="{70C84F59-F6C7-4711-8EA2-57FA5B14A415}"/>
    <dgm:cxn modelId="{18659BE5-1822-422D-AE35-3E62F8BC036B}" srcId="{22293FD1-05C2-494A-96AF-B8FE77F83545}" destId="{1CD8A6F1-9B36-430E-9C2B-B2D990836846}" srcOrd="1" destOrd="0" parTransId="{AAAC1396-5042-47CC-86A1-DB152A962808}" sibTransId="{A7ADA3C9-1494-4416-8438-C5CAFE0D3C69}"/>
    <dgm:cxn modelId="{6B7FE2F1-FA64-408A-8517-7F60B20E0277}" type="presOf" srcId="{CF283BBD-C659-4E35-A014-86F7F3989FB2}" destId="{1FEA6804-CBB8-4ED9-8007-0F39B3527BD1}" srcOrd="0" destOrd="0" presId="urn:microsoft.com/office/officeart/2005/8/layout/hierarchy3"/>
    <dgm:cxn modelId="{28CABFF4-8B0A-4980-81E6-4F661E1D6192}" type="presOf" srcId="{22F5F763-B381-4FCB-A628-C28E21FB9E27}" destId="{A434D3CB-E867-438A-81A2-10EBB2AC1234}" srcOrd="0" destOrd="0" presId="urn:microsoft.com/office/officeart/2005/8/layout/hierarchy3"/>
    <dgm:cxn modelId="{02EAF1F8-03AD-45B2-9E1C-A4A265C35BF9}" srcId="{0DAA5F8B-5867-482E-B5AC-AA80E5942CF1}" destId="{1C3981B7-AD02-468A-AA41-C41EB32332ED}" srcOrd="1" destOrd="0" parTransId="{9E5F97B1-AA95-45EA-834A-B9D28FCC6FB1}" sibTransId="{CB5FAC9A-84C0-4522-9F2B-8AD09CF932EB}"/>
    <dgm:cxn modelId="{16E407FC-3B65-429A-BB56-6EAB9AE97E8D}" srcId="{1E4C3610-894A-4E75-A128-D1F104D28E1F}" destId="{8A5A6A6C-BC29-4AE5-A0FB-E5D43B4C0FEF}" srcOrd="1" destOrd="0" parTransId="{28AAC223-601F-4EFE-9E25-526FD43065A2}" sibTransId="{5AC0736A-61D8-4539-9970-5D241A21C72A}"/>
    <dgm:cxn modelId="{F14CDFAE-DE94-43BC-892C-ACB6326464F8}" type="presParOf" srcId="{6E0204D3-7CE5-4A66-9D01-D4A5B70D412A}" destId="{54A5C14E-342E-4827-973B-EFB027FC743F}" srcOrd="0" destOrd="0" presId="urn:microsoft.com/office/officeart/2005/8/layout/hierarchy3"/>
    <dgm:cxn modelId="{410F060C-5EF2-4322-8C45-31DA31DBB2B1}" type="presParOf" srcId="{54A5C14E-342E-4827-973B-EFB027FC743F}" destId="{1BA1285B-1AF2-4096-8504-3CD70B7B8FD2}" srcOrd="0" destOrd="0" presId="urn:microsoft.com/office/officeart/2005/8/layout/hierarchy3"/>
    <dgm:cxn modelId="{DCC37940-E078-4010-9FA7-95C4ED719FFB}" type="presParOf" srcId="{1BA1285B-1AF2-4096-8504-3CD70B7B8FD2}" destId="{0AEA1BB5-FE4C-4ADD-A3C3-90BB6D38F6B4}" srcOrd="0" destOrd="0" presId="urn:microsoft.com/office/officeart/2005/8/layout/hierarchy3"/>
    <dgm:cxn modelId="{92370EB8-4029-4CD6-9D6F-E22CE6850957}" type="presParOf" srcId="{1BA1285B-1AF2-4096-8504-3CD70B7B8FD2}" destId="{AED19BF3-391A-498D-91E0-5AD520D1B92A}" srcOrd="1" destOrd="0" presId="urn:microsoft.com/office/officeart/2005/8/layout/hierarchy3"/>
    <dgm:cxn modelId="{63A57ED8-C619-4718-9AED-4AE613FE63A7}" type="presParOf" srcId="{54A5C14E-342E-4827-973B-EFB027FC743F}" destId="{549CAE28-159D-4F88-8220-D8EF243078A0}" srcOrd="1" destOrd="0" presId="urn:microsoft.com/office/officeart/2005/8/layout/hierarchy3"/>
    <dgm:cxn modelId="{60238576-E7C4-4F7F-A1B3-D3A29A30A025}" type="presParOf" srcId="{549CAE28-159D-4F88-8220-D8EF243078A0}" destId="{9EA441D3-BEE3-4438-AB56-7B554CD13D38}" srcOrd="0" destOrd="0" presId="urn:microsoft.com/office/officeart/2005/8/layout/hierarchy3"/>
    <dgm:cxn modelId="{D9945ED5-C97D-4E42-9193-2436AD2F600C}" type="presParOf" srcId="{549CAE28-159D-4F88-8220-D8EF243078A0}" destId="{70EC1EE0-80D4-45F2-A84D-799A9D263A6C}" srcOrd="1" destOrd="0" presId="urn:microsoft.com/office/officeart/2005/8/layout/hierarchy3"/>
    <dgm:cxn modelId="{F8FA40E2-DD6A-47B9-8BD9-24F13F4CD7CD}" type="presParOf" srcId="{549CAE28-159D-4F88-8220-D8EF243078A0}" destId="{2FDE5F90-1115-4390-98B7-FC1A53E7C1B5}" srcOrd="2" destOrd="0" presId="urn:microsoft.com/office/officeart/2005/8/layout/hierarchy3"/>
    <dgm:cxn modelId="{44AFA968-EFB1-4829-BD00-FF3B4F1C6517}" type="presParOf" srcId="{549CAE28-159D-4F88-8220-D8EF243078A0}" destId="{E1E08DF4-6B0B-4EF5-AA57-CAF885440401}" srcOrd="3" destOrd="0" presId="urn:microsoft.com/office/officeart/2005/8/layout/hierarchy3"/>
    <dgm:cxn modelId="{E4272FB1-395A-499D-A716-DCBDAC3EAEE3}" type="presParOf" srcId="{6E0204D3-7CE5-4A66-9D01-D4A5B70D412A}" destId="{6D495FD7-2F1E-469F-9B0A-477A4CAD8DFE}" srcOrd="1" destOrd="0" presId="urn:microsoft.com/office/officeart/2005/8/layout/hierarchy3"/>
    <dgm:cxn modelId="{A0818E1A-D3EB-44F1-AF66-79D8380A9A43}" type="presParOf" srcId="{6D495FD7-2F1E-469F-9B0A-477A4CAD8DFE}" destId="{70AC1A8D-3073-4493-AF2C-7FC229F44EA2}" srcOrd="0" destOrd="0" presId="urn:microsoft.com/office/officeart/2005/8/layout/hierarchy3"/>
    <dgm:cxn modelId="{86A743A7-C6AA-4C6A-9F33-24CDA8A776F6}" type="presParOf" srcId="{70AC1A8D-3073-4493-AF2C-7FC229F44EA2}" destId="{7B4EA3FB-2563-484D-9FE6-2803F6F9B7B5}" srcOrd="0" destOrd="0" presId="urn:microsoft.com/office/officeart/2005/8/layout/hierarchy3"/>
    <dgm:cxn modelId="{B81C81BC-ADFE-4B96-B8CB-9BE925904E94}" type="presParOf" srcId="{70AC1A8D-3073-4493-AF2C-7FC229F44EA2}" destId="{CBD1ADB9-441C-4A78-84A3-59C47517819A}" srcOrd="1" destOrd="0" presId="urn:microsoft.com/office/officeart/2005/8/layout/hierarchy3"/>
    <dgm:cxn modelId="{14F4D5BE-E183-4407-8228-CD6FFA90DE32}" type="presParOf" srcId="{6D495FD7-2F1E-469F-9B0A-477A4CAD8DFE}" destId="{4D859014-C7CC-4665-86CD-CC9029C750E1}" srcOrd="1" destOrd="0" presId="urn:microsoft.com/office/officeart/2005/8/layout/hierarchy3"/>
    <dgm:cxn modelId="{91ED4AD9-3D7C-457E-9DB5-DDA35EA80E1D}" type="presParOf" srcId="{4D859014-C7CC-4665-86CD-CC9029C750E1}" destId="{3ADE492C-90B2-4BE3-A9A1-6943250295A6}" srcOrd="0" destOrd="0" presId="urn:microsoft.com/office/officeart/2005/8/layout/hierarchy3"/>
    <dgm:cxn modelId="{46FF6DC7-1C3B-4EAF-80D3-5C2B8D192857}" type="presParOf" srcId="{4D859014-C7CC-4665-86CD-CC9029C750E1}" destId="{DC005A2F-1A22-4EB2-BD6E-E5709B9DE48E}" srcOrd="1" destOrd="0" presId="urn:microsoft.com/office/officeart/2005/8/layout/hierarchy3"/>
    <dgm:cxn modelId="{2A76B1C0-FA22-426E-8A35-F58CB641BABC}" type="presParOf" srcId="{4D859014-C7CC-4665-86CD-CC9029C750E1}" destId="{A434D3CB-E867-438A-81A2-10EBB2AC1234}" srcOrd="2" destOrd="0" presId="urn:microsoft.com/office/officeart/2005/8/layout/hierarchy3"/>
    <dgm:cxn modelId="{BC046A15-FB5D-4255-82D6-FB05C2CB412F}" type="presParOf" srcId="{4D859014-C7CC-4665-86CD-CC9029C750E1}" destId="{1FEA6804-CBB8-4ED9-8007-0F39B3527BD1}" srcOrd="3" destOrd="0" presId="urn:microsoft.com/office/officeart/2005/8/layout/hierarchy3"/>
    <dgm:cxn modelId="{8D9099E1-ABDF-4D1F-A276-CA219EA7F7A0}" type="presParOf" srcId="{6E0204D3-7CE5-4A66-9D01-D4A5B70D412A}" destId="{E35D329E-1920-44F9-BA8E-D21518AA4E37}" srcOrd="2" destOrd="0" presId="urn:microsoft.com/office/officeart/2005/8/layout/hierarchy3"/>
    <dgm:cxn modelId="{4A136D5C-A69F-4904-9815-4A152F147054}" type="presParOf" srcId="{E35D329E-1920-44F9-BA8E-D21518AA4E37}" destId="{122A110D-D2E8-459E-B034-84086DC9CCCA}" srcOrd="0" destOrd="0" presId="urn:microsoft.com/office/officeart/2005/8/layout/hierarchy3"/>
    <dgm:cxn modelId="{E1F7B5BA-9E64-4CA2-B615-5BD1C23B128C}" type="presParOf" srcId="{122A110D-D2E8-459E-B034-84086DC9CCCA}" destId="{3AD307AB-08F4-42D1-AA61-D6F989354740}" srcOrd="0" destOrd="0" presId="urn:microsoft.com/office/officeart/2005/8/layout/hierarchy3"/>
    <dgm:cxn modelId="{38A5B4DD-DCE8-406E-B47F-948E7F847E37}" type="presParOf" srcId="{122A110D-D2E8-459E-B034-84086DC9CCCA}" destId="{8260F553-8827-4571-BE70-49B344F53E40}" srcOrd="1" destOrd="0" presId="urn:microsoft.com/office/officeart/2005/8/layout/hierarchy3"/>
    <dgm:cxn modelId="{1C7CADC3-9AF4-4636-AB84-47485A319B6D}" type="presParOf" srcId="{E35D329E-1920-44F9-BA8E-D21518AA4E37}" destId="{D5A11AF3-9102-4FF0-8C14-B478C643E058}" srcOrd="1" destOrd="0" presId="urn:microsoft.com/office/officeart/2005/8/layout/hierarchy3"/>
    <dgm:cxn modelId="{27AE5B8A-C767-4102-B2A1-97E66830CE8D}" type="presParOf" srcId="{D5A11AF3-9102-4FF0-8C14-B478C643E058}" destId="{633883FE-8E86-4B8F-91BD-B37197EE2DF7}" srcOrd="0" destOrd="0" presId="urn:microsoft.com/office/officeart/2005/8/layout/hierarchy3"/>
    <dgm:cxn modelId="{3D9C6B34-21CD-44C3-8D08-10CBDFB9C766}" type="presParOf" srcId="{D5A11AF3-9102-4FF0-8C14-B478C643E058}" destId="{E696CA38-DC06-4284-9052-B7BDB53CF0B6}" srcOrd="1" destOrd="0" presId="urn:microsoft.com/office/officeart/2005/8/layout/hierarchy3"/>
    <dgm:cxn modelId="{82F28437-55B6-4C93-874B-4442558ECDA5}" type="presParOf" srcId="{D5A11AF3-9102-4FF0-8C14-B478C643E058}" destId="{9ABC0E76-6610-4A39-9381-1742E76C80DC}" srcOrd="2" destOrd="0" presId="urn:microsoft.com/office/officeart/2005/8/layout/hierarchy3"/>
    <dgm:cxn modelId="{D36F9023-81F6-4AEA-98EF-6C4C53C470C3}" type="presParOf" srcId="{D5A11AF3-9102-4FF0-8C14-B478C643E058}" destId="{D9F701BC-4C8A-4692-9B6E-D69F65B8D1D5}" srcOrd="3" destOrd="0" presId="urn:microsoft.com/office/officeart/2005/8/layout/hierarchy3"/>
    <dgm:cxn modelId="{A13009D4-D107-401A-BE61-A2C3E7FBBAC8}" type="presParOf" srcId="{6E0204D3-7CE5-4A66-9D01-D4A5B70D412A}" destId="{F790FEF5-F8BD-4345-B6C2-C83AC9C71B59}" srcOrd="3" destOrd="0" presId="urn:microsoft.com/office/officeart/2005/8/layout/hierarchy3"/>
    <dgm:cxn modelId="{61BEA502-05F0-4182-8017-6444538FE18A}" type="presParOf" srcId="{F790FEF5-F8BD-4345-B6C2-C83AC9C71B59}" destId="{84320041-18EC-4200-91BA-28395A8F91FB}" srcOrd="0" destOrd="0" presId="urn:microsoft.com/office/officeart/2005/8/layout/hierarchy3"/>
    <dgm:cxn modelId="{BA9C0001-325B-4164-B006-839A72EB9375}" type="presParOf" srcId="{84320041-18EC-4200-91BA-28395A8F91FB}" destId="{5DFEF78F-7AF4-4C1C-A598-B89DD6A89897}" srcOrd="0" destOrd="0" presId="urn:microsoft.com/office/officeart/2005/8/layout/hierarchy3"/>
    <dgm:cxn modelId="{C30484D0-1066-4B82-9661-0E74A090F346}" type="presParOf" srcId="{84320041-18EC-4200-91BA-28395A8F91FB}" destId="{A294DD78-03D0-4AE1-B34C-FF86B97DA9FC}" srcOrd="1" destOrd="0" presId="urn:microsoft.com/office/officeart/2005/8/layout/hierarchy3"/>
    <dgm:cxn modelId="{42F08E53-33F3-4804-898D-DF2FBE63A9F7}" type="presParOf" srcId="{F790FEF5-F8BD-4345-B6C2-C83AC9C71B59}" destId="{3DBEC6E0-7886-4881-9797-FCC764512454}" srcOrd="1" destOrd="0" presId="urn:microsoft.com/office/officeart/2005/8/layout/hierarchy3"/>
    <dgm:cxn modelId="{88017D49-C8F4-43C3-8886-0A327F479D2D}" type="presParOf" srcId="{3DBEC6E0-7886-4881-9797-FCC764512454}" destId="{109F129F-A8EA-4A5B-B39D-E9D0E0DAF51F}" srcOrd="0" destOrd="0" presId="urn:microsoft.com/office/officeart/2005/8/layout/hierarchy3"/>
    <dgm:cxn modelId="{43C05CC9-1C7C-4FC4-AE59-9B619DD066FC}" type="presParOf" srcId="{3DBEC6E0-7886-4881-9797-FCC764512454}" destId="{4922F14E-6F79-4F6A-BB1D-C3EA88F7ED6D}" srcOrd="1" destOrd="0" presId="urn:microsoft.com/office/officeart/2005/8/layout/hierarchy3"/>
    <dgm:cxn modelId="{8B1B23E6-F127-460F-9D95-A6A5A17FD425}" type="presParOf" srcId="{3DBEC6E0-7886-4881-9797-FCC764512454}" destId="{F0280D1B-DEA4-4FAC-A33F-CF0FAA57D4F7}" srcOrd="2" destOrd="0" presId="urn:microsoft.com/office/officeart/2005/8/layout/hierarchy3"/>
    <dgm:cxn modelId="{6F7E6534-FBD9-4DD5-A7DE-4E39F727C238}" type="presParOf" srcId="{3DBEC6E0-7886-4881-9797-FCC764512454}" destId="{DB429FA2-043C-4151-BF53-67153A2B708B}" srcOrd="3" destOrd="0" presId="urn:microsoft.com/office/officeart/2005/8/layout/hierarchy3"/>
    <dgm:cxn modelId="{AE4CA36A-2DEA-463A-A4DA-034F524ABDA5}" type="presParOf" srcId="{6E0204D3-7CE5-4A66-9D01-D4A5B70D412A}" destId="{09FB4B8E-34A4-452E-8788-67699403FFEE}" srcOrd="4" destOrd="0" presId="urn:microsoft.com/office/officeart/2005/8/layout/hierarchy3"/>
    <dgm:cxn modelId="{07D21657-42AC-46F3-8B1E-CB90DABC901B}" type="presParOf" srcId="{09FB4B8E-34A4-452E-8788-67699403FFEE}" destId="{89328971-8834-4F3D-AD11-C270CDF7F74A}" srcOrd="0" destOrd="0" presId="urn:microsoft.com/office/officeart/2005/8/layout/hierarchy3"/>
    <dgm:cxn modelId="{5AA110F2-79F5-45AE-8132-01A9210F4AD8}" type="presParOf" srcId="{89328971-8834-4F3D-AD11-C270CDF7F74A}" destId="{7EDDBD89-CD16-41F3-9206-7FE3ADC0240F}" srcOrd="0" destOrd="0" presId="urn:microsoft.com/office/officeart/2005/8/layout/hierarchy3"/>
    <dgm:cxn modelId="{21D6D03A-2467-4850-A4B3-3F8A9DBD60D6}" type="presParOf" srcId="{89328971-8834-4F3D-AD11-C270CDF7F74A}" destId="{1309E5A2-FEE6-4682-8215-25804637A713}" srcOrd="1" destOrd="0" presId="urn:microsoft.com/office/officeart/2005/8/layout/hierarchy3"/>
    <dgm:cxn modelId="{E48E76D9-B007-404E-B222-1720B8123E06}" type="presParOf" srcId="{09FB4B8E-34A4-452E-8788-67699403FFEE}" destId="{639C4E7B-5F5B-45C3-90CE-FAF7B28FF31D}" srcOrd="1" destOrd="0" presId="urn:microsoft.com/office/officeart/2005/8/layout/hierarchy3"/>
    <dgm:cxn modelId="{CFF091EC-DDD1-43DB-99F3-1084AFBF5D47}" type="presParOf" srcId="{639C4E7B-5F5B-45C3-90CE-FAF7B28FF31D}" destId="{E59E55F0-E849-45B7-A7B4-E6F857232ACA}" srcOrd="0" destOrd="0" presId="urn:microsoft.com/office/officeart/2005/8/layout/hierarchy3"/>
    <dgm:cxn modelId="{653D221C-F4BA-46C3-80A8-F0B01DEF4DD8}" type="presParOf" srcId="{639C4E7B-5F5B-45C3-90CE-FAF7B28FF31D}" destId="{5578ED2E-E000-4A24-A059-3EE08400C4B2}" srcOrd="1" destOrd="0" presId="urn:microsoft.com/office/officeart/2005/8/layout/hierarchy3"/>
    <dgm:cxn modelId="{88C77C6A-6617-42BD-AA25-AF00180C5862}" type="presParOf" srcId="{639C4E7B-5F5B-45C3-90CE-FAF7B28FF31D}" destId="{4458C39F-D1A1-4341-BAEC-D5044A94B54F}" srcOrd="2" destOrd="0" presId="urn:microsoft.com/office/officeart/2005/8/layout/hierarchy3"/>
    <dgm:cxn modelId="{4C63B9A6-66EC-4748-93BF-CC92FC7ADB07}" type="presParOf" srcId="{639C4E7B-5F5B-45C3-90CE-FAF7B28FF31D}" destId="{390C0A00-5307-4B41-9E24-463DC3638FE3}" srcOrd="3" destOrd="0" presId="urn:microsoft.com/office/officeart/2005/8/layout/hierarchy3"/>
    <dgm:cxn modelId="{98A0937E-6286-4266-BBB1-0A9DAF469309}" type="presParOf" srcId="{6E0204D3-7CE5-4A66-9D01-D4A5B70D412A}" destId="{1EA53C60-3B36-4946-9673-128156C13246}" srcOrd="5" destOrd="0" presId="urn:microsoft.com/office/officeart/2005/8/layout/hierarchy3"/>
    <dgm:cxn modelId="{4342B7C9-E961-4AC7-A18E-2368E17C9BCB}" type="presParOf" srcId="{1EA53C60-3B36-4946-9673-128156C13246}" destId="{640B1B1E-CD58-4EDD-A47A-10809389BA4C}" srcOrd="0" destOrd="0" presId="urn:microsoft.com/office/officeart/2005/8/layout/hierarchy3"/>
    <dgm:cxn modelId="{EF8E39F4-FE37-4706-91BB-8894788CE8C4}" type="presParOf" srcId="{640B1B1E-CD58-4EDD-A47A-10809389BA4C}" destId="{60AC473E-0967-4665-94C6-EDC47FD64853}" srcOrd="0" destOrd="0" presId="urn:microsoft.com/office/officeart/2005/8/layout/hierarchy3"/>
    <dgm:cxn modelId="{F1F6DD75-3B51-43C8-B7D3-CF068D42490C}" type="presParOf" srcId="{640B1B1E-CD58-4EDD-A47A-10809389BA4C}" destId="{DA88FF1A-ECCD-4A05-B0A3-679434DB4F71}" srcOrd="1" destOrd="0" presId="urn:microsoft.com/office/officeart/2005/8/layout/hierarchy3"/>
    <dgm:cxn modelId="{3585DB7B-138D-4BDB-AFBC-898B4D307210}" type="presParOf" srcId="{1EA53C60-3B36-4946-9673-128156C13246}" destId="{B732E8AD-B591-4F83-AFD6-09EA79B3AADD}" srcOrd="1" destOrd="0" presId="urn:microsoft.com/office/officeart/2005/8/layout/hierarchy3"/>
    <dgm:cxn modelId="{5FDAB381-7E80-4265-8262-5C34DE51F2F0}" type="presParOf" srcId="{B732E8AD-B591-4F83-AFD6-09EA79B3AADD}" destId="{38C1771E-7223-45E4-9155-DB1C43806DFE}" srcOrd="0" destOrd="0" presId="urn:microsoft.com/office/officeart/2005/8/layout/hierarchy3"/>
    <dgm:cxn modelId="{8AAB35A7-3463-48F1-8A5F-BB8F9CF704AD}" type="presParOf" srcId="{B732E8AD-B591-4F83-AFD6-09EA79B3AADD}" destId="{B456DA82-47F0-418E-B1C6-4BDF45B01E4E}" srcOrd="1" destOrd="0" presId="urn:microsoft.com/office/officeart/2005/8/layout/hierarchy3"/>
    <dgm:cxn modelId="{FF5D893A-A33C-41E7-8DAB-CBDAB46C27AC}" type="presParOf" srcId="{B732E8AD-B591-4F83-AFD6-09EA79B3AADD}" destId="{05DEB442-A181-47EE-875A-370695589C65}" srcOrd="2" destOrd="0" presId="urn:microsoft.com/office/officeart/2005/8/layout/hierarchy3"/>
    <dgm:cxn modelId="{A5118E7F-1CC9-4982-A428-B8EF59164F89}" type="presParOf" srcId="{B732E8AD-B591-4F83-AFD6-09EA79B3AADD}" destId="{02058120-3660-4961-B281-DDD30571BE30}" srcOrd="3" destOrd="0" presId="urn:microsoft.com/office/officeart/2005/8/layout/hierarchy3"/>
    <dgm:cxn modelId="{FB0BCAE4-4DFA-4C46-B410-1220E2E0C6DA}" type="presParOf" srcId="{6E0204D3-7CE5-4A66-9D01-D4A5B70D412A}" destId="{ABD7BE3B-34E1-4DF8-A6DB-293316992644}" srcOrd="6" destOrd="0" presId="urn:microsoft.com/office/officeart/2005/8/layout/hierarchy3"/>
    <dgm:cxn modelId="{81C3CCA8-5993-4E9D-946C-890553AF04ED}" type="presParOf" srcId="{ABD7BE3B-34E1-4DF8-A6DB-293316992644}" destId="{023AE2DB-886D-4114-9ED7-A75F51A3EFCC}" srcOrd="0" destOrd="0" presId="urn:microsoft.com/office/officeart/2005/8/layout/hierarchy3"/>
    <dgm:cxn modelId="{775FA6E1-8DA4-4C03-8FF8-F64DC3535FD4}" type="presParOf" srcId="{023AE2DB-886D-4114-9ED7-A75F51A3EFCC}" destId="{28BDE4D3-7682-434E-B4FC-A4341854B591}" srcOrd="0" destOrd="0" presId="urn:microsoft.com/office/officeart/2005/8/layout/hierarchy3"/>
    <dgm:cxn modelId="{BB0BABD3-50BA-42B7-994B-9DCED95A9334}" type="presParOf" srcId="{023AE2DB-886D-4114-9ED7-A75F51A3EFCC}" destId="{C8982852-7498-40A3-B5E5-9AEA74135773}" srcOrd="1" destOrd="0" presId="urn:microsoft.com/office/officeart/2005/8/layout/hierarchy3"/>
    <dgm:cxn modelId="{6931148A-EB19-4A7D-8359-A2165C91F3A7}" type="presParOf" srcId="{ABD7BE3B-34E1-4DF8-A6DB-293316992644}" destId="{1DC9E429-C6B1-4FAC-880B-48C12F4FD705}" srcOrd="1" destOrd="0" presId="urn:microsoft.com/office/officeart/2005/8/layout/hierarchy3"/>
    <dgm:cxn modelId="{14A73B4A-B8BB-4E25-94D7-1C5FFBF57319}" type="presParOf" srcId="{1DC9E429-C6B1-4FAC-880B-48C12F4FD705}" destId="{215778D4-E457-45CE-8C36-33FEE7C8FBD9}" srcOrd="0" destOrd="0" presId="urn:microsoft.com/office/officeart/2005/8/layout/hierarchy3"/>
    <dgm:cxn modelId="{31B217E4-A56C-40DE-8DF4-9AD4B5B32ED8}" type="presParOf" srcId="{1DC9E429-C6B1-4FAC-880B-48C12F4FD705}" destId="{E77CE2A0-8C34-4612-BF86-330C2B615305}" srcOrd="1" destOrd="0" presId="urn:microsoft.com/office/officeart/2005/8/layout/hierarchy3"/>
    <dgm:cxn modelId="{7EEDAE8C-53AF-4F8B-8CF9-F8D6EEA25588}" type="presParOf" srcId="{1DC9E429-C6B1-4FAC-880B-48C12F4FD705}" destId="{C995E8BB-FD19-4BC7-8A1E-19B9878A5156}" srcOrd="2" destOrd="0" presId="urn:microsoft.com/office/officeart/2005/8/layout/hierarchy3"/>
    <dgm:cxn modelId="{972CB3CD-8758-40A1-8550-4AE0E4465375}" type="presParOf" srcId="{1DC9E429-C6B1-4FAC-880B-48C12F4FD705}" destId="{DAB55B1B-710F-43BA-B395-F4CABBB2A7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02767-5ACF-40B9-9923-35E5A97C02DC}">
      <dsp:nvSpPr>
        <dsp:cNvPr id="0" name=""/>
        <dsp:cNvSpPr/>
      </dsp:nvSpPr>
      <dsp:spPr>
        <a:xfrm>
          <a:off x="5482836" y="762052"/>
          <a:ext cx="142953" cy="626274"/>
        </a:xfrm>
        <a:custGeom>
          <a:avLst/>
          <a:gdLst/>
          <a:ahLst/>
          <a:cxnLst/>
          <a:rect l="0" t="0" r="0" b="0"/>
          <a:pathLst>
            <a:path>
              <a:moveTo>
                <a:pt x="142953" y="0"/>
              </a:moveTo>
              <a:lnTo>
                <a:pt x="142953" y="626274"/>
              </a:lnTo>
              <a:lnTo>
                <a:pt x="0" y="62627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97951-00FD-4EFC-841A-15431E82CB3F}">
      <dsp:nvSpPr>
        <dsp:cNvPr id="0" name=""/>
        <dsp:cNvSpPr/>
      </dsp:nvSpPr>
      <dsp:spPr>
        <a:xfrm>
          <a:off x="5625790" y="762052"/>
          <a:ext cx="4942121" cy="1252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94"/>
              </a:lnTo>
              <a:lnTo>
                <a:pt x="4942121" y="1109594"/>
              </a:lnTo>
              <a:lnTo>
                <a:pt x="4942121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0CC2D-2445-4F21-9041-E617FC2513FB}">
      <dsp:nvSpPr>
        <dsp:cNvPr id="0" name=""/>
        <dsp:cNvSpPr/>
      </dsp:nvSpPr>
      <dsp:spPr>
        <a:xfrm>
          <a:off x="5625790" y="762052"/>
          <a:ext cx="3294747" cy="1252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94"/>
              </a:lnTo>
              <a:lnTo>
                <a:pt x="3294747" y="1109594"/>
              </a:lnTo>
              <a:lnTo>
                <a:pt x="3294747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9A1E4-8EB3-456D-B772-3494528C52D4}">
      <dsp:nvSpPr>
        <dsp:cNvPr id="0" name=""/>
        <dsp:cNvSpPr/>
      </dsp:nvSpPr>
      <dsp:spPr>
        <a:xfrm>
          <a:off x="5625790" y="762052"/>
          <a:ext cx="1647373" cy="1252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594"/>
              </a:lnTo>
              <a:lnTo>
                <a:pt x="1647373" y="1109594"/>
              </a:lnTo>
              <a:lnTo>
                <a:pt x="1647373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391C-8784-4536-AAC1-D3A24D56FFDE}">
      <dsp:nvSpPr>
        <dsp:cNvPr id="0" name=""/>
        <dsp:cNvSpPr/>
      </dsp:nvSpPr>
      <dsp:spPr>
        <a:xfrm>
          <a:off x="5580070" y="762052"/>
          <a:ext cx="91440" cy="1252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6FC27-1432-48AF-84E9-C862096C829D}">
      <dsp:nvSpPr>
        <dsp:cNvPr id="0" name=""/>
        <dsp:cNvSpPr/>
      </dsp:nvSpPr>
      <dsp:spPr>
        <a:xfrm>
          <a:off x="3978416" y="762052"/>
          <a:ext cx="1647373" cy="1252548"/>
        </a:xfrm>
        <a:custGeom>
          <a:avLst/>
          <a:gdLst/>
          <a:ahLst/>
          <a:cxnLst/>
          <a:rect l="0" t="0" r="0" b="0"/>
          <a:pathLst>
            <a:path>
              <a:moveTo>
                <a:pt x="1647373" y="0"/>
              </a:moveTo>
              <a:lnTo>
                <a:pt x="1647373" y="1109594"/>
              </a:lnTo>
              <a:lnTo>
                <a:pt x="0" y="1109594"/>
              </a:lnTo>
              <a:lnTo>
                <a:pt x="0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F503D-3800-4C95-84E9-7496EB12B015}">
      <dsp:nvSpPr>
        <dsp:cNvPr id="0" name=""/>
        <dsp:cNvSpPr/>
      </dsp:nvSpPr>
      <dsp:spPr>
        <a:xfrm>
          <a:off x="2331042" y="762052"/>
          <a:ext cx="3294747" cy="1252548"/>
        </a:xfrm>
        <a:custGeom>
          <a:avLst/>
          <a:gdLst/>
          <a:ahLst/>
          <a:cxnLst/>
          <a:rect l="0" t="0" r="0" b="0"/>
          <a:pathLst>
            <a:path>
              <a:moveTo>
                <a:pt x="3294747" y="0"/>
              </a:moveTo>
              <a:lnTo>
                <a:pt x="3294747" y="1109594"/>
              </a:lnTo>
              <a:lnTo>
                <a:pt x="0" y="1109594"/>
              </a:lnTo>
              <a:lnTo>
                <a:pt x="0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80716-9B01-404A-B01D-57FFEF5557B5}">
      <dsp:nvSpPr>
        <dsp:cNvPr id="0" name=""/>
        <dsp:cNvSpPr/>
      </dsp:nvSpPr>
      <dsp:spPr>
        <a:xfrm>
          <a:off x="683668" y="762052"/>
          <a:ext cx="4942121" cy="1252548"/>
        </a:xfrm>
        <a:custGeom>
          <a:avLst/>
          <a:gdLst/>
          <a:ahLst/>
          <a:cxnLst/>
          <a:rect l="0" t="0" r="0" b="0"/>
          <a:pathLst>
            <a:path>
              <a:moveTo>
                <a:pt x="4942121" y="0"/>
              </a:moveTo>
              <a:lnTo>
                <a:pt x="4942121" y="1109594"/>
              </a:lnTo>
              <a:lnTo>
                <a:pt x="0" y="1109594"/>
              </a:lnTo>
              <a:lnTo>
                <a:pt x="0" y="12525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74B58-F6AC-48DE-92B1-B3C6C4896795}">
      <dsp:nvSpPr>
        <dsp:cNvPr id="0" name=""/>
        <dsp:cNvSpPr/>
      </dsp:nvSpPr>
      <dsp:spPr>
        <a:xfrm>
          <a:off x="4945057" y="81319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Department of Health and Human Services</a:t>
          </a:r>
        </a:p>
      </dsp:txBody>
      <dsp:txXfrm>
        <a:off x="4945057" y="81319"/>
        <a:ext cx="1361466" cy="680733"/>
      </dsp:txXfrm>
    </dsp:sp>
    <dsp:sp modelId="{D4EFD07D-A631-463C-B557-3C4D9AA5B992}">
      <dsp:nvSpPr>
        <dsp:cNvPr id="0" name=""/>
        <dsp:cNvSpPr/>
      </dsp:nvSpPr>
      <dsp:spPr>
        <a:xfrm>
          <a:off x="2935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Small Bus. Vs. Large Bus.</a:t>
          </a:r>
        </a:p>
      </dsp:txBody>
      <dsp:txXfrm>
        <a:off x="2935" y="2014600"/>
        <a:ext cx="1361466" cy="680733"/>
      </dsp:txXfrm>
    </dsp:sp>
    <dsp:sp modelId="{3861A10D-1F99-468C-878D-F80C6ADB9F60}">
      <dsp:nvSpPr>
        <dsp:cNvPr id="0" name=""/>
        <dsp:cNvSpPr/>
      </dsp:nvSpPr>
      <dsp:spPr>
        <a:xfrm>
          <a:off x="1650309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Industry</a:t>
          </a:r>
        </a:p>
      </dsp:txBody>
      <dsp:txXfrm>
        <a:off x="1650309" y="2014600"/>
        <a:ext cx="1361466" cy="680733"/>
      </dsp:txXfrm>
    </dsp:sp>
    <dsp:sp modelId="{8922E729-56F3-45EA-AB25-18BE42B19946}">
      <dsp:nvSpPr>
        <dsp:cNvPr id="0" name=""/>
        <dsp:cNvSpPr/>
      </dsp:nvSpPr>
      <dsp:spPr>
        <a:xfrm>
          <a:off x="3297683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Contract Size</a:t>
          </a:r>
        </a:p>
      </dsp:txBody>
      <dsp:txXfrm>
        <a:off x="3297683" y="2014600"/>
        <a:ext cx="1361466" cy="680733"/>
      </dsp:txXfrm>
    </dsp:sp>
    <dsp:sp modelId="{885421C1-C5CF-4961-A2D2-C32A43B5DB80}">
      <dsp:nvSpPr>
        <dsp:cNvPr id="0" name=""/>
        <dsp:cNvSpPr/>
      </dsp:nvSpPr>
      <dsp:spPr>
        <a:xfrm>
          <a:off x="4945057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Companies</a:t>
          </a:r>
        </a:p>
      </dsp:txBody>
      <dsp:txXfrm>
        <a:off x="4945057" y="2014600"/>
        <a:ext cx="1361466" cy="680733"/>
      </dsp:txXfrm>
    </dsp:sp>
    <dsp:sp modelId="{47F40B64-04DD-4FCB-9F48-9BE007F27196}">
      <dsp:nvSpPr>
        <dsp:cNvPr id="0" name=""/>
        <dsp:cNvSpPr/>
      </dsp:nvSpPr>
      <dsp:spPr>
        <a:xfrm>
          <a:off x="6592431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Location</a:t>
          </a:r>
        </a:p>
      </dsp:txBody>
      <dsp:txXfrm>
        <a:off x="6592431" y="2014600"/>
        <a:ext cx="1361466" cy="680733"/>
      </dsp:txXfrm>
    </dsp:sp>
    <dsp:sp modelId="{09868AF3-18C8-4148-8A77-F7167E4CDB61}">
      <dsp:nvSpPr>
        <dsp:cNvPr id="0" name=""/>
        <dsp:cNvSpPr/>
      </dsp:nvSpPr>
      <dsp:spPr>
        <a:xfrm>
          <a:off x="8239805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Sole Source Vs. Competition</a:t>
          </a:r>
        </a:p>
      </dsp:txBody>
      <dsp:txXfrm>
        <a:off x="8239805" y="2014600"/>
        <a:ext cx="1361466" cy="680733"/>
      </dsp:txXfrm>
    </dsp:sp>
    <dsp:sp modelId="{21A24890-024A-43B9-83E7-084DC6FF6093}">
      <dsp:nvSpPr>
        <dsp:cNvPr id="0" name=""/>
        <dsp:cNvSpPr/>
      </dsp:nvSpPr>
      <dsp:spPr>
        <a:xfrm>
          <a:off x="9887179" y="2014600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Awards by Month/Seasonality</a:t>
          </a:r>
        </a:p>
      </dsp:txBody>
      <dsp:txXfrm>
        <a:off x="9887179" y="2014600"/>
        <a:ext cx="1361466" cy="680733"/>
      </dsp:txXfrm>
    </dsp:sp>
    <dsp:sp modelId="{51CC0593-8556-40B6-ADC9-283C52D25CF5}">
      <dsp:nvSpPr>
        <dsp:cNvPr id="0" name=""/>
        <dsp:cNvSpPr/>
      </dsp:nvSpPr>
      <dsp:spPr>
        <a:xfrm>
          <a:off x="4121370" y="1047959"/>
          <a:ext cx="1361466" cy="68073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Subordinate Agency</a:t>
          </a:r>
        </a:p>
      </dsp:txBody>
      <dsp:txXfrm>
        <a:off x="4121370" y="1047959"/>
        <a:ext cx="1361466" cy="68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A1BB5-FE4C-4ADD-A3C3-90BB6D38F6B4}">
      <dsp:nvSpPr>
        <dsp:cNvPr id="0" name=""/>
        <dsp:cNvSpPr/>
      </dsp:nvSpPr>
      <dsp:spPr>
        <a:xfrm>
          <a:off x="3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Sumita</a:t>
          </a:r>
          <a:endParaRPr lang="en-US" sz="2300" kern="1200" dirty="0"/>
        </a:p>
      </dsp:txBody>
      <dsp:txXfrm>
        <a:off x="14500" y="252094"/>
        <a:ext cx="960938" cy="465972"/>
      </dsp:txXfrm>
    </dsp:sp>
    <dsp:sp modelId="{9EA441D3-BEE3-4438-AB56-7B554CD13D38}">
      <dsp:nvSpPr>
        <dsp:cNvPr id="0" name=""/>
        <dsp:cNvSpPr/>
      </dsp:nvSpPr>
      <dsp:spPr>
        <a:xfrm>
          <a:off x="98997" y="732563"/>
          <a:ext cx="105204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05204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C1EE0-80D4-45F2-A84D-799A9D263A6C}">
      <dsp:nvSpPr>
        <dsp:cNvPr id="0" name=""/>
        <dsp:cNvSpPr/>
      </dsp:nvSpPr>
      <dsp:spPr>
        <a:xfrm>
          <a:off x="204201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many are big and small at the Department Level?</a:t>
          </a:r>
        </a:p>
      </dsp:txBody>
      <dsp:txXfrm>
        <a:off x="229883" y="862688"/>
        <a:ext cx="1351615" cy="825498"/>
      </dsp:txXfrm>
    </dsp:sp>
    <dsp:sp modelId="{2FDE5F90-1115-4390-98B7-FC1A53E7C1B5}">
      <dsp:nvSpPr>
        <dsp:cNvPr id="0" name=""/>
        <dsp:cNvSpPr/>
      </dsp:nvSpPr>
      <dsp:spPr>
        <a:xfrm>
          <a:off x="98997" y="732563"/>
          <a:ext cx="105204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05204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08DF4-6B0B-4EF5-AA57-CAF885440401}">
      <dsp:nvSpPr>
        <dsp:cNvPr id="0" name=""/>
        <dsp:cNvSpPr/>
      </dsp:nvSpPr>
      <dsp:spPr>
        <a:xfrm>
          <a:off x="204201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the award dollar amount associated with the differences?</a:t>
          </a:r>
        </a:p>
      </dsp:txBody>
      <dsp:txXfrm>
        <a:off x="229883" y="1863292"/>
        <a:ext cx="1351615" cy="825498"/>
      </dsp:txXfrm>
    </dsp:sp>
    <dsp:sp modelId="{7B4EA3FB-2563-484D-9FE6-2803F6F9B7B5}">
      <dsp:nvSpPr>
        <dsp:cNvPr id="0" name=""/>
        <dsp:cNvSpPr/>
      </dsp:nvSpPr>
      <dsp:spPr>
        <a:xfrm>
          <a:off x="1657128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Will</a:t>
          </a:r>
        </a:p>
      </dsp:txBody>
      <dsp:txXfrm>
        <a:off x="1671625" y="252094"/>
        <a:ext cx="960938" cy="465972"/>
      </dsp:txXfrm>
    </dsp:sp>
    <dsp:sp modelId="{3ADE492C-90B2-4BE3-A9A1-6943250295A6}">
      <dsp:nvSpPr>
        <dsp:cNvPr id="0" name=""/>
        <dsp:cNvSpPr/>
      </dsp:nvSpPr>
      <dsp:spPr>
        <a:xfrm>
          <a:off x="1756122" y="732563"/>
          <a:ext cx="100062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00062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05A2F-1A22-4EB2-BD6E-E5709B9DE48E}">
      <dsp:nvSpPr>
        <dsp:cNvPr id="0" name=""/>
        <dsp:cNvSpPr/>
      </dsp:nvSpPr>
      <dsp:spPr>
        <a:xfrm>
          <a:off x="1856184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10 industries w/total award amounts; how do they change over time?</a:t>
          </a:r>
        </a:p>
      </dsp:txBody>
      <dsp:txXfrm>
        <a:off x="1881866" y="862688"/>
        <a:ext cx="1351615" cy="825498"/>
      </dsp:txXfrm>
    </dsp:sp>
    <dsp:sp modelId="{A434D3CB-E867-438A-81A2-10EBB2AC1234}">
      <dsp:nvSpPr>
        <dsp:cNvPr id="0" name=""/>
        <dsp:cNvSpPr/>
      </dsp:nvSpPr>
      <dsp:spPr>
        <a:xfrm>
          <a:off x="1756122" y="732563"/>
          <a:ext cx="100062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00062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A6804-CBB8-4ED9-8007-0F39B3527BD1}">
      <dsp:nvSpPr>
        <dsp:cNvPr id="0" name=""/>
        <dsp:cNvSpPr/>
      </dsp:nvSpPr>
      <dsp:spPr>
        <a:xfrm>
          <a:off x="1856184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10 industries by NAICS w/total award amount; how do they change over time?</a:t>
          </a:r>
        </a:p>
      </dsp:txBody>
      <dsp:txXfrm>
        <a:off x="1881866" y="1863292"/>
        <a:ext cx="1351615" cy="825498"/>
      </dsp:txXfrm>
    </dsp:sp>
    <dsp:sp modelId="{3AD307AB-08F4-42D1-AA61-D6F989354740}">
      <dsp:nvSpPr>
        <dsp:cNvPr id="0" name=""/>
        <dsp:cNvSpPr/>
      </dsp:nvSpPr>
      <dsp:spPr>
        <a:xfrm>
          <a:off x="3321658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Zach</a:t>
          </a:r>
        </a:p>
      </dsp:txBody>
      <dsp:txXfrm>
        <a:off x="3336155" y="252094"/>
        <a:ext cx="960938" cy="465972"/>
      </dsp:txXfrm>
    </dsp:sp>
    <dsp:sp modelId="{633883FE-8E86-4B8F-91BD-B37197EE2DF7}">
      <dsp:nvSpPr>
        <dsp:cNvPr id="0" name=""/>
        <dsp:cNvSpPr/>
      </dsp:nvSpPr>
      <dsp:spPr>
        <a:xfrm>
          <a:off x="3420652" y="732563"/>
          <a:ext cx="154514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54514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6CA38-DC06-4284-9052-B7BDB53CF0B6}">
      <dsp:nvSpPr>
        <dsp:cNvPr id="0" name=""/>
        <dsp:cNvSpPr/>
      </dsp:nvSpPr>
      <dsp:spPr>
        <a:xfrm>
          <a:off x="3575166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many contract are in the selected bins?</a:t>
          </a:r>
        </a:p>
      </dsp:txBody>
      <dsp:txXfrm>
        <a:off x="3600848" y="862688"/>
        <a:ext cx="1351615" cy="825498"/>
      </dsp:txXfrm>
    </dsp:sp>
    <dsp:sp modelId="{9ABC0E76-6610-4A39-9381-1742E76C80DC}">
      <dsp:nvSpPr>
        <dsp:cNvPr id="0" name=""/>
        <dsp:cNvSpPr/>
      </dsp:nvSpPr>
      <dsp:spPr>
        <a:xfrm>
          <a:off x="3420652" y="732563"/>
          <a:ext cx="154514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54514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701BC-4C8A-4692-9B6E-D69F65B8D1D5}">
      <dsp:nvSpPr>
        <dsp:cNvPr id="0" name=""/>
        <dsp:cNvSpPr/>
      </dsp:nvSpPr>
      <dsp:spPr>
        <a:xfrm>
          <a:off x="3575166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the breakdown by bin for each sub. Organization under HHS?</a:t>
          </a:r>
        </a:p>
      </dsp:txBody>
      <dsp:txXfrm>
        <a:off x="3600848" y="1863292"/>
        <a:ext cx="1351615" cy="825498"/>
      </dsp:txXfrm>
    </dsp:sp>
    <dsp:sp modelId="{5DFEF78F-7AF4-4C1C-A598-B89DD6A89897}">
      <dsp:nvSpPr>
        <dsp:cNvPr id="0" name=""/>
        <dsp:cNvSpPr/>
      </dsp:nvSpPr>
      <dsp:spPr>
        <a:xfrm>
          <a:off x="4955817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Rina</a:t>
          </a:r>
        </a:p>
      </dsp:txBody>
      <dsp:txXfrm>
        <a:off x="4970314" y="252094"/>
        <a:ext cx="960938" cy="465972"/>
      </dsp:txXfrm>
    </dsp:sp>
    <dsp:sp modelId="{109F129F-A8EA-4A5B-B39D-E9D0E0DAF51F}">
      <dsp:nvSpPr>
        <dsp:cNvPr id="0" name=""/>
        <dsp:cNvSpPr/>
      </dsp:nvSpPr>
      <dsp:spPr>
        <a:xfrm>
          <a:off x="5054810" y="732563"/>
          <a:ext cx="147979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47979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2F14E-6F79-4F6A-BB1D-C3EA88F7ED6D}">
      <dsp:nvSpPr>
        <dsp:cNvPr id="0" name=""/>
        <dsp:cNvSpPr/>
      </dsp:nvSpPr>
      <dsp:spPr>
        <a:xfrm>
          <a:off x="5202789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are the top 10 companies by total award dollar value?</a:t>
          </a:r>
        </a:p>
      </dsp:txBody>
      <dsp:txXfrm>
        <a:off x="5228471" y="862688"/>
        <a:ext cx="1351615" cy="825498"/>
      </dsp:txXfrm>
    </dsp:sp>
    <dsp:sp modelId="{F0280D1B-DEA4-4FAC-A33F-CF0FAA57D4F7}">
      <dsp:nvSpPr>
        <dsp:cNvPr id="0" name=""/>
        <dsp:cNvSpPr/>
      </dsp:nvSpPr>
      <dsp:spPr>
        <a:xfrm>
          <a:off x="5054810" y="732563"/>
          <a:ext cx="147979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47979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29FA2-043C-4151-BF53-67153A2B708B}">
      <dsp:nvSpPr>
        <dsp:cNvPr id="0" name=""/>
        <dsp:cNvSpPr/>
      </dsp:nvSpPr>
      <dsp:spPr>
        <a:xfrm>
          <a:off x="5202789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much of the total awarded amount under HHS do the companies represent?</a:t>
          </a:r>
        </a:p>
      </dsp:txBody>
      <dsp:txXfrm>
        <a:off x="5228471" y="1863292"/>
        <a:ext cx="1351615" cy="825498"/>
      </dsp:txXfrm>
    </dsp:sp>
    <dsp:sp modelId="{7EDDBD89-CD16-41F3-9206-7FE3ADC0240F}">
      <dsp:nvSpPr>
        <dsp:cNvPr id="0" name=""/>
        <dsp:cNvSpPr/>
      </dsp:nvSpPr>
      <dsp:spPr>
        <a:xfrm>
          <a:off x="6589926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Gayatri</a:t>
          </a:r>
        </a:p>
      </dsp:txBody>
      <dsp:txXfrm>
        <a:off x="6604423" y="252094"/>
        <a:ext cx="960938" cy="465972"/>
      </dsp:txXfrm>
    </dsp:sp>
    <dsp:sp modelId="{E59E55F0-E849-45B7-A7B4-E6F857232ACA}">
      <dsp:nvSpPr>
        <dsp:cNvPr id="0" name=""/>
        <dsp:cNvSpPr/>
      </dsp:nvSpPr>
      <dsp:spPr>
        <a:xfrm>
          <a:off x="6688919" y="732563"/>
          <a:ext cx="132211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32211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8ED2E-E000-4A24-A059-3EE08400C4B2}">
      <dsp:nvSpPr>
        <dsp:cNvPr id="0" name=""/>
        <dsp:cNvSpPr/>
      </dsp:nvSpPr>
      <dsp:spPr>
        <a:xfrm>
          <a:off x="6821131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are HHS contracts distributed in the Unites States?</a:t>
          </a:r>
        </a:p>
      </dsp:txBody>
      <dsp:txXfrm>
        <a:off x="6846813" y="862688"/>
        <a:ext cx="1351615" cy="825498"/>
      </dsp:txXfrm>
    </dsp:sp>
    <dsp:sp modelId="{4458C39F-D1A1-4341-BAEC-D5044A94B54F}">
      <dsp:nvSpPr>
        <dsp:cNvPr id="0" name=""/>
        <dsp:cNvSpPr/>
      </dsp:nvSpPr>
      <dsp:spPr>
        <a:xfrm>
          <a:off x="6688919" y="732563"/>
          <a:ext cx="132211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32211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C0A00-5307-4B41-9E24-463DC3638FE3}">
      <dsp:nvSpPr>
        <dsp:cNvPr id="0" name=""/>
        <dsp:cNvSpPr/>
      </dsp:nvSpPr>
      <dsp:spPr>
        <a:xfrm>
          <a:off x="6821131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are HHS contracts  distributed globally (US Vs. Foreign)?</a:t>
          </a:r>
        </a:p>
      </dsp:txBody>
      <dsp:txXfrm>
        <a:off x="6846813" y="1863292"/>
        <a:ext cx="1351615" cy="825498"/>
      </dsp:txXfrm>
    </dsp:sp>
    <dsp:sp modelId="{60AC473E-0967-4665-94C6-EDC47FD64853}">
      <dsp:nvSpPr>
        <dsp:cNvPr id="0" name=""/>
        <dsp:cNvSpPr/>
      </dsp:nvSpPr>
      <dsp:spPr>
        <a:xfrm>
          <a:off x="8286599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Steven</a:t>
          </a:r>
        </a:p>
      </dsp:txBody>
      <dsp:txXfrm>
        <a:off x="8301096" y="252094"/>
        <a:ext cx="960938" cy="465972"/>
      </dsp:txXfrm>
    </dsp:sp>
    <dsp:sp modelId="{38C1771E-7223-45E4-9155-DB1C43806DFE}">
      <dsp:nvSpPr>
        <dsp:cNvPr id="0" name=""/>
        <dsp:cNvSpPr/>
      </dsp:nvSpPr>
      <dsp:spPr>
        <a:xfrm>
          <a:off x="8385592" y="732563"/>
          <a:ext cx="120538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20538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6DA82-47F0-418E-B1C6-4BDF45B01E4E}">
      <dsp:nvSpPr>
        <dsp:cNvPr id="0" name=""/>
        <dsp:cNvSpPr/>
      </dsp:nvSpPr>
      <dsp:spPr>
        <a:xfrm>
          <a:off x="8506131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the % of contracts awarded for sole source contracts</a:t>
          </a:r>
        </a:p>
      </dsp:txBody>
      <dsp:txXfrm>
        <a:off x="8531813" y="862688"/>
        <a:ext cx="1351615" cy="825498"/>
      </dsp:txXfrm>
    </dsp:sp>
    <dsp:sp modelId="{05DEB442-A181-47EE-875A-370695589C65}">
      <dsp:nvSpPr>
        <dsp:cNvPr id="0" name=""/>
        <dsp:cNvSpPr/>
      </dsp:nvSpPr>
      <dsp:spPr>
        <a:xfrm>
          <a:off x="8385592" y="732563"/>
          <a:ext cx="120538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20538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8120-3660-4961-B281-DDD30571BE30}">
      <dsp:nvSpPr>
        <dsp:cNvPr id="0" name=""/>
        <dsp:cNvSpPr/>
      </dsp:nvSpPr>
      <dsp:spPr>
        <a:xfrm>
          <a:off x="8506131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the % of contracts awarded for competitive contracts?</a:t>
          </a:r>
        </a:p>
      </dsp:txBody>
      <dsp:txXfrm>
        <a:off x="8531813" y="1863292"/>
        <a:ext cx="1351615" cy="825498"/>
      </dsp:txXfrm>
    </dsp:sp>
    <dsp:sp modelId="{28BDE4D3-7682-434E-B4FC-A4341854B591}">
      <dsp:nvSpPr>
        <dsp:cNvPr id="0" name=""/>
        <dsp:cNvSpPr/>
      </dsp:nvSpPr>
      <dsp:spPr>
        <a:xfrm>
          <a:off x="9893515" y="237597"/>
          <a:ext cx="989932" cy="4949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Jorge</a:t>
          </a:r>
        </a:p>
      </dsp:txBody>
      <dsp:txXfrm>
        <a:off x="9908012" y="252094"/>
        <a:ext cx="960938" cy="465972"/>
      </dsp:txXfrm>
    </dsp:sp>
    <dsp:sp modelId="{215778D4-E457-45CE-8C36-33FEE7C8FBD9}">
      <dsp:nvSpPr>
        <dsp:cNvPr id="0" name=""/>
        <dsp:cNvSpPr/>
      </dsp:nvSpPr>
      <dsp:spPr>
        <a:xfrm>
          <a:off x="9992508" y="732563"/>
          <a:ext cx="123725" cy="54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874"/>
              </a:lnTo>
              <a:lnTo>
                <a:pt x="123725" y="5428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CE2A0-8C34-4612-BF86-330C2B615305}">
      <dsp:nvSpPr>
        <dsp:cNvPr id="0" name=""/>
        <dsp:cNvSpPr/>
      </dsp:nvSpPr>
      <dsp:spPr>
        <a:xfrm>
          <a:off x="10116234" y="837006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When are the most contracts awarded by month per year?</a:t>
          </a:r>
        </a:p>
      </dsp:txBody>
      <dsp:txXfrm>
        <a:off x="10141916" y="862688"/>
        <a:ext cx="1351615" cy="825498"/>
      </dsp:txXfrm>
    </dsp:sp>
    <dsp:sp modelId="{C995E8BB-FD19-4BC7-8A1E-19B9878A5156}">
      <dsp:nvSpPr>
        <dsp:cNvPr id="0" name=""/>
        <dsp:cNvSpPr/>
      </dsp:nvSpPr>
      <dsp:spPr>
        <a:xfrm>
          <a:off x="9992508" y="732563"/>
          <a:ext cx="123725" cy="154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477"/>
              </a:lnTo>
              <a:lnTo>
                <a:pt x="123725" y="15434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55B1B-710F-43BA-B395-F4CABBB2A740}">
      <dsp:nvSpPr>
        <dsp:cNvPr id="0" name=""/>
        <dsp:cNvSpPr/>
      </dsp:nvSpPr>
      <dsp:spPr>
        <a:xfrm>
          <a:off x="10116234" y="1837610"/>
          <a:ext cx="1402979" cy="8768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When are the most contracts awarded seasonally/quarterly?</a:t>
          </a:r>
        </a:p>
      </dsp:txBody>
      <dsp:txXfrm>
        <a:off x="10141916" y="1863292"/>
        <a:ext cx="1351615" cy="82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5061-3DF1-4C23-8DF3-0B9F6E24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BB6D-7F22-4C7E-95FA-13B4A987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A21B5-CBC6-40C9-98C8-06B3D954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09A9-57C7-4AEF-B967-1B517C4A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7F41-D615-4180-9764-D82661D9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82A3-5298-4907-963D-D8B7B287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246B1-D487-4921-86A8-4041597F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4C36-596D-47AC-939B-403DBAEF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680C-255D-4076-9D35-397050C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9790-B825-43C4-8F72-64FECECA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BD9CA-43CC-414D-AA87-D3E77BCD7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B9E2-6C5B-4822-A2F9-F5499EC4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5FB5-525A-4784-82B5-693E9DE4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9AF9-3804-4C18-908A-03728DE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D626-F346-4E4A-974D-68296041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158E-4BEF-4527-8A45-7599B90D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F58F-05F0-4C4A-8E9B-42BEDD40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DB40-88D8-4DEB-ADBB-0DC83CF8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8C54-2EA7-4D68-91BB-4A6B740B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8CC0-BA95-4456-88F4-A331A75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2736-6A6E-490C-991C-617EF440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E25F-917F-4044-8060-6228911A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7596-0A71-426E-AFDC-FCCEF850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09A1-E06C-460D-A5DF-E73B9FE3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502F-A9F0-4CB1-8EC0-41255C89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DD62-7F6C-4F49-A897-50024E91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632-1BF8-484A-8F0F-CF11E997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E75-3595-4C51-B087-0A71F575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B23AA-A5BE-484A-9A5F-37AED21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4FEE-BAA8-4F9D-9DD0-3160996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F8AC3-7730-45E9-8EB1-553F528C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522-9E63-4176-BFED-F8A45312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8AD6-6801-464B-ABBC-42710CBD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F25B8-BA10-4CCB-A0A2-5A6CB767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D79E-6F0A-448E-A9AA-B3673AD1E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416A9-F422-4C32-AADD-9D0F162F2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E9BF0-37AA-4B7F-A357-CFF29C14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93220-C385-4B8C-BB01-A123CEDA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89551-A134-4CDC-9837-8B60239E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C6C3-40B4-468B-8095-F2BB233F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F9C2E-5A9A-4736-A8A8-D8ABFC40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F0FD-CA4E-4B71-805C-D2D89115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36B5E-53A0-49C8-871C-EBF3C51B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5460C-F7FC-4EE5-8956-A8D4CE6F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29F7A-7F50-4D68-8E07-83A8962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EE122-8580-4173-995E-1C9AAA90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9C73-850A-4371-9B32-F1DD797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AC17-2061-4B31-A79C-6BFD40D1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E3DD0-E21F-4073-A4B8-3D27A8D7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C1FF-76EB-49E9-A68D-1FBBE29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88A2-4CEF-454C-B5CD-2E8E5095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D671-E7BC-4DCC-9CC2-B35B1A78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801-74EC-4DCE-BE61-FF5F52A2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0310A-E1CB-4C30-9D44-9C1262ACE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1689B-EC86-4E13-BE04-55F7D4E1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63F5-0580-4EAE-A19D-A2F7710F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55D11-FDC4-4640-A26A-92282C11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E210-50DC-477F-B723-CA3BAD5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31001-D7A7-4833-BDDD-25F00F00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FFFBB-9166-473E-8653-06A62835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FDE1-732D-49E0-9331-140290643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6A1-C872-47D6-8988-9AEEF563303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EE3E-694B-478F-8F49-3E5D31C3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88BD-8D5E-4CF2-B142-4CFED8E6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E2DF-DC97-4E12-8677-EE0A18B37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D253C9-6B5F-43C8-BBF8-7C16A1DB6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7001"/>
              </p:ext>
            </p:extLst>
          </p:nvPr>
        </p:nvGraphicFramePr>
        <p:xfrm>
          <a:off x="336393" y="1137408"/>
          <a:ext cx="11251581" cy="277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281D4B-1C68-4D88-8AEF-0BEC0177A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621534"/>
              </p:ext>
            </p:extLst>
          </p:nvPr>
        </p:nvGraphicFramePr>
        <p:xfrm>
          <a:off x="336393" y="3780247"/>
          <a:ext cx="11519214" cy="293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97499A-2752-4927-9505-04F79C18198F}"/>
              </a:ext>
            </a:extLst>
          </p:cNvPr>
          <p:cNvSpPr txBox="1"/>
          <p:nvPr/>
        </p:nvSpPr>
        <p:spPr>
          <a:xfrm>
            <a:off x="1484968" y="122680"/>
            <a:ext cx="8954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Project I 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215028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Jones</dc:creator>
  <cp:lastModifiedBy>William Jones</cp:lastModifiedBy>
  <cp:revision>8</cp:revision>
  <dcterms:created xsi:type="dcterms:W3CDTF">2019-10-25T00:12:11Z</dcterms:created>
  <dcterms:modified xsi:type="dcterms:W3CDTF">2019-10-25T01:15:50Z</dcterms:modified>
</cp:coreProperties>
</file>