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30" y="320511"/>
            <a:ext cx="9373552" cy="1498924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Introduction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8458" y="3254187"/>
            <a:ext cx="824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16040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1275264"/>
            <a:ext cx="9833811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hands putting clothes to donate b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06" b="5814"/>
          <a:stretch/>
        </p:blipFill>
        <p:spPr bwMode="auto">
          <a:xfrm>
            <a:off x="2323651" y="580913"/>
            <a:ext cx="7616415" cy="334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91549" y="4378362"/>
            <a:ext cx="2043953" cy="20170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inser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52" y="0"/>
            <a:ext cx="39460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0767" y="5500985"/>
            <a:ext cx="9660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Customer (First Name, Last Name, City, Country, Phone)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('Craig', 'Smith', 'New York', 'USA', 1-01-993 2800)</a:t>
            </a:r>
          </a:p>
          <a:p>
            <a:endParaRPr lang="en-US" dirty="0"/>
          </a:p>
        </p:txBody>
      </p:sp>
      <p:pic>
        <p:nvPicPr>
          <p:cNvPr id="2056" name="Picture 8" descr="Image result for update table in sq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" r="259"/>
          <a:stretch/>
        </p:blipFill>
        <p:spPr bwMode="auto">
          <a:xfrm>
            <a:off x="314237" y="1645920"/>
            <a:ext cx="11368568" cy="34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63" y="715384"/>
            <a:ext cx="5185185" cy="287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82758" y="4394499"/>
            <a:ext cx="2043953" cy="13554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5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33" y="0"/>
            <a:ext cx="5583219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5016" y="5277973"/>
            <a:ext cx="736898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026" name="Picture 2" descr="Image result for updating table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72" y="1828800"/>
            <a:ext cx="9715985" cy="324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dustb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9" y="218738"/>
            <a:ext cx="6938682" cy="344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12603" y="4023360"/>
            <a:ext cx="2420470" cy="21945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let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3" b="24806"/>
          <a:stretch/>
        </p:blipFill>
        <p:spPr bwMode="auto">
          <a:xfrm>
            <a:off x="3625325" y="96820"/>
            <a:ext cx="4346091" cy="11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3948" y="5873675"/>
            <a:ext cx="916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FROM </a:t>
            </a:r>
            <a:r>
              <a:rPr lang="en-US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2050" name="Picture 2" descr="Image result for deleting table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4" y="2027816"/>
            <a:ext cx="7912251" cy="30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36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2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150</TotalTime>
  <Words>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Mesh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Kumar, Praveen</dc:creator>
  <cp:lastModifiedBy>Purohit, Soham</cp:lastModifiedBy>
  <cp:revision>19</cp:revision>
  <dcterms:created xsi:type="dcterms:W3CDTF">2020-02-11T10:42:18Z</dcterms:created>
  <dcterms:modified xsi:type="dcterms:W3CDTF">2020-02-12T07:07:50Z</dcterms:modified>
</cp:coreProperties>
</file>