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tableStyles" Target="tableStyles.xml"/><Relationship Id="rId8" Type="http://schemas.openxmlformats.org/officeDocument/2006/relationships/viewProps" Target="viewProps.xml"/><Relationship Id="rId7" Type="http://schemas.openxmlformats.org/officeDocument/2006/relationships/presProps" Target="presProps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hyperlink" Target="https://www.analyticsvidhya.com/blog/2020/06/5-excel-dashboards-analytics/" TargetMode="External"/><Relationship Id="rId2" Type="http://schemas.openxmlformats.org/officeDocument/2006/relationships/hyperlink" Target="https://www.smartsheet.com/how-create-dashboard-excel" TargetMode="External"/><Relationship Id="rId1" Type="http://schemas.openxmlformats.org/officeDocument/2006/relationships/hyperlink" Target="https://trumpexcel.com/creating-excel-dashboard/#:~:text=An%20Excel%20dashboard%20is%20one,not%20all%20reports%20are%20dashboards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altLang="en-US" dirty="0"/>
              <a:t>Fasion Sale Dynamic Dashboard</a:t>
            </a:r>
            <a:endParaRPr lang="en-IN" alt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altLang="en-US"/>
              <a:t>By Gummadi Sai Dheeraj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Introduction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73080" cy="4351655"/>
          </a:xfrm>
        </p:spPr>
        <p:txBody>
          <a:bodyPr/>
          <a:p>
            <a:r>
              <a:rPr lang="en-IN" altLang="en-US"/>
              <a:t>Dashboard is display of most important information </a:t>
            </a:r>
            <a:endParaRPr lang="en-IN" altLang="en-US"/>
          </a:p>
          <a:p>
            <a:pPr marL="0" indent="0">
              <a:buNone/>
            </a:pPr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710565" y="2369820"/>
            <a:ext cx="10695305" cy="412496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en-IN" altLang="en-US"/>
              <a:t>Data Set 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643870" cy="4351655"/>
          </a:xfrm>
        </p:spPr>
        <p:txBody>
          <a:bodyPr/>
          <a:p>
            <a:r>
              <a:rPr lang="en-IN" altLang="en-US"/>
              <a:t>I took my dataset from data world website (“https://data.world/datasets/fashion”)</a:t>
            </a:r>
            <a:endParaRPr lang="en-IN" altLang="en-US"/>
          </a:p>
          <a:p>
            <a:r>
              <a:rPr lang="en-IN" altLang="en-US"/>
              <a:t>My data has 72,426 rows and 11 columns</a:t>
            </a:r>
            <a:endParaRPr lang="en-IN" altLang="en-US"/>
          </a:p>
          <a:p>
            <a:endParaRPr lang="en-IN" alt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1877060" y="3181985"/>
            <a:ext cx="8566150" cy="33585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60145"/>
          </a:xfrm>
        </p:spPr>
        <p:txBody>
          <a:bodyPr/>
          <a:p>
            <a:r>
              <a:rPr lang="en-IN" altLang="en-US"/>
              <a:t>References:</a:t>
            </a:r>
            <a:endParaRPr lang="en-I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25270"/>
            <a:ext cx="10515600" cy="4652010"/>
          </a:xfrm>
        </p:spPr>
        <p:txBody>
          <a:bodyPr>
            <a:normAutofit lnSpcReduction="10000"/>
          </a:bodyPr>
          <a:p>
            <a:r>
              <a:rPr lang="en-US"/>
              <a:t>https://www.youtube.com/watch?v=rBuiBNZWjE4</a:t>
            </a:r>
            <a:endParaRPr lang="en-US"/>
          </a:p>
          <a:p>
            <a:r>
              <a:rPr lang="en-US"/>
              <a:t>https://www.youtube.com/watch?v=RM8T1eYBjQY</a:t>
            </a:r>
            <a:endParaRPr lang="en-US"/>
          </a:p>
          <a:p>
            <a:r>
              <a:rPr lang="en-US"/>
              <a:t>https://youtu.be/MEwigYNZwXw</a:t>
            </a:r>
            <a:endParaRPr lang="en-US"/>
          </a:p>
          <a:p>
            <a:r>
              <a:rPr lang="en-US"/>
              <a:t>https://youtu.be/qPJMrwtYSDc</a:t>
            </a:r>
            <a:endParaRPr lang="en-US"/>
          </a:p>
          <a:p>
            <a:r>
              <a:rPr lang="en-US"/>
              <a:t>https://youtu.be/RM8T1eYBjQY</a:t>
            </a:r>
            <a:endParaRPr lang="en-US"/>
          </a:p>
          <a:p>
            <a:r>
              <a:rPr lang="en-US"/>
              <a:t>https://youtu.be/9p6tWCHbtPQ</a:t>
            </a:r>
            <a:endParaRPr lang="en-US"/>
          </a:p>
          <a:p>
            <a:r>
              <a:rPr lang="en-US">
                <a:hlinkClick r:id="rId1" action="ppaction://hlinkfile">
                  <a:extLst>
                    <a:ext uri="{DAF060AB-1E55-43B9-8AAB-6FB025537F2F}">
                      <wpsdc:hlinkClr xmlns:wpsdc="http://www.wps.cn/officeDocument/2017/drawingmlCustomData" val="0563C1"/>
                      <wpsdc:folHlinkClr xmlns:wpsdc="http://www.wps.cn/officeDocument/2017/drawingmlCustomData" val="954F72"/>
                      <wpsdc:hlinkUnderline xmlns:wpsdc="http://www.wps.cn/officeDocument/2017/drawingmlCustomData" val="1"/>
                    </a:ext>
                  </a:extLst>
                </a:hlinkClick>
              </a:rPr>
              <a:t>trumpexcel</a:t>
            </a:r>
            <a:endParaRPr lang="en-US">
              <a:hlinkClick r:id="rId1" action="ppaction://hlinkfile">
                <a:extLst>
                  <a:ext uri="{DAF060AB-1E55-43B9-8AAB-6FB025537F2F}">
                    <wpsdc:hlinkClr xmlns:wpsdc="http://www.wps.cn/officeDocument/2017/drawingmlCustomData" val="0563C1"/>
                    <wpsdc:folHlinkClr xmlns:wpsdc="http://www.wps.cn/officeDocument/2017/drawingmlCustomData" val="954F72"/>
                    <wpsdc:hlinkUnderline xmlns:wpsdc="http://www.wps.cn/officeDocument/2017/drawingmlCustomData" val="1"/>
                  </a:ext>
                </a:extLst>
              </a:hlinkClick>
            </a:endParaRPr>
          </a:p>
          <a:p>
            <a:r>
              <a:rPr lang="en-US">
                <a:hlinkClick r:id="rId2" action="ppaction://hlinkfile"/>
              </a:rPr>
              <a:t>samrtsheet</a:t>
            </a:r>
            <a:endParaRPr lang="en-US">
              <a:hlinkClick r:id="rId2" action="ppaction://hlinkfile"/>
            </a:endParaRPr>
          </a:p>
          <a:p>
            <a:r>
              <a:rPr lang="en-US">
                <a:hlinkClick r:id="rId3" action="ppaction://hlinkfile"/>
              </a:rPr>
              <a:t>Analytics Vidhya</a:t>
            </a:r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488</Words>
  <Application>WPS Presentation</Application>
  <PresentationFormat>Widescreen</PresentationFormat>
  <Paragraphs>27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Fasion Sale Dynamic Dashboard</vt:lpstr>
      <vt:lpstr>Introduction </vt:lpstr>
      <vt:lpstr>Data Set </vt:lpstr>
      <vt:lpstr>References: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Fasion Sale Dynamic Dashboard</dc:title>
  <dc:creator/>
  <cp:lastModifiedBy>saidh</cp:lastModifiedBy>
  <cp:revision>2</cp:revision>
  <dcterms:created xsi:type="dcterms:W3CDTF">2020-11-27T14:31:00Z</dcterms:created>
  <dcterms:modified xsi:type="dcterms:W3CDTF">2020-11-28T15:37:10Z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