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a027f5d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a027f5d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ba027f5dd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ba027f5dd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ba027f5dd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ba027f5dd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rive.google.com/file/d/1ilJ6yIjHvAdj1EGVeMg-YGW5TnLXC0_J/view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COVID-19 Dashboard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Gummadi Sai Dheeraj</a:t>
            </a:r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2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2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Overview</a:t>
            </a:r>
            <a:endParaRPr sz="33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 lang="en-GB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8075" y="997775"/>
            <a:ext cx="7874751" cy="40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2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set</a:t>
            </a:r>
            <a:endParaRPr sz="332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295850"/>
            <a:ext cx="85206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 panose="02020603050405020304"/>
              <a:buChar char="●"/>
            </a:pPr>
            <a:r>
              <a:rPr lang="en-GB" sz="2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have downloaded data set from kaggle.</a:t>
            </a:r>
            <a:endParaRPr sz="2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 panose="02020603050405020304"/>
              <a:buChar char="●"/>
            </a:pPr>
            <a:r>
              <a:rPr lang="en-GB" sz="2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have analyzed Covid 19 spread in India using the data set with the help of Dashboard.</a:t>
            </a:r>
            <a:endParaRPr sz="2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 panose="02020603050405020304"/>
              <a:buChar char="●"/>
            </a:pPr>
            <a:r>
              <a:rPr lang="en-GB" sz="2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reason I have chosen this topic is because, I have been working on COVID-19 detection for a while and published one research paper on “COVID-19 detection”</a:t>
            </a:r>
            <a:endParaRPr lang="en-GB" sz="2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 panose="02020603050405020304"/>
              <a:buChar char="●"/>
            </a:pPr>
            <a:r>
              <a:rPr sz="2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 tooltip="" action="ppaction://hlinkfile"/>
              </a:rPr>
              <a:t>Video</a:t>
            </a:r>
            <a:r>
              <a:rPr lang="en-IN" sz="25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 tooltip="" action="ppaction://hlinkfile"/>
              </a:rPr>
              <a:t>: https://drive.google.com/file/d/1ilJ6yIjHvAdj1EGVeMg-YGW5TnLXC0_J/view?usp=sharing</a:t>
            </a:r>
            <a:endParaRPr lang="en-IN" sz="25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Presentation</Application>
  <PresentationFormat/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Light</vt:lpstr>
      <vt:lpstr>COVID-19 Dashboard</vt:lpstr>
      <vt:lpstr>Overview</vt:lpstr>
      <vt:lpstr>Data set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/>
  <cp:lastModifiedBy>saidh</cp:lastModifiedBy>
  <cp:revision>1</cp:revision>
  <dcterms:created xsi:type="dcterms:W3CDTF">2021-02-13T04:39:20Z</dcterms:created>
  <dcterms:modified xsi:type="dcterms:W3CDTF">2021-02-13T04:39:20Z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