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82" r:id="rId6"/>
    <p:sldId id="281" r:id="rId7"/>
    <p:sldId id="280" r:id="rId8"/>
    <p:sldId id="279" r:id="rId9"/>
    <p:sldId id="278" r:id="rId10"/>
    <p:sldId id="277" r:id="rId11"/>
    <p:sldId id="276" r:id="rId12"/>
    <p:sldId id="275" r:id="rId13"/>
    <p:sldId id="289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812165"/>
            <a:ext cx="9974580" cy="5607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880"/>
          </a:xfrm>
        </p:spPr>
        <p:txBody>
          <a:bodyPr/>
          <a:p>
            <a:r>
              <a:rPr lang="en-IN" altLang="en-US"/>
              <a:t> </a:t>
            </a:r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115" y="-230505"/>
            <a:ext cx="12607925" cy="7088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Presentation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saidh</cp:lastModifiedBy>
  <cp:revision>1</cp:revision>
  <dcterms:created xsi:type="dcterms:W3CDTF">2021-02-10T05:25:23Z</dcterms:created>
  <dcterms:modified xsi:type="dcterms:W3CDTF">2021-02-10T05:25:23Z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