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7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4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saidh</cp:lastModifiedBy>
  <cp:revision>1</cp:revision>
  <dcterms:created xsi:type="dcterms:W3CDTF">2021-02-10T05:39:23Z</dcterms:created>
  <dcterms:modified xsi:type="dcterms:W3CDTF">2021-02-10T05:39:23Z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