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6" r:id="rId5"/>
    <p:sldId id="275" r:id="rId6"/>
    <p:sldId id="274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2" r:id="rId19"/>
    <p:sldId id="261" r:id="rId20"/>
    <p:sldId id="26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74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6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6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6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6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6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5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saidh</cp:lastModifiedBy>
  <cp:revision>1</cp:revision>
  <dcterms:created xsi:type="dcterms:W3CDTF">2021-02-10T05:45:43Z</dcterms:created>
  <dcterms:modified xsi:type="dcterms:W3CDTF">2021-02-10T05:45:43Z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