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pace Grotesk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SpaceGrotesk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paceGrotes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73040f16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73040f16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73040f16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73040f16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73040f16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73040f16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73040f16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73040f16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750a4365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750a4365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750a43650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750a43650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750a4365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750a4365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ba6c5cc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ba6c5c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ba6c5cc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ba6c5cc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73040f1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73040f1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73040f1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73040f1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73040f1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73040f1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73040f16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73040f16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73040f16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73040f16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73040f16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73040f16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Space Grotesk"/>
                <a:ea typeface="Space Grotesk"/>
                <a:cs typeface="Space Grotesk"/>
                <a:sym typeface="Space Grotesk"/>
              </a:rPr>
              <a:t>Efficient Training of Deep Learning Models </a:t>
            </a:r>
            <a:endParaRPr b="1" sz="3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By Sai Dheeraj Gummadi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Winning Tickets in Convolutional Networks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Winning tickets tend to recover the key features of Convolutional Neural Networks (CNNs), including local connectivity and weight sharing.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Pruning often leads to localized masks, especially in the early layers, resembling the patterns found in CNNs.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The process of discovering these winning tickets is more nuanced, often requiring a careful selection of hyperparameters and a specific approach to pruning.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Open Questions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Universality: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 Do winning tickets exist for all types of networks and all tasks?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Finding Winners: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 How can we efficiently identify winning tickets, especially in larger networks?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Real-world Applicability: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 How can we effectively leverage winning tickets in real-world scenarios for efficient deployment of deep learning models?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Research Directions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Develop robust and efficient methods for finding winning tickets, especially in larger networks.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Explore the universality of winning tickets across different network architectures and tasks.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Investigate the potential of winning tickets for transfer learning and other applications.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Conclusion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The Lottery Ticket Hypothesis and Conjecture offer a new perspective on deep learning, highlighting the importance of initialization and the potential for efficient model training.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While much research is still needed, the LTH has the potential to revolutionize our understanding of how to design and train deep learning models.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Yeom, Seul-Ki, et al. "Pruning by explaining: A novel criterion for deep neural network pruning."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Pattern Recognition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115 (2021): 107899.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Zhu, Michael, and Suyog Gupta. "To prune, or not to prune: exploring the efficacy of pruning for model compression."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arXiv preprint arXiv:1710.01878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(2017).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Frankle, Jonathan, and Michael Carbin. "The lottery ticket hypothesis: Finding sparse, trainable neural networks."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arXiv preprint arXiv:1803.03635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(2018).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Liu, Zhuang, et al. "Rethinking the value of network pruning."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arXiv preprint arXiv:1810.05270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(2018).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Ramanujan, Vivek, et al. "What's hidden in a randomly weighted neural network?."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Proceedings of the IEEE/CVF conference on computer vision and pattern recognition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2020.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Pellegrini, Franco, and Giulio Biroli. "Sifting out the features by pruning: Are convolutional networks the winning lottery ticket of fully connected ones?."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arXiv preprint arXiv:2104.13343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(2021).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Raju, Ravi S., Kyle Daruwalla, and Mikko Lipasti. "Accelerating deep learning with dynamic data pruning."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arXiv preprint arXiv:2111.12621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(2021).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Liu, Bohan, et al. "A survey of lottery ticket hypothesis."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arXiv preprint arXiv:2403.04861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(2024).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da Cunha, Arthur, Emanuele Natale, and Laurent Viennot. "Proving the strong lottery ticket hypothesis for convolutional neural networks."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ICLR 2022-10th International Conference on Learning Representations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2022.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Anwar, Sajid, Kyuyeon Hwang, and Wonyong Sung. "Structured pruning of deep convolutional neural networks."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ACM Journal on Emerging Technologies in Computing Systems (JETC)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13.3 (2017): 1-18.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Li, Lianqiang, Jie Zhu, and Ming-Ting Sun. "Deep learning based method for pruning deep neural networks."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2019 IEEE International Conference on Multimedia &amp; Expo Workshops (ICMEW)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. IEEE, 2019.</a:t>
            </a: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References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Space Grotesk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Van Soelen, Ryan, and John W. Sheppard. "Using winning lottery tickets in transfer learning for convolutional neural networks."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2019 International Joint Conference on Neural Networks (IJCNN)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. IEEE, 2019.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Space Grotesk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Malach, Eran, et al. "Proving the lottery ticket hypothesis: Pruning is all you need."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International Conference on Machine Learning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. PMLR, 2020.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Space Grotesk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Vadera, Sunil, and Salem Ameen. "Methods for pruning deep neural networks."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IEEE Access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 10 (2022): 63280-63300.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Space Grotesk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Roy, Sourjya, et al. "Pruning filters while training for efficiently optimizing deep learning networks."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2020 International Joint Conference on Neural Networks (IJCNN)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. IEEE, 2020.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00"/>
              <a:buFont typeface="Space Grotesk"/>
              <a:buAutoNum type="arabicPeriod"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da Cunha, Arthur, Emanuele Natale, and Laurent Viennot. "Proving the strong lottery ticket hypothesis for convolutional neural networks."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ICLR 2022-10th International Conference on Learning Representations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Space Grotesk"/>
                <a:ea typeface="Space Grotesk"/>
                <a:cs typeface="Space Grotesk"/>
                <a:sym typeface="Space Grotesk"/>
              </a:rPr>
              <a:t>. 2022.</a:t>
            </a:r>
            <a:endParaRPr sz="1000">
              <a:solidFill>
                <a:srgbClr val="222222"/>
              </a:solidFill>
              <a:highlight>
                <a:srgbClr val="FFFFFF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Thank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 You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Scope of Presentation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Introduction to Deep learning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Motivate the rationale and use of pruning techniques in the context of Deep Learning model training. 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Explain the “Lottery Ticket Hypothesis” and the associated “Lottery Ticket Conjecture”. 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Summarize the identification of so-called “winning lottery tickets” in fully connected and convolutional Deep Learning models.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Introduction to Deep Learning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011900" y="1152475"/>
            <a:ext cx="3820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Deep learning is a method in artificial intelligence (AI) that teaches computers to process data in a way that is inspired by the human brain.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3630"/>
            <a:ext cx="4759275" cy="267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Use of pruning techniques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763750" y="1152475"/>
            <a:ext cx="406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Deep learning models are often massive, with millions or even billions of parameters.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This leads to high computational costs and memory demands, especially for deployment on resource-constrained devices.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Pruning techniques aim to reduce model size without sacrificing accuracy.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25" y="1666193"/>
            <a:ext cx="4008024" cy="214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The Lottery Ticket Hypothesis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086975" y="1152475"/>
            <a:ext cx="474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The Lottery Ticket Hypothesis (LTH) proposes that randomly initialized dense neural networks contain sparse subnetworks (winning tickets) that can achieve comparable or even better performance when trained in isolation.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These winning tickets are initialized with a special configuration that makes them particularly effective for training.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97" y="1071581"/>
            <a:ext cx="3346499" cy="3578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Finding Winning Tickets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989350" y="1152475"/>
            <a:ext cx="384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The LTH is often demonstrated empirically through iterative magnitude-based pruning: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Space Grotesk"/>
              <a:buChar char="●"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Train the original dense network.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pace Grotesk"/>
              <a:buChar char="●"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Prune a percentage of the weights with the smallest magnitudes.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pace Grotesk"/>
              <a:buChar char="●"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Reinitialize the remaining weights to their initial values.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pace Grotesk"/>
              <a:buChar char="●"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Retrain the pruned network from scratch.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75" y="1511725"/>
            <a:ext cx="4449351" cy="26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The Lottery Ticket Conjecture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The Lottery Ticket Conjecture extends the LTH, suggesting that every sufficiently over-parameterized dense network contains a subnetwork that can achieve impressive accuracy without any training.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This implies that the winning ticket already exists at initialization, and its initial weights are already good enough for the task.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Implications of the LTH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Training from Scratch: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 The LTH suggests that we can potentially skip training a massive dense network and instead focus on training a small, pruned subnetwork from scratch, potentially saving a lot of computational resources.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Understanding Initialization: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 The LTH highlights the importance of initialization in deep learning. Winning tickets show that the right combination of initial weights can significantly affect a network's training efficiency and final performance.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Winning Tickets in Fully Connected Networks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628400" y="1152475"/>
            <a:ext cx="420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pace Grotesk"/>
              <a:buChar char="●"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Winning tickets often display local connectivity patterns, especially in the first hidden layer.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pace Grotesk"/>
              <a:buChar char="●"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The pruned weights tend to be less correlated, implying the network benefits from a simpler structure.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Space Grotesk"/>
              <a:buChar char="●"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Winning tickets can be identified and trained from scratch, showcasing their potential for efficient model training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4025"/>
            <a:ext cx="4203900" cy="23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