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58" r:id="rId7"/>
    <p:sldId id="260" r:id="rId8"/>
    <p:sldId id="288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82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Source Sans Pro Bold" panose="020B0703030403020204" pitchFamily="34" charset="0"/>
      <p:bold r:id="rId28"/>
      <p:italic r:id="rId29"/>
      <p:boldItalic r:id="rId30"/>
    </p:embeddedFont>
    <p:embeddedFont>
      <p:font typeface="Source Serif Pro" panose="02040603050405020204" pitchFamily="18" charset="0"/>
      <p:regular r:id="rId31"/>
      <p:bold r:id="rId32"/>
      <p:italic r:id="rId33"/>
      <p:boldItalic r:id="rId3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00A884"/>
    <a:srgbClr val="E0E0E4"/>
    <a:srgbClr val="832D88"/>
    <a:srgbClr val="DB0721"/>
    <a:srgbClr val="000000"/>
    <a:srgbClr val="00B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7" autoAdjust="0"/>
    <p:restoredTop sz="96240"/>
  </p:normalViewPr>
  <p:slideViewPr>
    <p:cSldViewPr snapToGrid="0" showGuides="1">
      <p:cViewPr varScale="1">
        <p:scale>
          <a:sx n="125" d="100"/>
          <a:sy n="125" d="100"/>
        </p:scale>
        <p:origin x="979" y="77"/>
      </p:cViewPr>
      <p:guideLst/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94" d="100"/>
          <a:sy n="194" d="100"/>
        </p:scale>
        <p:origin x="5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, Sarah" userId="36b4659a-da28-4c56-8e4c-cce5800809e8" providerId="ADAL" clId="{A86F31FA-A9DB-41D9-905E-60538327686E}"/>
    <pc:docChg chg="undo custSel modSld">
      <pc:chgData name="Henk, Sarah" userId="36b4659a-da28-4c56-8e4c-cce5800809e8" providerId="ADAL" clId="{A86F31FA-A9DB-41D9-905E-60538327686E}" dt="2023-07-20T06:53:37.790" v="61" actId="20577"/>
      <pc:docMkLst>
        <pc:docMk/>
      </pc:docMkLst>
      <pc:sldChg chg="modSp mod">
        <pc:chgData name="Henk, Sarah" userId="36b4659a-da28-4c56-8e4c-cce5800809e8" providerId="ADAL" clId="{A86F31FA-A9DB-41D9-905E-60538327686E}" dt="2023-07-20T06:52:43.522" v="1" actId="20577"/>
        <pc:sldMkLst>
          <pc:docMk/>
          <pc:sldMk cId="2473079834" sldId="275"/>
        </pc:sldMkLst>
        <pc:spChg chg="mod">
          <ac:chgData name="Henk, Sarah" userId="36b4659a-da28-4c56-8e4c-cce5800809e8" providerId="ADAL" clId="{A86F31FA-A9DB-41D9-905E-60538327686E}" dt="2023-07-20T06:52:43.522" v="1" actId="20577"/>
          <ac:spMkLst>
            <pc:docMk/>
            <pc:sldMk cId="2473079834" sldId="275"/>
            <ac:spMk id="18" creationId="{BAD0FAEC-24A1-744F-9FB5-4AD3BB00FA2B}"/>
          </ac:spMkLst>
        </pc:spChg>
      </pc:sldChg>
      <pc:sldChg chg="modSp mod">
        <pc:chgData name="Henk, Sarah" userId="36b4659a-da28-4c56-8e4c-cce5800809e8" providerId="ADAL" clId="{A86F31FA-A9DB-41D9-905E-60538327686E}" dt="2023-07-20T06:53:37.790" v="61" actId="20577"/>
        <pc:sldMkLst>
          <pc:docMk/>
          <pc:sldMk cId="95557275" sldId="276"/>
        </pc:sldMkLst>
        <pc:spChg chg="mod">
          <ac:chgData name="Henk, Sarah" userId="36b4659a-da28-4c56-8e4c-cce5800809e8" providerId="ADAL" clId="{A86F31FA-A9DB-41D9-905E-60538327686E}" dt="2023-07-20T06:52:48.502" v="3" actId="20577"/>
          <ac:spMkLst>
            <pc:docMk/>
            <pc:sldMk cId="95557275" sldId="276"/>
            <ac:spMk id="23" creationId="{A1B6717E-4BFF-204B-88A2-C77085C45FA3}"/>
          </ac:spMkLst>
        </pc:spChg>
        <pc:spChg chg="mod">
          <ac:chgData name="Henk, Sarah" userId="36b4659a-da28-4c56-8e4c-cce5800809e8" providerId="ADAL" clId="{A86F31FA-A9DB-41D9-905E-60538327686E}" dt="2023-07-20T06:53:11.813" v="41" actId="20577"/>
          <ac:spMkLst>
            <pc:docMk/>
            <pc:sldMk cId="95557275" sldId="276"/>
            <ac:spMk id="24" creationId="{6931BAAC-1214-D74C-9888-5DEE4A594123}"/>
          </ac:spMkLst>
        </pc:spChg>
        <pc:spChg chg="mod">
          <ac:chgData name="Henk, Sarah" userId="36b4659a-da28-4c56-8e4c-cce5800809e8" providerId="ADAL" clId="{A86F31FA-A9DB-41D9-905E-60538327686E}" dt="2023-07-20T06:53:05.620" v="22" actId="20577"/>
          <ac:spMkLst>
            <pc:docMk/>
            <pc:sldMk cId="95557275" sldId="276"/>
            <ac:spMk id="25" creationId="{5E52CF59-5035-B046-B3AF-C6B8857DEAFD}"/>
          </ac:spMkLst>
        </pc:spChg>
        <pc:spChg chg="mod">
          <ac:chgData name="Henk, Sarah" userId="36b4659a-da28-4c56-8e4c-cce5800809e8" providerId="ADAL" clId="{A86F31FA-A9DB-41D9-905E-60538327686E}" dt="2023-07-20T06:53:22.965" v="45" actId="14100"/>
          <ac:spMkLst>
            <pc:docMk/>
            <pc:sldMk cId="95557275" sldId="276"/>
            <ac:spMk id="26" creationId="{3AD66712-136D-9441-86E0-B178B375C0A5}"/>
          </ac:spMkLst>
        </pc:spChg>
        <pc:spChg chg="mod">
          <ac:chgData name="Henk, Sarah" userId="36b4659a-da28-4c56-8e4c-cce5800809e8" providerId="ADAL" clId="{A86F31FA-A9DB-41D9-905E-60538327686E}" dt="2023-07-20T06:53:26.189" v="49" actId="20577"/>
          <ac:spMkLst>
            <pc:docMk/>
            <pc:sldMk cId="95557275" sldId="276"/>
            <ac:spMk id="27" creationId="{8E74AE8F-B8A7-8742-9448-2B64BA8EEA12}"/>
          </ac:spMkLst>
        </pc:spChg>
        <pc:spChg chg="mod">
          <ac:chgData name="Henk, Sarah" userId="36b4659a-da28-4c56-8e4c-cce5800809e8" providerId="ADAL" clId="{A86F31FA-A9DB-41D9-905E-60538327686E}" dt="2023-07-20T06:53:29.254" v="51" actId="20577"/>
          <ac:spMkLst>
            <pc:docMk/>
            <pc:sldMk cId="95557275" sldId="276"/>
            <ac:spMk id="28" creationId="{617348A8-3C29-8B4C-AF4C-E29E1FD07897}"/>
          </ac:spMkLst>
        </pc:spChg>
        <pc:spChg chg="mod">
          <ac:chgData name="Henk, Sarah" userId="36b4659a-da28-4c56-8e4c-cce5800809e8" providerId="ADAL" clId="{A86F31FA-A9DB-41D9-905E-60538327686E}" dt="2023-07-20T06:53:31.013" v="53" actId="20577"/>
          <ac:spMkLst>
            <pc:docMk/>
            <pc:sldMk cId="95557275" sldId="276"/>
            <ac:spMk id="29" creationId="{984BC404-A664-4F4E-8460-7D4EE1FE984A}"/>
          </ac:spMkLst>
        </pc:spChg>
        <pc:spChg chg="mod">
          <ac:chgData name="Henk, Sarah" userId="36b4659a-da28-4c56-8e4c-cce5800809e8" providerId="ADAL" clId="{A86F31FA-A9DB-41D9-905E-60538327686E}" dt="2023-07-20T06:53:32.702" v="55" actId="20577"/>
          <ac:spMkLst>
            <pc:docMk/>
            <pc:sldMk cId="95557275" sldId="276"/>
            <ac:spMk id="30" creationId="{1000833E-4E5B-1740-93C0-6716D7FABB20}"/>
          </ac:spMkLst>
        </pc:spChg>
        <pc:spChg chg="mod">
          <ac:chgData name="Henk, Sarah" userId="36b4659a-da28-4c56-8e4c-cce5800809e8" providerId="ADAL" clId="{A86F31FA-A9DB-41D9-905E-60538327686E}" dt="2023-07-20T06:53:34.391" v="57" actId="20577"/>
          <ac:spMkLst>
            <pc:docMk/>
            <pc:sldMk cId="95557275" sldId="276"/>
            <ac:spMk id="31" creationId="{32C18D53-9B31-884D-97A1-67431A8FE788}"/>
          </ac:spMkLst>
        </pc:spChg>
        <pc:spChg chg="mod">
          <ac:chgData name="Henk, Sarah" userId="36b4659a-da28-4c56-8e4c-cce5800809e8" providerId="ADAL" clId="{A86F31FA-A9DB-41D9-905E-60538327686E}" dt="2023-07-20T06:53:36.110" v="59" actId="20577"/>
          <ac:spMkLst>
            <pc:docMk/>
            <pc:sldMk cId="95557275" sldId="276"/>
            <ac:spMk id="32" creationId="{6C51C4D5-A804-6A4B-8B87-2F26B5DF571E}"/>
          </ac:spMkLst>
        </pc:spChg>
        <pc:spChg chg="mod">
          <ac:chgData name="Henk, Sarah" userId="36b4659a-da28-4c56-8e4c-cce5800809e8" providerId="ADAL" clId="{A86F31FA-A9DB-41D9-905E-60538327686E}" dt="2023-07-20T06:53:37.790" v="61" actId="20577"/>
          <ac:spMkLst>
            <pc:docMk/>
            <pc:sldMk cId="95557275" sldId="276"/>
            <ac:spMk id="33" creationId="{64D5F580-E0CC-7549-9DB0-DAE647AFB3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8-1447-9E6F-206BAA22266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8-1447-9E6F-206BAA22266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8-1447-9E6F-206BAA222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81792"/>
        <c:axId val="55383840"/>
      </c:barChart>
      <c:catAx>
        <c:axId val="553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383840"/>
        <c:crosses val="autoZero"/>
        <c:auto val="1"/>
        <c:lblAlgn val="ctr"/>
        <c:lblOffset val="100"/>
        <c:noMultiLvlLbl val="0"/>
      </c:catAx>
      <c:valAx>
        <c:axId val="553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3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136092582161001E-2"/>
          <c:y val="3.4919501643265703E-2"/>
          <c:w val="0.752277676443319"/>
          <c:h val="0.88261926948792502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set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2C-A642-B0DC-CC8DF3270C9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set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2C-A642-B0DC-CC8DF3270C9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set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2C-A642-B0DC-CC8DF3270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3247056"/>
        <c:axId val="-2063244736"/>
      </c:lineChart>
      <c:catAx>
        <c:axId val="-206324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63244736"/>
        <c:crosses val="autoZero"/>
        <c:auto val="1"/>
        <c:lblAlgn val="ctr"/>
        <c:lblOffset val="100"/>
        <c:noMultiLvlLbl val="0"/>
      </c:catAx>
      <c:valAx>
        <c:axId val="-206324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6324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37961347129059"/>
          <c:y val="0.76626011271745487"/>
          <c:w val="0.16300309917355374"/>
          <c:h val="0.17586722719199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4544783464599"/>
          <c:y val="8.9599331006399094E-2"/>
          <c:w val="0.63068587942543097"/>
          <c:h val="0.88510998400232699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Sell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A3-D240-8D64-C19D1F597C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A3-D240-8D64-C19D1F597C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A3-D240-8D64-C19D1F597C6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A3-D240-8D64-C19D1F597C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1. Quarter</c:v>
                </c:pt>
                <c:pt idx="1">
                  <c:v>2. Quarter</c:v>
                </c:pt>
                <c:pt idx="2">
                  <c:v>3. Quarter</c:v>
                </c:pt>
                <c:pt idx="3">
                  <c:v>4. Quarter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A3-D240-8D64-C19D1F597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350661333787317"/>
          <c:y val="0.73853294599262598"/>
          <c:w val="0.12457683872915"/>
          <c:h val="0.24045040026723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20000"/>
              </a:lnSpc>
              <a:defRPr sz="17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700" b="1" dirty="0">
                <a:solidFill>
                  <a:schemeClr val="tx1"/>
                </a:solidFill>
              </a:rPr>
              <a:t>Dual Studies</a:t>
            </a:r>
          </a:p>
        </c:rich>
      </c:tx>
      <c:layout>
        <c:manualLayout>
          <c:xMode val="edge"/>
          <c:yMode val="edge"/>
          <c:x val="0.2786507242150286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630504520268294"/>
          <c:y val="0.21525344026718651"/>
          <c:w val="0.467389909594634"/>
          <c:h val="0.778868530233436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AB-AC4B-8A49-9E19B13A92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AB-AC4B-8A49-9E19B13A92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AB-AC4B-8A49-9E19B13A920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AB-AC4B-8A49-9E19B13A9204}"/>
              </c:ext>
            </c:extLst>
          </c:dPt>
          <c:dLbls>
            <c:dLbl>
              <c:idx val="0"/>
              <c:layout>
                <c:manualLayout>
                  <c:x val="7.7601410934744264E-2"/>
                  <c:y val="4.1146206495639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AB-AC4B-8A49-9E19B13A9204}"/>
                </c:ext>
              </c:extLst>
            </c:dLbl>
            <c:dLbl>
              <c:idx val="1"/>
              <c:layout>
                <c:manualLayout>
                  <c:x val="-7.7601410934744305E-2"/>
                  <c:y val="7.6414383491901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AB-AC4B-8A49-9E19B13A9204}"/>
                </c:ext>
              </c:extLst>
            </c:dLbl>
            <c:dLbl>
              <c:idx val="2"/>
              <c:layout>
                <c:manualLayout>
                  <c:x val="-5.9964726631393329E-2"/>
                  <c:y val="-9.9926501489409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AB-AC4B-8A49-9E19B13A9204}"/>
                </c:ext>
              </c:extLst>
            </c:dLbl>
            <c:dLbl>
              <c:idx val="3"/>
              <c:layout>
                <c:manualLayout>
                  <c:x val="-3.5273368606702007E-2"/>
                  <c:y val="-0.12343861948691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AB-AC4B-8A49-9E19B13A920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AB-AC4B-8A49-9E19B13A92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20000"/>
              </a:lnSpc>
              <a:defRPr sz="17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700" b="1" dirty="0">
                <a:solidFill>
                  <a:schemeClr val="tx1"/>
                </a:solidFill>
              </a:rPr>
              <a:t>Distance learning</a:t>
            </a:r>
          </a:p>
        </c:rich>
      </c:tx>
      <c:layout>
        <c:manualLayout>
          <c:xMode val="edge"/>
          <c:yMode val="edge"/>
          <c:x val="0.27740198513122521"/>
          <c:y val="2.843396890708804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630504520268294"/>
          <c:y val="0.21525344026718651"/>
          <c:w val="0.467389909594634"/>
          <c:h val="0.778868530233436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8-0945-BE47-D22B3BA023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8-0945-BE47-D22B3BA023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8-0945-BE47-D22B3BA023E5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8-0945-BE47-D22B3BA023E5}"/>
              </c:ext>
            </c:extLst>
          </c:dPt>
          <c:dLbls>
            <c:dLbl>
              <c:idx val="0"/>
              <c:layout>
                <c:manualLayout>
                  <c:x val="7.7601410934744264E-2"/>
                  <c:y val="4.1146206495639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68-0945-BE47-D22B3BA023E5}"/>
                </c:ext>
              </c:extLst>
            </c:dLbl>
            <c:dLbl>
              <c:idx val="1"/>
              <c:layout>
                <c:manualLayout>
                  <c:x val="-7.7601410934744305E-2"/>
                  <c:y val="7.6414383491901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68-0945-BE47-D22B3BA023E5}"/>
                </c:ext>
              </c:extLst>
            </c:dLbl>
            <c:dLbl>
              <c:idx val="2"/>
              <c:layout>
                <c:manualLayout>
                  <c:x val="-5.9964726631393329E-2"/>
                  <c:y val="-9.9926501489409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68-0945-BE47-D22B3BA023E5}"/>
                </c:ext>
              </c:extLst>
            </c:dLbl>
            <c:dLbl>
              <c:idx val="3"/>
              <c:layout>
                <c:manualLayout>
                  <c:x val="-3.5273368606702007E-2"/>
                  <c:y val="-0.12343861948691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68-0945-BE47-D22B3BA023E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8-0945-BE47-D22B3BA023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20000"/>
              </a:lnSpc>
              <a:defRPr sz="17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700" b="1" dirty="0">
                <a:solidFill>
                  <a:schemeClr val="tx1"/>
                </a:solidFill>
              </a:rPr>
              <a:t>Students</a:t>
            </a:r>
          </a:p>
        </c:rich>
      </c:tx>
      <c:layout>
        <c:manualLayout>
          <c:xMode val="edge"/>
          <c:yMode val="edge"/>
          <c:x val="0.3456701245677623"/>
          <c:y val="2.843390808863920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630504520268294"/>
          <c:y val="0.21525344026718651"/>
          <c:w val="0.467389909594634"/>
          <c:h val="0.778868530233436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9050"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30-6A4F-8122-73F883191C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30-6A4F-8122-73F883191C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30-6A4F-8122-73F883191CC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30-6A4F-8122-73F883191CC7}"/>
              </c:ext>
            </c:extLst>
          </c:dPt>
          <c:dLbls>
            <c:dLbl>
              <c:idx val="0"/>
              <c:layout>
                <c:manualLayout>
                  <c:x val="7.7601410934744264E-2"/>
                  <c:y val="4.1146206495639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0-6A4F-8122-73F883191CC7}"/>
                </c:ext>
              </c:extLst>
            </c:dLbl>
            <c:dLbl>
              <c:idx val="1"/>
              <c:layout>
                <c:manualLayout>
                  <c:x val="-7.7601410934744305E-2"/>
                  <c:y val="7.6414383491901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0-6A4F-8122-73F883191CC7}"/>
                </c:ext>
              </c:extLst>
            </c:dLbl>
            <c:dLbl>
              <c:idx val="2"/>
              <c:layout>
                <c:manualLayout>
                  <c:x val="-5.9964726631393329E-2"/>
                  <c:y val="-9.9926501489409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30-6A4F-8122-73F883191CC7}"/>
                </c:ext>
              </c:extLst>
            </c:dLbl>
            <c:dLbl>
              <c:idx val="3"/>
              <c:layout>
                <c:manualLayout>
                  <c:x val="-3.5273368606702007E-2"/>
                  <c:y val="-0.12343861948691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30-6A4F-8122-73F883191CC7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30-6A4F-8122-73F883191C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B6640-4434-C947-AC85-94372C485829}" type="datetimeFigureOut">
              <a:t>20.07.2023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006C-87F7-1046-9D4F-BD72A970F1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50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C82C-DD4D-490F-8868-2B1C3B47698B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CA58-6FD8-4ACA-9D1E-EE4A7346A6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Market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1E03626C-221D-7141-8EED-B0B5630D09BE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5BCFA3-DF92-7848-A083-4FA37211AD63}"/>
              </a:ext>
            </a:extLst>
          </p:cNvPr>
          <p:cNvSpPr txBox="1"/>
          <p:nvPr userDrawn="1"/>
        </p:nvSpPr>
        <p:spPr>
          <a:xfrm>
            <a:off x="227013" y="92075"/>
            <a:ext cx="872331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Titel</a:t>
            </a:r>
            <a:br>
              <a:rPr lang="de-DE" sz="16000" dirty="0">
                <a:solidFill>
                  <a:schemeClr val="accent1"/>
                </a:solidFill>
              </a:rPr>
            </a:br>
            <a:r>
              <a:rPr lang="de-DE" sz="16000" dirty="0">
                <a:solidFill>
                  <a:schemeClr val="accent1"/>
                </a:solidFill>
              </a:rPr>
              <a:t>Folien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5C1B88-31E4-B749-B4CA-544CFAB8D43E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14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1813368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E22-3AFB-7041-A165-C9D71668285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8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8EFE377-CA57-264E-B8C5-C610B7FE33D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6000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E8AA2D5-69A5-FC4A-9601-75A0270B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2281032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C89B294-29AA-1647-8B84-1558EF15B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7" y="1520826"/>
            <a:ext cx="352682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0954412-A723-754A-9721-32DE7B08C8F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24337" y="1520826"/>
            <a:ext cx="3492839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503B-D1A3-8249-BEB0-8F3F13FD5B9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7663" y="1520826"/>
            <a:ext cx="3526825" cy="4895849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EE8C08E-D435-8348-9302-041899BC9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2479976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6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FF6A85E6-9499-1E4B-B966-0FD1D06C7C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9374" y="1586207"/>
            <a:ext cx="7032625" cy="4830467"/>
          </a:xfrm>
          <a:custGeom>
            <a:avLst/>
            <a:gdLst>
              <a:gd name="connsiteX0" fmla="*/ 0 w 7032625"/>
              <a:gd name="connsiteY0" fmla="*/ 0 h 4824412"/>
              <a:gd name="connsiteX1" fmla="*/ 7032625 w 7032625"/>
              <a:gd name="connsiteY1" fmla="*/ 0 h 4824412"/>
              <a:gd name="connsiteX2" fmla="*/ 7032625 w 7032625"/>
              <a:gd name="connsiteY2" fmla="*/ 4824412 h 4824412"/>
              <a:gd name="connsiteX3" fmla="*/ 0 w 7032625"/>
              <a:gd name="connsiteY3" fmla="*/ 4824412 h 4824412"/>
              <a:gd name="connsiteX4" fmla="*/ 0 w 7032625"/>
              <a:gd name="connsiteY4" fmla="*/ 0 h 4824412"/>
              <a:gd name="connsiteX0" fmla="*/ 333060 w 7032625"/>
              <a:gd name="connsiteY0" fmla="*/ 0 h 4830467"/>
              <a:gd name="connsiteX1" fmla="*/ 7032625 w 7032625"/>
              <a:gd name="connsiteY1" fmla="*/ 6055 h 4830467"/>
              <a:gd name="connsiteX2" fmla="*/ 7032625 w 7032625"/>
              <a:gd name="connsiteY2" fmla="*/ 4830467 h 4830467"/>
              <a:gd name="connsiteX3" fmla="*/ 0 w 7032625"/>
              <a:gd name="connsiteY3" fmla="*/ 4830467 h 4830467"/>
              <a:gd name="connsiteX4" fmla="*/ 333060 w 7032625"/>
              <a:gd name="connsiteY4" fmla="*/ 0 h 483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2625" h="4830467">
                <a:moveTo>
                  <a:pt x="333060" y="0"/>
                </a:moveTo>
                <a:lnTo>
                  <a:pt x="7032625" y="6055"/>
                </a:lnTo>
                <a:lnTo>
                  <a:pt x="7032625" y="4830467"/>
                </a:lnTo>
                <a:lnTo>
                  <a:pt x="0" y="4830467"/>
                </a:lnTo>
                <a:lnTo>
                  <a:pt x="333060" y="0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 wrap="square" tIns="180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134-60D5-7F4D-B1D8-DEC9F64753C6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913" y="1520825"/>
            <a:ext cx="3741738" cy="496411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C67EDD6-9114-6E41-98FC-E994DB2A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4014158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A61E-7AEC-D342-8104-4DFD59E7350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8" y="1520825"/>
            <a:ext cx="8206774" cy="489585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458B6AAC-E0F2-9444-B6EF-37BDDBF708E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04288" y="1592263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FC789AD0-D5A0-2F43-8A2B-8D5E9F65A1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04288" y="3848624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F4F8E0B-0E1B-9A42-8413-470B8F8BD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4109242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Marginalspalte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40912" y="1520825"/>
            <a:ext cx="1908175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684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Marginalspalte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4" y="1520825"/>
            <a:ext cx="752475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04288" y="1520825"/>
            <a:ext cx="2844799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55211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Extra 2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1E03626C-221D-7141-8EED-B0B5630D09BE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5BCFA3-DF92-7848-A083-4FA37211AD63}"/>
              </a:ext>
            </a:extLst>
          </p:cNvPr>
          <p:cNvSpPr txBox="1"/>
          <p:nvPr userDrawn="1"/>
        </p:nvSpPr>
        <p:spPr>
          <a:xfrm>
            <a:off x="227013" y="92075"/>
            <a:ext cx="8720560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Marketing</a:t>
            </a:r>
            <a:br>
              <a:rPr lang="de-DE" sz="16000" dirty="0">
                <a:solidFill>
                  <a:schemeClr val="accent1"/>
                </a:solidFill>
              </a:rPr>
            </a:br>
            <a:r>
              <a:rPr lang="de-DE" sz="16000" dirty="0">
                <a:solidFill>
                  <a:schemeClr val="accent1"/>
                </a:solidFill>
              </a:rPr>
              <a:t>Farbe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5C1B88-31E4-B749-B4CA-544CFAB8D43E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7928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79D6AFE-0DF9-7F42-876B-641F5E686B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0F38BC59-83AE-B246-B711-ACB52AF3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44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E22-3AFB-7041-A165-C9D71668285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8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8EFE377-CA57-264E-B8C5-C610B7FE33D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6000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44B238F-3080-E546-B812-C9AE270D3F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61652E88-5FE1-464D-9B20-5C8361E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975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gro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36EFD81C-C954-BF49-BA62-1051E50058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C6785-A792-114F-BC5E-78D4A114BA6A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5635438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2148B433-7FC0-794A-89F6-B6762AA635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932772"/>
            <a:ext cx="8413403" cy="1105678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7660"/>
              </a:lnSpc>
              <a:defRPr sz="7600" baseline="0"/>
            </a:lvl1pPr>
          </a:lstStyle>
          <a:p>
            <a:r>
              <a:rPr lang="de-DE" dirty="0" err="1"/>
              <a:t>titel</a:t>
            </a:r>
            <a:r>
              <a:rPr lang="de-DE" dirty="0"/>
              <a:t>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8CC71CE8-520B-DB40-B418-D8F67565BD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44835"/>
            <a:ext cx="9489018" cy="1105678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7660"/>
              </a:lnSpc>
              <a:spcAft>
                <a:spcPts val="0"/>
              </a:spcAft>
              <a:buNone/>
              <a:defRPr sz="76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13A157F3-E00B-924B-B69A-B723ED249F97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68316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C89B294-29AA-1647-8B84-1558EF15B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7" y="1520826"/>
            <a:ext cx="352682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0954412-A723-754A-9721-32DE7B08C8F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24337" y="1520826"/>
            <a:ext cx="3492839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503B-D1A3-8249-BEB0-8F3F13FD5B9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7663" y="1520826"/>
            <a:ext cx="3526825" cy="4895849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49462804-1FF2-E84F-A8CA-B69EBA2633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 cap="all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DDD9DCC-9C74-274E-A4AD-4AA7DD00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69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6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FF6A85E6-9499-1E4B-B966-0FD1D06C7C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9374" y="1586207"/>
            <a:ext cx="7032625" cy="4830467"/>
          </a:xfrm>
          <a:custGeom>
            <a:avLst/>
            <a:gdLst>
              <a:gd name="connsiteX0" fmla="*/ 0 w 7032625"/>
              <a:gd name="connsiteY0" fmla="*/ 0 h 4824412"/>
              <a:gd name="connsiteX1" fmla="*/ 7032625 w 7032625"/>
              <a:gd name="connsiteY1" fmla="*/ 0 h 4824412"/>
              <a:gd name="connsiteX2" fmla="*/ 7032625 w 7032625"/>
              <a:gd name="connsiteY2" fmla="*/ 4824412 h 4824412"/>
              <a:gd name="connsiteX3" fmla="*/ 0 w 7032625"/>
              <a:gd name="connsiteY3" fmla="*/ 4824412 h 4824412"/>
              <a:gd name="connsiteX4" fmla="*/ 0 w 7032625"/>
              <a:gd name="connsiteY4" fmla="*/ 0 h 4824412"/>
              <a:gd name="connsiteX0" fmla="*/ 333060 w 7032625"/>
              <a:gd name="connsiteY0" fmla="*/ 0 h 4830467"/>
              <a:gd name="connsiteX1" fmla="*/ 7032625 w 7032625"/>
              <a:gd name="connsiteY1" fmla="*/ 6055 h 4830467"/>
              <a:gd name="connsiteX2" fmla="*/ 7032625 w 7032625"/>
              <a:gd name="connsiteY2" fmla="*/ 4830467 h 4830467"/>
              <a:gd name="connsiteX3" fmla="*/ 0 w 7032625"/>
              <a:gd name="connsiteY3" fmla="*/ 4830467 h 4830467"/>
              <a:gd name="connsiteX4" fmla="*/ 333060 w 7032625"/>
              <a:gd name="connsiteY4" fmla="*/ 0 h 483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2625" h="4830467">
                <a:moveTo>
                  <a:pt x="333060" y="0"/>
                </a:moveTo>
                <a:lnTo>
                  <a:pt x="7032625" y="6055"/>
                </a:lnTo>
                <a:lnTo>
                  <a:pt x="7032625" y="4830467"/>
                </a:lnTo>
                <a:lnTo>
                  <a:pt x="0" y="4830467"/>
                </a:lnTo>
                <a:lnTo>
                  <a:pt x="333060" y="0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 wrap="square" tIns="180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134-60D5-7F4D-B1D8-DEC9F64753C6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913" y="1520825"/>
            <a:ext cx="3741738" cy="496411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FB33AB-7F43-9245-A3E6-2E89F35FDC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AB656C25-98EF-F140-BB75-794BC7D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802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A61E-7AEC-D342-8104-4DFD59E7350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8" y="1520825"/>
            <a:ext cx="8206774" cy="489585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458B6AAC-E0F2-9444-B6EF-37BDDBF708E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04288" y="1592263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FC789AD0-D5A0-2F43-8A2B-8D5E9F65A1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04288" y="3848624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C69823DE-3F00-364A-807F-3F4FA5F048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2" name="Titel 6">
            <a:extLst>
              <a:ext uri="{FF2B5EF4-FFF2-40B4-BE49-F238E27FC236}">
                <a16:creationId xmlns:a16="http://schemas.microsoft.com/office/drawing/2014/main" id="{92C08D9F-C965-9741-AB9B-15E2D1C8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22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Marginalspalte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40912" y="1520825"/>
            <a:ext cx="1908175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ED06B77B-AFDF-5742-8D14-5847AE779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F5C3B40D-5E0B-3C40-8C7C-9F03DBC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43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Marginalspalte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4" y="1520825"/>
            <a:ext cx="752475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04288" y="1520825"/>
            <a:ext cx="2844799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E50955C-AEDF-204B-8317-E14B744DD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2A28D097-F7E9-5F40-95D8-FC64EC3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17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Speci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FCDF7C-9C72-5F44-B680-A8E81BA37978}"/>
              </a:ext>
            </a:extLst>
          </p:cNvPr>
          <p:cNvSpPr txBox="1"/>
          <p:nvPr userDrawn="1"/>
        </p:nvSpPr>
        <p:spPr>
          <a:xfrm>
            <a:off x="227013" y="92075"/>
            <a:ext cx="777716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Specials</a:t>
            </a:r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2971FCF4-25A8-274D-9986-90AC0E5F319C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98F0A7-0823-264B-BD0F-32619CF0E3F8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950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1z | Grafik oben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>
            <a:extLst>
              <a:ext uri="{FF2B5EF4-FFF2-40B4-BE49-F238E27FC236}">
                <a16:creationId xmlns:a16="http://schemas.microsoft.com/office/drawing/2014/main" id="{D9AEF4E9-E50B-0A4D-BC46-FACCB6F39AC3}"/>
              </a:ext>
            </a:extLst>
          </p:cNvPr>
          <p:cNvSpPr/>
          <p:nvPr userDrawn="1"/>
        </p:nvSpPr>
        <p:spPr>
          <a:xfrm>
            <a:off x="0" y="0"/>
            <a:ext cx="12192000" cy="4454264"/>
          </a:xfrm>
          <a:custGeom>
            <a:avLst/>
            <a:gdLst>
              <a:gd name="connsiteX0" fmla="*/ 0 w 12192000"/>
              <a:gd name="connsiteY0" fmla="*/ 0 h 4454264"/>
              <a:gd name="connsiteX1" fmla="*/ 12192000 w 12192000"/>
              <a:gd name="connsiteY1" fmla="*/ 0 h 4454264"/>
              <a:gd name="connsiteX2" fmla="*/ 12192000 w 12192000"/>
              <a:gd name="connsiteY2" fmla="*/ 3601716 h 4454264"/>
              <a:gd name="connsiteX3" fmla="*/ 0 w 12192000"/>
              <a:gd name="connsiteY3" fmla="*/ 4454264 h 445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54264">
                <a:moveTo>
                  <a:pt x="0" y="0"/>
                </a:moveTo>
                <a:lnTo>
                  <a:pt x="12192000" y="0"/>
                </a:lnTo>
                <a:lnTo>
                  <a:pt x="12192000" y="3601716"/>
                </a:lnTo>
                <a:lnTo>
                  <a:pt x="0" y="44542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D0E9-A085-1F44-A74A-809F92B9DFA4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FAF5CAD9-490B-4E9E-BF28-342011D205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24338" y="4545013"/>
            <a:ext cx="3485590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5914F5E7-08D4-44AD-B766-89D06AB4D6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7664" y="4545013"/>
            <a:ext cx="3524588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4">
            <a:extLst>
              <a:ext uri="{FF2B5EF4-FFF2-40B4-BE49-F238E27FC236}">
                <a16:creationId xmlns:a16="http://schemas.microsoft.com/office/drawing/2014/main" id="{AB9E1D3E-E4F8-4AFF-89B2-407B55CCC8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913" y="1592263"/>
            <a:ext cx="3524588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3" name="Inhaltsplatzhalter 24">
            <a:extLst>
              <a:ext uri="{FF2B5EF4-FFF2-40B4-BE49-F238E27FC236}">
                <a16:creationId xmlns:a16="http://schemas.microsoft.com/office/drawing/2014/main" id="{F7F48B9D-6E26-4412-9AB5-D5D14F72F1C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24338" y="1598671"/>
            <a:ext cx="3474926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4" name="Inhaltsplatzhalter 24">
            <a:extLst>
              <a:ext uri="{FF2B5EF4-FFF2-40B4-BE49-F238E27FC236}">
                <a16:creationId xmlns:a16="http://schemas.microsoft.com/office/drawing/2014/main" id="{11455913-5E73-45AA-A76B-29E6D8A6CDD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67663" y="1598671"/>
            <a:ext cx="3524588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F75CA6C-D0B8-9B44-84D4-7208E6C817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913" y="4545013"/>
            <a:ext cx="3528562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A28E1CF-0E75-354A-B452-4D12C37BC73C}"/>
              </a:ext>
            </a:extLst>
          </p:cNvPr>
          <p:cNvSpPr txBox="1">
            <a:spLocks/>
          </p:cNvSpPr>
          <p:nvPr userDrawn="1"/>
        </p:nvSpPr>
        <p:spPr>
          <a:xfrm>
            <a:off x="312842" y="353424"/>
            <a:ext cx="6148052" cy="470026"/>
          </a:xfrm>
          <a:prstGeom prst="rect">
            <a:avLst/>
          </a:prstGeom>
          <a:solidFill>
            <a:schemeClr val="tx2"/>
          </a:solidFill>
        </p:spPr>
        <p:txBody>
          <a:bodyPr wrap="none" lIns="115200" tIns="36000" rIns="115200" bIns="18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2756BD-01F3-EF47-A88B-548DFA8250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86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1z | Grafik obe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>
            <a:extLst>
              <a:ext uri="{FF2B5EF4-FFF2-40B4-BE49-F238E27FC236}">
                <a16:creationId xmlns:a16="http://schemas.microsoft.com/office/drawing/2014/main" id="{E5607EB6-8CDB-A04E-85AE-8A651614FB3B}"/>
              </a:ext>
            </a:extLst>
          </p:cNvPr>
          <p:cNvSpPr/>
          <p:nvPr userDrawn="1"/>
        </p:nvSpPr>
        <p:spPr>
          <a:xfrm>
            <a:off x="0" y="3630373"/>
            <a:ext cx="12192000" cy="3227627"/>
          </a:xfrm>
          <a:custGeom>
            <a:avLst/>
            <a:gdLst>
              <a:gd name="connsiteX0" fmla="*/ 12192000 w 12192000"/>
              <a:gd name="connsiteY0" fmla="*/ 0 h 3227627"/>
              <a:gd name="connsiteX1" fmla="*/ 12192000 w 12192000"/>
              <a:gd name="connsiteY1" fmla="*/ 3227627 h 3227627"/>
              <a:gd name="connsiteX2" fmla="*/ 0 w 12192000"/>
              <a:gd name="connsiteY2" fmla="*/ 3227627 h 3227627"/>
              <a:gd name="connsiteX3" fmla="*/ 0 w 12192000"/>
              <a:gd name="connsiteY3" fmla="*/ 852548 h 322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27627">
                <a:moveTo>
                  <a:pt x="12192000" y="0"/>
                </a:moveTo>
                <a:lnTo>
                  <a:pt x="12192000" y="3227627"/>
                </a:lnTo>
                <a:lnTo>
                  <a:pt x="0" y="3227627"/>
                </a:lnTo>
                <a:lnTo>
                  <a:pt x="0" y="8525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C7848-08BB-9448-B280-C08CC7411D8B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57422365-F1CE-A943-B33D-5561644FB79B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442913" y="1529149"/>
            <a:ext cx="3526401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9" name="Diagrammplatzhalter 6">
            <a:extLst>
              <a:ext uri="{FF2B5EF4-FFF2-40B4-BE49-F238E27FC236}">
                <a16:creationId xmlns:a16="http://schemas.microsoft.com/office/drawing/2014/main" id="{759D297C-C84E-9140-B0FA-F132971F37BF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224338" y="1529149"/>
            <a:ext cx="3507577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20" name="Diagrammplatzhalter 6">
            <a:extLst>
              <a:ext uri="{FF2B5EF4-FFF2-40B4-BE49-F238E27FC236}">
                <a16:creationId xmlns:a16="http://schemas.microsoft.com/office/drawing/2014/main" id="{4E4CB168-149F-124F-BF88-F7FB0648EDC8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7982402" y="1529149"/>
            <a:ext cx="3509849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1255CEC0-0EDD-C242-B877-EDBAD5A8A8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24338" y="4551161"/>
            <a:ext cx="3507577" cy="1865513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CE79241A-8BEE-9C48-9425-3FCCA748E6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82402" y="4551161"/>
            <a:ext cx="3509849" cy="1865514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3914B0CF-B75A-7D4E-ABF7-E078A328C5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1737" y="4551161"/>
            <a:ext cx="3507577" cy="1865514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09103B2-7D6B-EC4C-B621-695FDA372F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27" name="Titel 6">
            <a:extLst>
              <a:ext uri="{FF2B5EF4-FFF2-40B4-BE49-F238E27FC236}">
                <a16:creationId xmlns:a16="http://schemas.microsoft.com/office/drawing/2014/main" id="{2CBD3DEC-B5C6-AB4B-9FF0-397EDAD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527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86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2z | Facts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8923F-5D14-B54D-83C1-CAEEA58BAC7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EF90EAAD-1AF4-884A-AFB6-5985CEC85E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1" name="Titel 6">
            <a:extLst>
              <a:ext uri="{FF2B5EF4-FFF2-40B4-BE49-F238E27FC236}">
                <a16:creationId xmlns:a16="http://schemas.microsoft.com/office/drawing/2014/main" id="{20C4F1E3-3F31-7543-9031-CC1A0F34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39" name="Grafik 3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947B2D-CF45-204B-84C1-1F735A3D0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2z | Facts Schwarz-Grü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>
            <a:extLst>
              <a:ext uri="{FF2B5EF4-FFF2-40B4-BE49-F238E27FC236}">
                <a16:creationId xmlns:a16="http://schemas.microsoft.com/office/drawing/2014/main" id="{4F371DBD-0789-AA45-9959-4449D48C1B23}"/>
              </a:ext>
            </a:extLst>
          </p:cNvPr>
          <p:cNvSpPr/>
          <p:nvPr userDrawn="1"/>
        </p:nvSpPr>
        <p:spPr>
          <a:xfrm>
            <a:off x="0" y="1533480"/>
            <a:ext cx="12192000" cy="5324520"/>
          </a:xfrm>
          <a:custGeom>
            <a:avLst/>
            <a:gdLst>
              <a:gd name="connsiteX0" fmla="*/ 12192000 w 12192000"/>
              <a:gd name="connsiteY0" fmla="*/ 0 h 5324520"/>
              <a:gd name="connsiteX1" fmla="*/ 12192000 w 12192000"/>
              <a:gd name="connsiteY1" fmla="*/ 5324520 h 5324520"/>
              <a:gd name="connsiteX2" fmla="*/ 0 w 12192000"/>
              <a:gd name="connsiteY2" fmla="*/ 5324520 h 5324520"/>
              <a:gd name="connsiteX3" fmla="*/ 0 w 12192000"/>
              <a:gd name="connsiteY3" fmla="*/ 852548 h 53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24520">
                <a:moveTo>
                  <a:pt x="12192000" y="0"/>
                </a:moveTo>
                <a:lnTo>
                  <a:pt x="12192000" y="5324520"/>
                </a:lnTo>
                <a:lnTo>
                  <a:pt x="0" y="5324520"/>
                </a:lnTo>
                <a:lnTo>
                  <a:pt x="0" y="8525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88DC-79E6-1C4C-8041-BD0543DAE3E2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42" name="Textplatzhalter 5">
            <a:extLst>
              <a:ext uri="{FF2B5EF4-FFF2-40B4-BE49-F238E27FC236}">
                <a16:creationId xmlns:a16="http://schemas.microsoft.com/office/drawing/2014/main" id="{E6787D87-D97D-4A49-A612-D7067A475D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3" name="Titel 6">
            <a:extLst>
              <a:ext uri="{FF2B5EF4-FFF2-40B4-BE49-F238E27FC236}">
                <a16:creationId xmlns:a16="http://schemas.microsoft.com/office/drawing/2014/main" id="{6A2810A6-09F0-914A-ACD9-D61645D0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CAC7B7-2E33-DB4C-A384-29404697AD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mit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1"/>
            <a:ext cx="12291238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4251C6-1208-4642-9E00-B15332AFDA96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87E4A6B-48F6-F445-A506-6E203B72F0F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4E308A03-67AB-454F-930C-EF17E783CAEE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4982400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052BD-A215-2541-8D0F-AA20A901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12400"/>
            <a:ext cx="7105426" cy="802424"/>
          </a:xfrm>
          <a:prstGeom prst="rect">
            <a:avLst/>
          </a:prstGeom>
        </p:spPr>
        <p:txBody>
          <a:bodyPr lIns="180000" rIns="180000">
            <a:spAutoFit/>
          </a:bodyPr>
          <a:lstStyle>
            <a:lvl1pPr>
              <a:defRPr sz="5400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1F8B7DC-5080-B646-9FB8-969FEFA337DC}"/>
              </a:ext>
            </a:extLst>
          </p:cNvPr>
          <p:cNvSpPr txBox="1">
            <a:spLocks/>
          </p:cNvSpPr>
          <p:nvPr userDrawn="1"/>
        </p:nvSpPr>
        <p:spPr>
          <a:xfrm>
            <a:off x="-1" y="3805200"/>
            <a:ext cx="11067087" cy="802424"/>
          </a:xfrm>
          <a:prstGeom prst="rect">
            <a:avLst/>
          </a:prstGeom>
          <a:solidFill>
            <a:schemeClr val="accent1"/>
          </a:solidFill>
        </p:spPr>
        <p:txBody>
          <a:bodyPr wrap="none" lIns="180000" tIns="36000" rIns="180000" bIns="18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54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305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Facts Weiß-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>
            <a:extLst>
              <a:ext uri="{FF2B5EF4-FFF2-40B4-BE49-F238E27FC236}">
                <a16:creationId xmlns:a16="http://schemas.microsoft.com/office/drawing/2014/main" id="{4F371DBD-0789-AA45-9959-4449D48C1B23}"/>
              </a:ext>
            </a:extLst>
          </p:cNvPr>
          <p:cNvSpPr/>
          <p:nvPr userDrawn="1"/>
        </p:nvSpPr>
        <p:spPr>
          <a:xfrm>
            <a:off x="0" y="1533480"/>
            <a:ext cx="12192000" cy="5324520"/>
          </a:xfrm>
          <a:custGeom>
            <a:avLst/>
            <a:gdLst>
              <a:gd name="connsiteX0" fmla="*/ 12192000 w 12192000"/>
              <a:gd name="connsiteY0" fmla="*/ 0 h 5324520"/>
              <a:gd name="connsiteX1" fmla="*/ 12192000 w 12192000"/>
              <a:gd name="connsiteY1" fmla="*/ 5324520 h 5324520"/>
              <a:gd name="connsiteX2" fmla="*/ 0 w 12192000"/>
              <a:gd name="connsiteY2" fmla="*/ 5324520 h 5324520"/>
              <a:gd name="connsiteX3" fmla="*/ 0 w 12192000"/>
              <a:gd name="connsiteY3" fmla="*/ 852548 h 53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24520">
                <a:moveTo>
                  <a:pt x="12192000" y="0"/>
                </a:moveTo>
                <a:lnTo>
                  <a:pt x="12192000" y="5324520"/>
                </a:lnTo>
                <a:lnTo>
                  <a:pt x="0" y="5324520"/>
                </a:lnTo>
                <a:lnTo>
                  <a:pt x="0" y="8525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7DB-2839-644E-8444-80F2C4160D1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B03EE19B-0D0E-CB41-82E8-4963BA57A5A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0" name="Titel 6">
            <a:extLst>
              <a:ext uri="{FF2B5EF4-FFF2-40B4-BE49-F238E27FC236}">
                <a16:creationId xmlns:a16="http://schemas.microsoft.com/office/drawing/2014/main" id="{5D7AE2FC-A8B4-9949-A25D-F901070E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36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6AD52-918F-9D4C-A782-1102797A0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520825"/>
            <a:ext cx="11299825" cy="489585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6600" cap="none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r>
              <a:rPr lang="de-DE" dirty="0"/>
              <a:t>„Ich studiere</a:t>
            </a:r>
            <a:br>
              <a:rPr lang="de-DE" dirty="0"/>
            </a:br>
            <a:r>
              <a:rPr lang="de-DE" dirty="0"/>
              <a:t>          wie und</a:t>
            </a:r>
            <a:br>
              <a:rPr lang="de-DE" dirty="0"/>
            </a:br>
            <a:r>
              <a:rPr lang="de-DE" dirty="0"/>
              <a:t>wann</a:t>
            </a:r>
            <a:br>
              <a:rPr lang="de-DE" dirty="0"/>
            </a:br>
            <a:r>
              <a:rPr lang="de-DE" dirty="0"/>
              <a:t>        ich will“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7E7CA8-13E0-BB4F-BE70-08AD122CC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6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auf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6AD52-918F-9D4C-A782-1102797A0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520825"/>
            <a:ext cx="11299825" cy="489585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6600" cap="none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r>
              <a:rPr lang="de-DE" dirty="0"/>
              <a:t>„Ich studiere</a:t>
            </a:r>
            <a:br>
              <a:rPr lang="de-DE" dirty="0"/>
            </a:br>
            <a:r>
              <a:rPr lang="de-DE" dirty="0"/>
              <a:t>          wie und</a:t>
            </a:r>
            <a:br>
              <a:rPr lang="de-DE" dirty="0"/>
            </a:br>
            <a:r>
              <a:rPr lang="de-DE" dirty="0"/>
              <a:t>wann</a:t>
            </a:r>
            <a:br>
              <a:rPr lang="de-DE" dirty="0"/>
            </a:br>
            <a:r>
              <a:rPr lang="de-DE" dirty="0"/>
              <a:t>        ich will“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13F164-3D99-614C-B3EB-CB44C67DE9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6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827CE9-3BC2-4F5B-8005-CACD0FF85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619" y="5161917"/>
            <a:ext cx="5511798" cy="1310889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de-DE" dirty="0"/>
              <a:t>Adresse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D12C8C9-B1DD-4D00-93FD-1A3B0EEEC7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8275" y="5167313"/>
            <a:ext cx="5310814" cy="131088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de-DE" dirty="0"/>
              <a:t>Ansprechpartner Name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/>
            </a:pPr>
            <a:r>
              <a:rPr lang="de-DE" dirty="0"/>
              <a:t>Ansprechpartner Telefon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/>
            </a:pPr>
            <a:r>
              <a:rPr lang="de-DE" dirty="0"/>
              <a:t>Ansprechpartner E-Mail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875367"/>
            <a:ext cx="3695793" cy="1105678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0" tIns="36000" rIns="360000" bIns="36000" rtlCol="0" anchor="t">
            <a:spAutoFit/>
          </a:bodyPr>
          <a:lstStyle>
            <a:lvl1pPr>
              <a:defRPr lang="de-DE" sz="7600" b="1" i="0" spc="20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marL="0" lvl="0" indent="0" fontAlgn="t">
              <a:lnSpc>
                <a:spcPts val="766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</a:pPr>
            <a:r>
              <a:rPr lang="de-DE" dirty="0"/>
              <a:t>Danke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FB4CFC-15F3-5E41-AC4D-CBE25F68B1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274510"/>
            <a:ext cx="203691" cy="2036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4A1DDF-4DCE-0840-A551-176D3F75B3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303" y="5949845"/>
            <a:ext cx="205199" cy="205199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77A673-382D-AC49-B7F5-76541876113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kle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291238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A93CAE66-46E4-4D41-885B-286AEA4B995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68FA23-F3AB-ED4F-A7A5-4B751EC4F955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78894B3C-B646-A641-822F-D41B0057695E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4510800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052BD-A215-2541-8D0F-AA20A901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12400"/>
            <a:ext cx="5131612" cy="579600"/>
          </a:xfrm>
          <a:prstGeom prst="rect">
            <a:avLst/>
          </a:prstGeom>
        </p:spPr>
        <p:txBody>
          <a:bodyPr lIns="216000" rIns="180000">
            <a:spAutoFit/>
          </a:bodyPr>
          <a:lstStyle>
            <a:lvl1pPr>
              <a:defRPr sz="3800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46DAFD90-7CC4-AB41-AB51-F5A83EFDD7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3560110"/>
            <a:ext cx="8409555" cy="580825"/>
          </a:xfrm>
          <a:solidFill>
            <a:schemeClr val="accent1"/>
          </a:solidFill>
        </p:spPr>
        <p:txBody>
          <a:bodyPr wrap="none" lIns="216000" tIns="36000" rIns="2160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8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</p:spTree>
    <p:extLst>
      <p:ext uri="{BB962C8B-B14F-4D97-AF65-F5344CB8AC3E}">
        <p14:creationId xmlns:p14="http://schemas.microsoft.com/office/powerpoint/2010/main" val="289292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chwarz | gro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67E666A-3FE3-DE4E-8157-B8087F1E546F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659ECD9D-327B-BD43-AE65-547D4909DB5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8" name="Textplatzhalter 20">
            <a:extLst>
              <a:ext uri="{FF2B5EF4-FFF2-40B4-BE49-F238E27FC236}">
                <a16:creationId xmlns:a16="http://schemas.microsoft.com/office/drawing/2014/main" id="{36CEB070-DE3D-3E4F-A29A-9605005A0B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5635438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0EE2ACC-D9C5-294F-BC76-98EC7A45C9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932772"/>
            <a:ext cx="8413403" cy="1105678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7660"/>
              </a:lnSpc>
              <a:defRPr sz="7600" baseline="0"/>
            </a:lvl1pPr>
          </a:lstStyle>
          <a:p>
            <a:r>
              <a:rPr lang="de-DE" dirty="0" err="1"/>
              <a:t>titel</a:t>
            </a:r>
            <a:r>
              <a:rPr lang="de-DE" dirty="0"/>
              <a:t>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DF645982-D6F4-D348-BE36-AA4BB7CC2B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44835"/>
            <a:ext cx="9489018" cy="1105678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7660"/>
              </a:lnSpc>
              <a:spcAft>
                <a:spcPts val="0"/>
              </a:spcAft>
              <a:buNone/>
              <a:defRPr sz="76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F6F4792-D880-CA41-A89F-220A09309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bg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49CD7426-1C4B-9648-B1AD-168CCE9F7E1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5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Primär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6981921" cy="594000"/>
          </a:xfrm>
          <a:prstGeom prst="rect">
            <a:avLst/>
          </a:prstGeom>
          <a:solidFill>
            <a:schemeClr val="bg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3860"/>
              </a:lnSpc>
              <a:defRPr sz="3800"/>
            </a:lvl1pPr>
          </a:lstStyle>
          <a:p>
            <a:r>
              <a:rPr lang="de-DE" dirty="0"/>
              <a:t>Kapiteleinstieg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bg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4112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5" orient="horz" pos="2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Primärfarbe mit Zusatzinf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4201673" cy="594000"/>
          </a:xfrm>
          <a:prstGeom prst="rect">
            <a:avLst/>
          </a:prstGeom>
          <a:solidFill>
            <a:schemeClr val="bg1"/>
          </a:solidFill>
        </p:spPr>
        <p:txBody>
          <a:bodyPr wrap="none" lIns="216000" tIns="36000" rIns="216000" bIns="36000" anchor="t" anchorCtr="0">
            <a:spAutoFit/>
          </a:bodyPr>
          <a:lstStyle>
            <a:lvl1pPr marL="0" marR="0" indent="0" algn="l" defTabSz="914400" rtl="0" eaLnBrk="1" fontAlgn="t" latinLnBrk="0" hangingPunct="1">
              <a:lnSpc>
                <a:spcPts val="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de-DE" dirty="0"/>
              <a:t>Kapiteleinstieg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bg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6077B5-74B1-2F41-8145-A1A4E650921D}"/>
              </a:ext>
            </a:extLst>
          </p:cNvPr>
          <p:cNvSpPr/>
          <p:nvPr userDrawn="1"/>
        </p:nvSpPr>
        <p:spPr>
          <a:xfrm rot="-240000">
            <a:off x="6103513" y="1529134"/>
            <a:ext cx="6310622" cy="465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94473D9-48C7-564E-80AB-80B749B9B5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8669" y="2384425"/>
            <a:ext cx="3819525" cy="3590925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469EDBC-A364-9A45-BE1D-0C5F095B1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42150" y="1904037"/>
            <a:ext cx="2378730" cy="265260"/>
          </a:xfrm>
          <a:solidFill>
            <a:schemeClr val="tx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986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24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Gra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6981921" cy="594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marL="0" marR="0" indent="0" algn="l" defTabSz="914400" rtl="0" eaLnBrk="1" fontAlgn="t" latinLnBrk="0" hangingPunct="1">
              <a:lnSpc>
                <a:spcPts val="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de-DE" dirty="0"/>
              <a:t>Kapiteleinstieg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01275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244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Basic 2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C78F12D4-CCFC-C24B-A63A-1C7D592AAA82}"/>
              </a:ext>
            </a:extLst>
          </p:cNvPr>
          <p:cNvSpPr/>
          <p:nvPr userDrawn="1"/>
        </p:nvSpPr>
        <p:spPr>
          <a:xfrm rot="13500000">
            <a:off x="6440705" y="1272118"/>
            <a:ext cx="4341010" cy="434101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7FB39C-6163-1546-8B5D-8A3C5157833C}"/>
              </a:ext>
            </a:extLst>
          </p:cNvPr>
          <p:cNvSpPr txBox="1"/>
          <p:nvPr userDrawn="1"/>
        </p:nvSpPr>
        <p:spPr>
          <a:xfrm>
            <a:off x="227013" y="92075"/>
            <a:ext cx="777716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bg1"/>
                </a:solidFill>
              </a:rPr>
              <a:t>Basic</a:t>
            </a:r>
            <a:br>
              <a:rPr lang="de-DE" sz="16000" dirty="0">
                <a:solidFill>
                  <a:schemeClr val="bg1"/>
                </a:solidFill>
              </a:rPr>
            </a:br>
            <a:r>
              <a:rPr lang="de-DE" sz="16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BC5C4B-7785-BF4A-94C7-F5F25E823FBD}"/>
              </a:ext>
            </a:extLst>
          </p:cNvPr>
          <p:cNvSpPr txBox="1"/>
          <p:nvPr userDrawn="1"/>
        </p:nvSpPr>
        <p:spPr>
          <a:xfrm>
            <a:off x="9561124" y="571413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2800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C76B1-7980-4864-8FC9-8A9F4B89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520825"/>
            <a:ext cx="11306175" cy="4895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3A553-9EB1-4982-92B2-BEA3E8BD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028" y="6667836"/>
            <a:ext cx="468000" cy="1354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D67F9C40-D2DD-1441-80A2-6756AC3A0FAA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383BC-8FD2-417D-82A3-7E497844D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977" y="6667837"/>
            <a:ext cx="10474325" cy="1354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05C26-BF44-4D12-A7EE-C57CB14E6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9840" y="6667836"/>
            <a:ext cx="415290" cy="1354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E7336-F60A-4641-B68B-9F42F9B10258}"/>
              </a:ext>
            </a:extLst>
          </p:cNvPr>
          <p:cNvSpPr txBox="1"/>
          <p:nvPr userDrawn="1"/>
        </p:nvSpPr>
        <p:spPr>
          <a:xfrm>
            <a:off x="2383604" y="-17979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267628-E454-B04F-8EAC-A3F30A3F3A1D}"/>
              </a:ext>
            </a:extLst>
          </p:cNvPr>
          <p:cNvSpPr txBox="1"/>
          <p:nvPr userDrawn="1"/>
        </p:nvSpPr>
        <p:spPr>
          <a:xfrm>
            <a:off x="6303196" y="-46234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59EDCE-3677-9943-877A-7A7D118E8A3E}"/>
              </a:ext>
            </a:extLst>
          </p:cNvPr>
          <p:cNvSpPr txBox="1"/>
          <p:nvPr userDrawn="1"/>
        </p:nvSpPr>
        <p:spPr>
          <a:xfrm>
            <a:off x="6739847" y="-184935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117D4B-D7F6-5240-A714-2DFE2DE9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prstGeom prst="rect">
            <a:avLst/>
          </a:prstGeo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/>
          <a:p>
            <a:pPr marL="0" lvl="0" indent="0" fontAlgn="t">
              <a:lnSpc>
                <a:spcPts val="3000"/>
              </a:lnSpc>
              <a:tabLst/>
            </a:pPr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EA5876-469A-D345-A1E4-0A073FABFF9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9929232" y="0"/>
            <a:ext cx="2169531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4002" r:id="rId2"/>
    <p:sldLayoutId id="2147484033" r:id="rId3"/>
    <p:sldLayoutId id="2147484034" r:id="rId4"/>
    <p:sldLayoutId id="2147484030" r:id="rId5"/>
    <p:sldLayoutId id="2147484003" r:id="rId6"/>
    <p:sldLayoutId id="2147484028" r:id="rId7"/>
    <p:sldLayoutId id="2147484005" r:id="rId8"/>
    <p:sldLayoutId id="2147483978" r:id="rId9"/>
    <p:sldLayoutId id="2147483979" r:id="rId10"/>
    <p:sldLayoutId id="2147483980" r:id="rId11"/>
    <p:sldLayoutId id="2147483981" r:id="rId12"/>
    <p:sldLayoutId id="2147484010" r:id="rId13"/>
    <p:sldLayoutId id="2147484011" r:id="rId14"/>
    <p:sldLayoutId id="2147484042" r:id="rId15"/>
    <p:sldLayoutId id="2147484043" r:id="rId16"/>
    <p:sldLayoutId id="2147483975" r:id="rId17"/>
    <p:sldLayoutId id="2147484035" r:id="rId18"/>
    <p:sldLayoutId id="2147484036" r:id="rId19"/>
    <p:sldLayoutId id="2147484037" r:id="rId20"/>
    <p:sldLayoutId id="2147484038" r:id="rId21"/>
    <p:sldLayoutId id="2147484039" r:id="rId22"/>
    <p:sldLayoutId id="2147484044" r:id="rId23"/>
    <p:sldLayoutId id="2147484045" r:id="rId24"/>
    <p:sldLayoutId id="2147484029" r:id="rId25"/>
    <p:sldLayoutId id="2147483904" r:id="rId26"/>
    <p:sldLayoutId id="2147483992" r:id="rId27"/>
    <p:sldLayoutId id="2147483988" r:id="rId28"/>
    <p:sldLayoutId id="2147483989" r:id="rId29"/>
    <p:sldLayoutId id="2147483990" r:id="rId30"/>
    <p:sldLayoutId id="2147484040" r:id="rId31"/>
    <p:sldLayoutId id="2147484041" r:id="rId32"/>
    <p:sldLayoutId id="2147483893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000" kern="1200" cap="all" spc="-20" baseline="0" smtClean="0">
          <a:solidFill>
            <a:schemeClr val="tx1"/>
          </a:solidFill>
          <a:latin typeface="Source Sans Pro Bold" panose="020B0703030503020204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8" pos="279" userDrawn="1">
          <p15:clr>
            <a:srgbClr val="81C4D7"/>
          </p15:clr>
        </p15:guide>
        <p15:guide id="41" orient="horz" pos="4260">
          <p15:clr>
            <a:srgbClr val="81C4D7"/>
          </p15:clr>
        </p15:guide>
        <p15:guide id="42" pos="3840">
          <p15:clr>
            <a:srgbClr val="81C4D7"/>
          </p15:clr>
        </p15:guide>
        <p15:guide id="43" orient="horz" pos="278" userDrawn="1">
          <p15:clr>
            <a:srgbClr val="81C4D7"/>
          </p15:clr>
        </p15:guide>
        <p15:guide id="45" orient="horz" pos="4042" userDrawn="1">
          <p15:clr>
            <a:srgbClr val="81C4D7"/>
          </p15:clr>
        </p15:guide>
        <p15:guide id="46" pos="7401" userDrawn="1">
          <p15:clr>
            <a:srgbClr val="81C4D7"/>
          </p15:clr>
        </p15:guide>
        <p15:guide id="50" pos="6811" userDrawn="1">
          <p15:clr>
            <a:srgbClr val="81C4D7"/>
          </p15:clr>
        </p15:guide>
        <p15:guide id="51" pos="6199" userDrawn="1">
          <p15:clr>
            <a:srgbClr val="81C4D7"/>
          </p15:clr>
        </p15:guide>
        <p15:guide id="52" pos="5609" userDrawn="1">
          <p15:clr>
            <a:srgbClr val="81C4D7"/>
          </p15:clr>
        </p15:guide>
        <p15:guide id="53" pos="5019" userDrawn="1">
          <p15:clr>
            <a:srgbClr val="81C4D7"/>
          </p15:clr>
        </p15:guide>
        <p15:guide id="54" pos="4430" userDrawn="1">
          <p15:clr>
            <a:srgbClr val="81C4D7"/>
          </p15:clr>
        </p15:guide>
        <p15:guide id="55" pos="3250" userDrawn="1">
          <p15:clr>
            <a:srgbClr val="81C4D7"/>
          </p15:clr>
        </p15:guide>
        <p15:guide id="56" pos="2661" userDrawn="1">
          <p15:clr>
            <a:srgbClr val="81C4D7"/>
          </p15:clr>
        </p15:guide>
        <p15:guide id="57" pos="2071" userDrawn="1">
          <p15:clr>
            <a:srgbClr val="81C4D7"/>
          </p15:clr>
        </p15:guide>
        <p15:guide id="58" pos="1459" userDrawn="1">
          <p15:clr>
            <a:srgbClr val="81C4D7"/>
          </p15:clr>
        </p15:guide>
        <p15:guide id="59" pos="869" userDrawn="1">
          <p15:clr>
            <a:srgbClr val="5ACBF0"/>
          </p15:clr>
        </p15:guide>
        <p15:guide id="60" pos="143" userDrawn="1">
          <p15:clr>
            <a:srgbClr val="F26B43"/>
          </p15:clr>
        </p15:guide>
        <p15:guide id="61" orient="horz" pos="1003" userDrawn="1">
          <p15:clr>
            <a:srgbClr val="F26B43"/>
          </p15:clr>
        </p15:guide>
        <p15:guide id="62" orient="horz" pos="958" userDrawn="1">
          <p15:clr>
            <a:srgbClr val="81C4D7"/>
          </p15:clr>
        </p15:guide>
        <p15:guide id="63" orient="horz" pos="4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027801-0051-0343-8243-2F2837999B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Colloquium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E98CF2-37B8-0F41-BD50-7B66BC25D8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Place and date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E2C5054-B498-CE40-ACCB-30B58D45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2772"/>
            <a:ext cx="2839121" cy="1105678"/>
          </a:xfrm>
        </p:spPr>
        <p:txBody>
          <a:bodyPr/>
          <a:lstStyle/>
          <a:p>
            <a:r>
              <a:rPr lang="de-DE" dirty="0"/>
              <a:t>Title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AF1BAC2-8DB7-4542-9B3F-541A845CB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4144835"/>
            <a:ext cx="6864902" cy="1105678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10163AB-F91E-F84D-BB2C-170C9B5DE6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2563541"/>
            <a:ext cx="2023513" cy="265260"/>
          </a:xfrm>
        </p:spPr>
        <p:txBody>
          <a:bodyPr/>
          <a:lstStyle/>
          <a:p>
            <a:r>
              <a:rPr lang="de-DE" dirty="0"/>
              <a:t>Name, </a:t>
            </a:r>
            <a:r>
              <a:rPr lang="de-DE" dirty="0" err="1"/>
              <a:t>Surname</a:t>
            </a:r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42E205E0-A495-FF40-B0D7-A3A81D349F7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0906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3941C5-58D3-AC47-B462-DB8413B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499D9-15BB-1240-8E2D-017809E6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4C3E80-579A-0347-A166-D5D954F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division, please use the three-column text variant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5F217C-64B1-914F-A52B-1860D426C47C}"/>
              </a:ext>
            </a:extLst>
          </p:cNvPr>
          <p:cNvGrpSpPr/>
          <p:nvPr/>
        </p:nvGrpSpPr>
        <p:grpSpPr>
          <a:xfrm>
            <a:off x="442912" y="1592263"/>
            <a:ext cx="11306175" cy="4824412"/>
            <a:chOff x="300038" y="1592263"/>
            <a:chExt cx="11449050" cy="4637517"/>
          </a:xfrm>
        </p:grpSpPr>
        <p:sp>
          <p:nvSpPr>
            <p:cNvPr id="7" name="Inhaltsplatzhalter 2">
              <a:extLst>
                <a:ext uri="{FF2B5EF4-FFF2-40B4-BE49-F238E27FC236}">
                  <a16:creationId xmlns:a16="http://schemas.microsoft.com/office/drawing/2014/main" id="{10EB616F-4C5F-5646-931A-E1444E02A89C}"/>
                </a:ext>
              </a:extLst>
            </p:cNvPr>
            <p:cNvSpPr txBox="1">
              <a:spLocks/>
            </p:cNvSpPr>
            <p:nvPr/>
          </p:nvSpPr>
          <p:spPr>
            <a:xfrm>
              <a:off x="2287137" y="3251451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br>
                <a:rPr lang="de-DE" sz="1700" dirty="0"/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AA00157A-5EB7-8740-8283-115AE1CA8701}"/>
                </a:ext>
              </a:extLst>
            </p:cNvPr>
            <p:cNvSpPr txBox="1">
              <a:spLocks/>
            </p:cNvSpPr>
            <p:nvPr/>
          </p:nvSpPr>
          <p:spPr>
            <a:xfrm>
              <a:off x="6261335" y="3251451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br>
                <a:rPr lang="de-DE" sz="1700" dirty="0"/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cxnSp>
          <p:nvCxnSpPr>
            <p:cNvPr id="9" name="Verbinder: gewinkelt 6">
              <a:extLst>
                <a:ext uri="{FF2B5EF4-FFF2-40B4-BE49-F238E27FC236}">
                  <a16:creationId xmlns:a16="http://schemas.microsoft.com/office/drawing/2014/main" id="{AB99C011-3AFD-A643-98B1-C0FD48D64312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37464" y="2251833"/>
              <a:ext cx="236772" cy="99961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7">
              <a:extLst>
                <a:ext uri="{FF2B5EF4-FFF2-40B4-BE49-F238E27FC236}">
                  <a16:creationId xmlns:a16="http://schemas.microsoft.com/office/drawing/2014/main" id="{6E4D829D-31B4-A54A-B19D-D27137A4CF1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774890" y="2251834"/>
              <a:ext cx="550083" cy="1029426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3424215E-DC5A-D04A-9F27-45769D947728}"/>
                </a:ext>
              </a:extLst>
            </p:cNvPr>
            <p:cNvSpPr txBox="1">
              <a:spLocks/>
            </p:cNvSpPr>
            <p:nvPr/>
          </p:nvSpPr>
          <p:spPr>
            <a:xfrm>
              <a:off x="4274236" y="1592263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r>
                <a:rPr lang="de-DE" sz="1700" b="1" cap="all" dirty="0">
                  <a:solidFill>
                    <a:schemeClr val="tx2"/>
                  </a:solidFill>
                </a:rPr>
                <a:t> </a:t>
              </a:r>
              <a:br>
                <a:rPr lang="de-DE" sz="1700" dirty="0"/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46296A8-CA47-A840-AC3A-69AF655B50DF}"/>
                </a:ext>
              </a:extLst>
            </p:cNvPr>
            <p:cNvCxnSpPr>
              <a:cxnSpLocks/>
            </p:cNvCxnSpPr>
            <p:nvPr/>
          </p:nvCxnSpPr>
          <p:spPr>
            <a:xfrm>
              <a:off x="5006638" y="4570592"/>
              <a:ext cx="0" cy="340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nhaltsplatzhalter 2">
              <a:extLst>
                <a:ext uri="{FF2B5EF4-FFF2-40B4-BE49-F238E27FC236}">
                  <a16:creationId xmlns:a16="http://schemas.microsoft.com/office/drawing/2014/main" id="{4295FA0C-7B14-E946-87A5-B04621D747CE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4910639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br>
                <a:rPr lang="de-DE" sz="1700" dirty="0"/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8CDB3067-BC44-A741-B951-C626477D86B1}"/>
                </a:ext>
              </a:extLst>
            </p:cNvPr>
            <p:cNvSpPr txBox="1">
              <a:spLocks/>
            </p:cNvSpPr>
            <p:nvPr/>
          </p:nvSpPr>
          <p:spPr>
            <a:xfrm>
              <a:off x="8248434" y="4910639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br>
                <a:rPr lang="de-DE" sz="1700" dirty="0">
                  <a:latin typeface="+mj-lt"/>
                </a:rPr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sp>
          <p:nvSpPr>
            <p:cNvPr id="15" name="Inhaltsplatzhalter 2">
              <a:extLst>
                <a:ext uri="{FF2B5EF4-FFF2-40B4-BE49-F238E27FC236}">
                  <a16:creationId xmlns:a16="http://schemas.microsoft.com/office/drawing/2014/main" id="{F30165EF-D128-CE4B-B015-BB99FC22ED76}"/>
                </a:ext>
              </a:extLst>
            </p:cNvPr>
            <p:cNvSpPr txBox="1">
              <a:spLocks/>
            </p:cNvSpPr>
            <p:nvPr/>
          </p:nvSpPr>
          <p:spPr>
            <a:xfrm>
              <a:off x="4274236" y="4910639"/>
              <a:ext cx="3500654" cy="13191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vert="horz" lIns="144000" tIns="144000" rIns="144000" bIns="14400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800"/>
                </a:spcBef>
                <a:buNone/>
              </a:pPr>
              <a:r>
                <a:rPr lang="de-DE" sz="1700" b="1" cap="all" dirty="0" err="1">
                  <a:solidFill>
                    <a:schemeClr val="tx2"/>
                  </a:solidFill>
                </a:rPr>
                <a:t>Ea</a:t>
              </a:r>
              <a:r>
                <a:rPr lang="de-DE" sz="1700" b="1" cap="all" dirty="0">
                  <a:solidFill>
                    <a:schemeClr val="tx2"/>
                  </a:solidFill>
                </a:rPr>
                <a:t> tempo </a:t>
              </a:r>
              <a:r>
                <a:rPr lang="de-DE" sz="1700" b="1" cap="all" dirty="0" err="1">
                  <a:solidFill>
                    <a:schemeClr val="tx2"/>
                  </a:solidFill>
                </a:rPr>
                <a:t>porit</a:t>
              </a:r>
              <a:br>
                <a:rPr lang="de-DE" sz="1700" dirty="0"/>
              </a:br>
              <a:r>
                <a:rPr lang="de-DE" sz="1700" dirty="0"/>
                <a:t>et </a:t>
              </a:r>
              <a:r>
                <a:rPr lang="de-DE" sz="1700" dirty="0" err="1"/>
                <a:t>eumquo</a:t>
              </a:r>
              <a:r>
                <a:rPr lang="de-DE" sz="1700" dirty="0"/>
                <a:t> </a:t>
              </a:r>
              <a:r>
                <a:rPr lang="de-DE" sz="1700" dirty="0" err="1"/>
                <a:t>id</a:t>
              </a:r>
              <a:r>
                <a:rPr lang="de-DE" sz="1700" dirty="0"/>
                <a:t> </a:t>
              </a:r>
              <a:r>
                <a:rPr lang="de-DE" sz="1700" dirty="0" err="1"/>
                <a:t>que</a:t>
              </a:r>
              <a:r>
                <a:rPr lang="de-DE" sz="1700" dirty="0"/>
                <a:t> </a:t>
              </a:r>
              <a:r>
                <a:rPr lang="de-DE" sz="1700" dirty="0" err="1"/>
                <a:t>plit</a:t>
              </a:r>
              <a:r>
                <a:rPr lang="de-DE" sz="1700" dirty="0"/>
                <a:t> </a:t>
              </a:r>
              <a:br>
                <a:rPr lang="de-DE" sz="1700" dirty="0"/>
              </a:br>
              <a:r>
                <a:rPr lang="de-DE" sz="1700" dirty="0" err="1"/>
                <a:t>quistrum</a:t>
              </a:r>
              <a:r>
                <a:rPr lang="de-DE" sz="1700" dirty="0"/>
                <a:t> </a:t>
              </a:r>
              <a:r>
                <a:rPr lang="de-DE" sz="1700" dirty="0" err="1"/>
                <a:t>iduci</a:t>
              </a:r>
              <a:endParaRPr lang="de-DE" sz="1700" b="1" dirty="0"/>
            </a:p>
          </p:txBody>
        </p:sp>
        <p:cxnSp>
          <p:nvCxnSpPr>
            <p:cNvPr id="16" name="Verbinder: gewinkelt 13">
              <a:extLst>
                <a:ext uri="{FF2B5EF4-FFF2-40B4-BE49-F238E27FC236}">
                  <a16:creationId xmlns:a16="http://schemas.microsoft.com/office/drawing/2014/main" id="{AE7E46E2-53B8-A44E-9C4C-2F602B8D979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732029" y="3911022"/>
              <a:ext cx="555109" cy="999616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winkelt 14">
              <a:extLst>
                <a:ext uri="{FF2B5EF4-FFF2-40B4-BE49-F238E27FC236}">
                  <a16:creationId xmlns:a16="http://schemas.microsoft.com/office/drawing/2014/main" id="{C0A44EFF-34B1-EE49-8614-35544F689C7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9761989" y="3911022"/>
              <a:ext cx="550082" cy="999617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4DF242C9-35AD-2C42-8A57-4FA00AC5CB6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112" y="4570592"/>
              <a:ext cx="0" cy="340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88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B85354-4490-AE47-813D-B5B0453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7848-08BB-9448-B280-C08CC7411D8B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F2D2E-FC81-8D40-B302-30DD2143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468352BE-8E24-A14F-895F-BC5E6DDCAA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. </a:t>
            </a:r>
          </a:p>
          <a:p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9399524-5730-7C43-84ED-553A8D34BC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. </a:t>
            </a:r>
          </a:p>
          <a:p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65DE8495-5E6C-E64B-826D-C5A73FDD3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. </a:t>
            </a:r>
          </a:p>
          <a:p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190C5B25-22ED-F541-8368-0557368C1E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2738" y="856800"/>
            <a:ext cx="4743500" cy="470026"/>
          </a:xfrm>
        </p:spPr>
        <p:txBody>
          <a:bodyPr/>
          <a:lstStyle/>
          <a:p>
            <a:r>
              <a:rPr lang="de-DE" dirty="0"/>
              <a:t>EDIT OR CANCEL THIS LINE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BAD0FAEC-24A1-744F-9FB5-4AD3BB00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2154651" cy="470026"/>
          </a:xfrm>
        </p:spPr>
        <p:txBody>
          <a:bodyPr/>
          <a:lstStyle/>
          <a:p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graphicFrame>
        <p:nvGraphicFramePr>
          <p:cNvPr id="23" name="Diagrammplatzhalter 13">
            <a:extLst>
              <a:ext uri="{FF2B5EF4-FFF2-40B4-BE49-F238E27FC236}">
                <a16:creationId xmlns:a16="http://schemas.microsoft.com/office/drawing/2014/main" id="{5D2CD6FD-6346-8B46-8D80-3F7D5DEC6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896"/>
              </p:ext>
            </p:extLst>
          </p:nvPr>
        </p:nvGraphicFramePr>
        <p:xfrm>
          <a:off x="7606989" y="1476739"/>
          <a:ext cx="3805290" cy="272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mplatzhalter 13">
            <a:extLst>
              <a:ext uri="{FF2B5EF4-FFF2-40B4-BE49-F238E27FC236}">
                <a16:creationId xmlns:a16="http://schemas.microsoft.com/office/drawing/2014/main" id="{CA42BCBB-7F35-2045-8A08-2B6497FB3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066209"/>
              </p:ext>
            </p:extLst>
          </p:nvPr>
        </p:nvGraphicFramePr>
        <p:xfrm>
          <a:off x="3877416" y="1412947"/>
          <a:ext cx="3805290" cy="272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Diagrammplatzhalter 13">
            <a:extLst>
              <a:ext uri="{FF2B5EF4-FFF2-40B4-BE49-F238E27FC236}">
                <a16:creationId xmlns:a16="http://schemas.microsoft.com/office/drawing/2014/main" id="{8BDBCB64-6933-874B-8347-0D37B01B5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519651"/>
              </p:ext>
            </p:extLst>
          </p:nvPr>
        </p:nvGraphicFramePr>
        <p:xfrm>
          <a:off x="28797" y="1412947"/>
          <a:ext cx="3805290" cy="272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30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E5FB00-16BB-A344-B8ED-06C9B751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923F-5D14-B54D-83C1-CAEEA58BAC7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5BA5B0-F319-6A40-8A67-576755E1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C47AAF-A798-8449-95A7-1AED434E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6931BAAC-1214-D74C-9888-5DEE4A5941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556" y="3434747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5E52CF59-5035-B046-B3AF-C6B8857DEA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6556" y="3747626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C4A68-B9A4-D14D-B491-62C850A389CD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3AD66712-136D-9441-86E0-B178B375C0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99807" y="4094850"/>
            <a:ext cx="1753559" cy="312879"/>
          </a:xfrm>
        </p:spPr>
        <p:txBody>
          <a:bodyPr/>
          <a:lstStyle/>
          <a:p>
            <a:r>
              <a:rPr lang="de-DE" dirty="0"/>
              <a:t>MINITITLE BEAR.</a:t>
            </a:r>
          </a:p>
          <a:p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8E74AE8F-B8A7-8742-9448-2B64BA8EEA1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99807" y="4407729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6B8A424-F3C5-AD43-A2B9-CEB336CF3668}"/>
              </a:ext>
            </a:extLst>
          </p:cNvPr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617348A8-3C29-8B4C-AF4C-E29E1FD078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0640" y="3434747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84BC404-A664-4F4E-8460-7D4EE1FE98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640" y="3747626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2EC7AF1-E023-7049-8F3F-DB9B55605EB7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1000833E-4E5B-1740-93C0-6716D7FABB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96749" y="4094850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32C18D53-9B31-884D-97A1-67431A8FE78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96749" y="4407729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A4525478-A8C4-8844-A205-70F015D82682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rernatis</a:t>
            </a:r>
            <a:r>
              <a:rPr lang="de-DE" dirty="0"/>
              <a:t>.</a:t>
            </a:r>
          </a:p>
          <a:p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6C51C4D5-A804-6A4B-8B87-2F26B5DF571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912350" y="3434747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64D5F580-E0CC-7549-9DB0-DAE647AFB32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912350" y="3747626"/>
            <a:ext cx="1753559" cy="265260"/>
          </a:xfrm>
        </p:spPr>
        <p:txBody>
          <a:bodyPr/>
          <a:lstStyle/>
          <a:p>
            <a:r>
              <a:rPr lang="de-DE" dirty="0"/>
              <a:t>MINITITLE BEAR.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D12F3DBB-008F-6245-8221-F19C98F5DA6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12738" y="856800"/>
            <a:ext cx="4743500" cy="470026"/>
          </a:xfrm>
        </p:spPr>
        <p:txBody>
          <a:bodyPr/>
          <a:lstStyle/>
          <a:p>
            <a:r>
              <a:rPr lang="de-DE" dirty="0"/>
              <a:t>EDIT OR CANCEL THIS LINE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A1B6717E-4BFF-204B-88A2-C77085C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2154651" cy="470026"/>
          </a:xfrm>
        </p:spPr>
        <p:txBody>
          <a:bodyPr/>
          <a:lstStyle/>
          <a:p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5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6AA7D5-CF49-6F49-B20B-62515F7FC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Address</a:t>
            </a:r>
            <a:r>
              <a:rPr lang="de-DE" dirty="0"/>
              <a:t>  1</a:t>
            </a:r>
          </a:p>
          <a:p>
            <a:r>
              <a:rPr lang="de-DE" dirty="0" err="1"/>
              <a:t>Address</a:t>
            </a:r>
            <a:r>
              <a:rPr lang="de-DE" dirty="0"/>
              <a:t>  2</a:t>
            </a:r>
          </a:p>
          <a:p>
            <a:r>
              <a:rPr lang="de-DE" dirty="0" err="1"/>
              <a:t>Address</a:t>
            </a:r>
            <a:r>
              <a:rPr lang="de-DE" dirty="0"/>
              <a:t>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2DB58D-4019-F944-81DD-40D965AA5E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Contact Name</a:t>
            </a:r>
            <a:br>
              <a:rPr lang="de-DE" dirty="0"/>
            </a:br>
            <a:r>
              <a:rPr lang="de-DE" dirty="0"/>
              <a:t>0123 456789</a:t>
            </a:r>
          </a:p>
          <a:p>
            <a:r>
              <a:rPr lang="de-DE" dirty="0"/>
              <a:t>max@online.com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16A991-9A8D-414F-AF71-38CE9B0D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5367"/>
            <a:ext cx="5773926" cy="1125299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7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A103F3-0355-464D-B6A2-A5007E01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575688-4807-844D-A028-A6C5227A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2D93A2D-3069-3A4E-8731-474098F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list</a:t>
            </a:r>
            <a:endParaRPr lang="de-DE" dirty="0"/>
          </a:p>
        </p:txBody>
      </p:sp>
      <p:graphicFrame>
        <p:nvGraphicFramePr>
          <p:cNvPr id="7" name="Tabelle 9">
            <a:extLst>
              <a:ext uri="{FF2B5EF4-FFF2-40B4-BE49-F238E27FC236}">
                <a16:creationId xmlns:a16="http://schemas.microsoft.com/office/drawing/2014/main" id="{760EEA5D-B094-1046-9A95-948EC94B9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7544"/>
              </p:ext>
            </p:extLst>
          </p:nvPr>
        </p:nvGraphicFramePr>
        <p:xfrm>
          <a:off x="442913" y="1589499"/>
          <a:ext cx="11310646" cy="464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175">
                  <a:extLst>
                    <a:ext uri="{9D8B030D-6E8A-4147-A177-3AD203B41FA5}">
                      <a16:colId xmlns:a16="http://schemas.microsoft.com/office/drawing/2014/main" val="922412611"/>
                    </a:ext>
                  </a:extLst>
                </a:gridCol>
                <a:gridCol w="347331">
                  <a:extLst>
                    <a:ext uri="{9D8B030D-6E8A-4147-A177-3AD203B41FA5}">
                      <a16:colId xmlns:a16="http://schemas.microsoft.com/office/drawing/2014/main" val="3240641897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852">
                  <a:extLst>
                    <a:ext uri="{9D8B030D-6E8A-4147-A177-3AD203B41FA5}">
                      <a16:colId xmlns:a16="http://schemas.microsoft.com/office/drawing/2014/main" val="934957934"/>
                    </a:ext>
                  </a:extLst>
                </a:gridCol>
              </a:tblGrid>
              <a:tr h="928053">
                <a:tc>
                  <a:txBody>
                    <a:bodyPr/>
                    <a:lstStyle/>
                    <a:p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Main </a:t>
                      </a:r>
                      <a:r>
                        <a:rPr lang="de-DE" sz="22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de-DE" sz="2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00:00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54664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Main </a:t>
                      </a:r>
                      <a:r>
                        <a:rPr lang="de-DE" sz="22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+mn-lt"/>
                        </a:rPr>
                        <a:t>Add </a:t>
                      </a:r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more</a:t>
                      </a:r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needed</a:t>
                      </a:r>
                      <a:endParaRPr lang="de-DE" sz="1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00:00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90031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 </a:t>
                      </a:r>
                      <a:r>
                        <a:rPr lang="de-DE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de-DE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00:00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72670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r>
                        <a:rPr lang="de-DE" sz="2200" dirty="0" err="1">
                          <a:latin typeface="+mj-lt"/>
                        </a:rPr>
                        <a:t>Another</a:t>
                      </a:r>
                      <a:r>
                        <a:rPr lang="de-DE" sz="2200" dirty="0">
                          <a:latin typeface="+mj-lt"/>
                        </a:rPr>
                        <a:t> </a:t>
                      </a:r>
                      <a:r>
                        <a:rPr lang="de-DE" sz="2200" dirty="0" err="1">
                          <a:latin typeface="+mj-lt"/>
                        </a:rPr>
                        <a:t>main</a:t>
                      </a:r>
                      <a:r>
                        <a:rPr lang="de-DE" sz="2200" dirty="0">
                          <a:latin typeface="+mj-lt"/>
                        </a:rPr>
                        <a:t> </a:t>
                      </a:r>
                      <a:r>
                        <a:rPr lang="de-DE" sz="2200" dirty="0" err="1">
                          <a:latin typeface="+mj-lt"/>
                        </a:rPr>
                        <a:t>point</a:t>
                      </a:r>
                      <a:endParaRPr lang="de-DE" sz="2200" dirty="0">
                        <a:latin typeface="+mj-lt"/>
                      </a:endParaRPr>
                    </a:p>
                    <a:p>
                      <a:r>
                        <a:rPr lang="de-DE" sz="1700" dirty="0"/>
                        <a:t>Delete all </a:t>
                      </a:r>
                      <a:r>
                        <a:rPr lang="de-DE" sz="1700" dirty="0" err="1"/>
                        <a:t>no</a:t>
                      </a:r>
                      <a:r>
                        <a:rPr lang="de-DE" sz="1700" dirty="0"/>
                        <a:t> </a:t>
                      </a:r>
                      <a:r>
                        <a:rPr lang="de-DE" sz="1700" dirty="0" err="1"/>
                        <a:t>needed</a:t>
                      </a:r>
                      <a:r>
                        <a:rPr lang="de-DE" sz="1700" dirty="0"/>
                        <a:t> </a:t>
                      </a:r>
                      <a:r>
                        <a:rPr lang="de-DE" sz="1700" dirty="0" err="1"/>
                        <a:t>lines</a:t>
                      </a:r>
                      <a:endParaRPr lang="de-DE" sz="1700" dirty="0"/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00:00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59476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+mj-lt"/>
                        </a:rPr>
                        <a:t>Further </a:t>
                      </a:r>
                      <a:r>
                        <a:rPr lang="de-DE" sz="2200" dirty="0" err="1">
                          <a:latin typeface="+mj-lt"/>
                        </a:rPr>
                        <a:t>point</a:t>
                      </a:r>
                      <a:endParaRPr lang="de-DE" sz="2200" dirty="0">
                        <a:latin typeface="+mj-lt"/>
                      </a:endParaRPr>
                    </a:p>
                    <a:p>
                      <a:r>
                        <a:rPr lang="de-DE" sz="1700" dirty="0"/>
                        <a:t>„Layout“ 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00:00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2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6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81323-496B-3A48-A9F0-D4695667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2316221" cy="594000"/>
          </a:xfrm>
        </p:spPr>
        <p:txBody>
          <a:bodyPr/>
          <a:lstStyle/>
          <a:p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5937D-7F49-1B44-A936-2F8A3EEB18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3217074"/>
            <a:ext cx="2543206" cy="594000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8F1443-C141-164D-94A9-0B2F916AC7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BDBD4-F668-4C48-B480-DF4F1E40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4AD98-21D6-D04F-A93D-3A8F2EB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CDF0D7-10A1-A849-960D-014A776E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520825"/>
            <a:ext cx="8461375" cy="48958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 </a:t>
            </a: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 </a:t>
            </a:r>
            <a:r>
              <a:rPr lang="de-DE" dirty="0" err="1"/>
              <a:t>remporit</a:t>
            </a:r>
            <a:r>
              <a:rPr lang="de-DE" dirty="0"/>
              <a:t> et </a:t>
            </a:r>
            <a:r>
              <a:rPr lang="de-DE" dirty="0" err="1"/>
              <a:t>eumquo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plit</a:t>
            </a:r>
            <a:r>
              <a:rPr lang="de-DE" dirty="0"/>
              <a:t> </a:t>
            </a:r>
            <a:r>
              <a:rPr lang="de-DE" dirty="0" err="1"/>
              <a:t>quistrum</a:t>
            </a:r>
            <a:r>
              <a:rPr lang="de-DE" dirty="0"/>
              <a:t> </a:t>
            </a:r>
            <a:r>
              <a:rPr lang="de-DE" dirty="0" err="1"/>
              <a:t>iduci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et </a:t>
            </a:r>
            <a:r>
              <a:rPr lang="de-DE" dirty="0" err="1"/>
              <a:t>ipsa</a:t>
            </a:r>
            <a:r>
              <a:rPr lang="de-DE" dirty="0"/>
              <a:t> sam </a:t>
            </a:r>
            <a:r>
              <a:rPr lang="de-DE" dirty="0" err="1"/>
              <a:t>inimi</a:t>
            </a:r>
            <a:r>
              <a:rPr lang="de-DE" dirty="0"/>
              <a:t>, </a:t>
            </a:r>
            <a:r>
              <a:rPr lang="de-DE" dirty="0" err="1"/>
              <a:t>omniet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ant</a:t>
            </a:r>
            <a:r>
              <a:rPr lang="de-DE" dirty="0"/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290ED67-E999-AF45-8E63-0EE728F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083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BDBD4-F668-4C48-B480-DF4F1E40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4AD98-21D6-D04F-A93D-3A8F2EB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CDF0D7-10A1-A849-960D-014A776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 </a:t>
            </a: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 </a:t>
            </a:r>
            <a:r>
              <a:rPr lang="de-DE" dirty="0" err="1"/>
              <a:t>remporit</a:t>
            </a:r>
            <a:r>
              <a:rPr lang="de-DE" dirty="0"/>
              <a:t> et </a:t>
            </a:r>
            <a:r>
              <a:rPr lang="de-DE" dirty="0" err="1"/>
              <a:t>eumquo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plit</a:t>
            </a:r>
            <a:r>
              <a:rPr lang="de-DE" dirty="0"/>
              <a:t> </a:t>
            </a:r>
            <a:r>
              <a:rPr lang="de-DE" dirty="0" err="1"/>
              <a:t>quistrum</a:t>
            </a:r>
            <a:r>
              <a:rPr lang="de-DE" dirty="0"/>
              <a:t> </a:t>
            </a:r>
            <a:r>
              <a:rPr lang="de-DE" dirty="0" err="1"/>
              <a:t>iduci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et </a:t>
            </a:r>
            <a:r>
              <a:rPr lang="de-DE" dirty="0" err="1"/>
              <a:t>ipsa</a:t>
            </a:r>
            <a:r>
              <a:rPr lang="de-DE" dirty="0"/>
              <a:t> sam </a:t>
            </a:r>
            <a:r>
              <a:rPr lang="de-DE" dirty="0" err="1"/>
              <a:t>inimi</a:t>
            </a:r>
            <a:r>
              <a:rPr lang="de-DE" dirty="0"/>
              <a:t>, </a:t>
            </a:r>
            <a:r>
              <a:rPr lang="de-DE" dirty="0" err="1"/>
              <a:t>omniet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ant</a:t>
            </a:r>
            <a:r>
              <a:rPr lang="de-DE" dirty="0"/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290ED67-E999-AF45-8E63-0EE728F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A45612-037E-194B-AD00-72AED105A5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95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70632A-3DB5-1C44-BFF3-9DCB36F9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124A7-F9D7-B549-9F19-C398DA4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7B9117E-A86D-A846-B5D5-5C74B9A58117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802B4BE-3AE2-2142-8BEE-E72C972F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division, please use the three-column text variant</a:t>
            </a:r>
            <a:endParaRPr lang="de-DE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889F89C1-D8B1-2640-A913-15BC42F9C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588867"/>
              </p:ext>
            </p:extLst>
          </p:nvPr>
        </p:nvGraphicFramePr>
        <p:xfrm>
          <a:off x="357752" y="1511414"/>
          <a:ext cx="7531606" cy="479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8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087F51-84AF-4144-B4F1-43C0D99D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6B5A7-E322-C04D-BC5B-AE41F576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9BEE34-7F30-804E-9BDF-B4264A58D574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4CFF8027-3FB6-404E-A344-8C10622677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2738" y="856800"/>
            <a:ext cx="6232690" cy="470026"/>
          </a:xfrm>
        </p:spPr>
        <p:txBody>
          <a:bodyPr/>
          <a:lstStyle/>
          <a:p>
            <a:r>
              <a:rPr lang="en-US" dirty="0"/>
              <a:t>the three-column text variant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83AF2DB-D96D-A344-B464-88980719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5586039" cy="470026"/>
          </a:xfrm>
        </p:spPr>
        <p:txBody>
          <a:bodyPr/>
          <a:lstStyle/>
          <a:p>
            <a:r>
              <a:rPr lang="en-US" dirty="0"/>
              <a:t>For this division, please use</a:t>
            </a:r>
            <a:endParaRPr lang="de-DE" dirty="0"/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000EB757-283B-7140-944A-0E16B6D4A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662518"/>
              </p:ext>
            </p:extLst>
          </p:nvPr>
        </p:nvGraphicFramePr>
        <p:xfrm>
          <a:off x="387857" y="1506201"/>
          <a:ext cx="7799211" cy="476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75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CE2604-1EE3-8541-A822-C2B91BFC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B3ACF-6EA5-DB4E-9FD2-F8E4E1A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F54E81D-B557-7F4D-8AFF-60AE551F0229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1895537-CFE9-9340-8732-E36D30FB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division, please use the three-column text variant</a:t>
            </a:r>
            <a:endParaRPr lang="de-DE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CA0D83F-93CA-2346-AA6B-1DA0F515C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90293"/>
              </p:ext>
            </p:extLst>
          </p:nvPr>
        </p:nvGraphicFramePr>
        <p:xfrm>
          <a:off x="186310" y="1216171"/>
          <a:ext cx="7777162" cy="463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1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4CBDA1-CEE7-0C44-8ECD-5A6E21EE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44FFA2-0FE6-014D-96B3-419B29CE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7AEF0F-F5F9-E542-A8B1-661E7EEE319A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de-DE" dirty="0"/>
              <a:t>Um </a:t>
            </a:r>
            <a:r>
              <a:rPr lang="de-DE" dirty="0" err="1"/>
              <a:t>simodis</a:t>
            </a:r>
            <a:r>
              <a:rPr lang="de-DE" dirty="0"/>
              <a:t> </a:t>
            </a:r>
            <a:r>
              <a:rPr lang="de-DE" dirty="0" err="1"/>
              <a:t>dolorernatis</a:t>
            </a:r>
            <a:r>
              <a:rPr lang="de-DE" dirty="0"/>
              <a:t> </a:t>
            </a:r>
            <a:r>
              <a:rPr lang="de-DE" dirty="0" err="1"/>
              <a:t>dolorest</a:t>
            </a:r>
            <a:r>
              <a:rPr lang="de-DE" dirty="0"/>
              <a:t> </a:t>
            </a:r>
            <a:r>
              <a:rPr lang="de-DE" dirty="0" err="1"/>
              <a:t>expernatem</a:t>
            </a:r>
            <a:r>
              <a:rPr lang="de-DE" dirty="0"/>
              <a:t> </a:t>
            </a:r>
            <a:r>
              <a:rPr lang="de-DE" dirty="0" err="1"/>
              <a:t>voluptas</a:t>
            </a:r>
            <a:r>
              <a:rPr lang="de-DE" dirty="0"/>
              <a:t> </a:t>
            </a:r>
            <a:r>
              <a:rPr lang="de-DE" dirty="0" err="1"/>
              <a:t>doluptat</a:t>
            </a:r>
            <a:r>
              <a:rPr lang="de-DE" dirty="0"/>
              <a:t>. </a:t>
            </a:r>
            <a:r>
              <a:rPr lang="de-DE" dirty="0" err="1"/>
              <a:t>Estiunt</a:t>
            </a:r>
            <a:r>
              <a:rPr lang="de-DE" dirty="0"/>
              <a:t> </a:t>
            </a:r>
            <a:r>
              <a:rPr lang="de-DE" dirty="0" err="1"/>
              <a:t>ius</a:t>
            </a:r>
            <a:r>
              <a:rPr lang="de-DE" dirty="0"/>
              <a:t> et </a:t>
            </a:r>
            <a:r>
              <a:rPr lang="de-DE" dirty="0" err="1"/>
              <a:t>quiam</a:t>
            </a:r>
            <a:r>
              <a:rPr lang="de-DE" dirty="0"/>
              <a:t> </a:t>
            </a:r>
            <a:r>
              <a:rPr lang="de-DE" dirty="0" err="1"/>
              <a:t>enda</a:t>
            </a:r>
            <a:r>
              <a:rPr lang="de-DE" dirty="0"/>
              <a:t> </a:t>
            </a:r>
            <a:r>
              <a:rPr lang="de-DE" dirty="0" err="1"/>
              <a:t>comnienihil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 err="1"/>
              <a:t>Imusci</a:t>
            </a:r>
            <a:r>
              <a:rPr lang="de-DE" dirty="0"/>
              <a:t> </a:t>
            </a:r>
            <a:r>
              <a:rPr lang="de-DE" dirty="0" err="1"/>
              <a:t>illanit</a:t>
            </a:r>
            <a:r>
              <a:rPr lang="de-DE" dirty="0"/>
              <a:t> </a:t>
            </a:r>
            <a:r>
              <a:rPr lang="de-DE" dirty="0" err="1"/>
              <a:t>prempor</a:t>
            </a:r>
            <a:r>
              <a:rPr lang="de-DE" dirty="0"/>
              <a:t> </a:t>
            </a:r>
            <a:r>
              <a:rPr lang="de-DE" dirty="0" err="1"/>
              <a:t>rorrovit</a:t>
            </a:r>
            <a:r>
              <a:rPr lang="de-DE" dirty="0"/>
              <a:t> </a:t>
            </a:r>
            <a:r>
              <a:rPr lang="de-DE" dirty="0" err="1"/>
              <a:t>liquiat</a:t>
            </a:r>
            <a:r>
              <a:rPr lang="de-DE" dirty="0"/>
              <a:t> </a:t>
            </a:r>
            <a:r>
              <a:rPr lang="de-DE" dirty="0" err="1"/>
              <a:t>escidebis</a:t>
            </a:r>
            <a:r>
              <a:rPr lang="de-DE" dirty="0"/>
              <a:t> </a:t>
            </a:r>
            <a:r>
              <a:rPr lang="de-DE" dirty="0" err="1"/>
              <a:t>quia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 et, et </a:t>
            </a:r>
            <a:r>
              <a:rPr lang="de-DE" dirty="0" err="1"/>
              <a:t>voluptis</a:t>
            </a:r>
            <a:r>
              <a:rPr lang="de-DE" dirty="0"/>
              <a:t> </a:t>
            </a:r>
            <a:r>
              <a:rPr lang="de-DE" dirty="0" err="1"/>
              <a:t>volor</a:t>
            </a:r>
            <a:r>
              <a:rPr lang="de-DE" dirty="0"/>
              <a:t> </a:t>
            </a:r>
            <a:r>
              <a:rPr lang="de-DE" dirty="0" err="1"/>
              <a:t>abor</a:t>
            </a:r>
            <a:r>
              <a:rPr lang="de-DE" dirty="0"/>
              <a:t> </a:t>
            </a:r>
            <a:r>
              <a:rPr lang="de-DE" dirty="0" err="1"/>
              <a:t>asperum</a:t>
            </a:r>
            <a:r>
              <a:rPr lang="de-DE" dirty="0"/>
              <a:t> </a:t>
            </a:r>
            <a:r>
              <a:rPr lang="de-DE" dirty="0" err="1"/>
              <a:t>liae</a:t>
            </a:r>
            <a:r>
              <a:rPr lang="de-DE" dirty="0"/>
              <a:t> </a:t>
            </a:r>
            <a:r>
              <a:rPr lang="de-DE" dirty="0" err="1"/>
              <a:t>explaceptae</a:t>
            </a:r>
            <a:r>
              <a:rPr lang="de-DE" dirty="0"/>
              <a:t> </a:t>
            </a:r>
            <a:r>
              <a:rPr lang="de-DE" dirty="0" err="1"/>
              <a:t>aditate</a:t>
            </a:r>
            <a:r>
              <a:rPr lang="de-DE" dirty="0"/>
              <a:t> </a:t>
            </a:r>
            <a:r>
              <a:rPr lang="de-DE" dirty="0" err="1"/>
              <a:t>mporuptate</a:t>
            </a:r>
            <a:r>
              <a:rPr lang="de-DE" dirty="0"/>
              <a:t> </a:t>
            </a:r>
            <a:r>
              <a:rPr lang="de-DE" dirty="0" err="1"/>
              <a:t>laborio</a:t>
            </a:r>
            <a:r>
              <a:rPr lang="de-DE" dirty="0"/>
              <a:t> </a:t>
            </a:r>
            <a:r>
              <a:rPr lang="de-DE" dirty="0" err="1"/>
              <a:t>eatempo</a:t>
            </a:r>
            <a:r>
              <a:rPr lang="de-DE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0ED5825-932B-584B-A5D3-C0463AE3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division, please use the three-column text variant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1F226F9-B86A-394A-937D-EB768787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60717"/>
              </p:ext>
            </p:extLst>
          </p:nvPr>
        </p:nvGraphicFramePr>
        <p:xfrm>
          <a:off x="442913" y="1534202"/>
          <a:ext cx="7289540" cy="464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385">
                  <a:extLst>
                    <a:ext uri="{9D8B030D-6E8A-4147-A177-3AD203B41FA5}">
                      <a16:colId xmlns:a16="http://schemas.microsoft.com/office/drawing/2014/main" val="3051082685"/>
                    </a:ext>
                  </a:extLst>
                </a:gridCol>
                <a:gridCol w="1822385">
                  <a:extLst>
                    <a:ext uri="{9D8B030D-6E8A-4147-A177-3AD203B41FA5}">
                      <a16:colId xmlns:a16="http://schemas.microsoft.com/office/drawing/2014/main" val="1716999490"/>
                    </a:ext>
                  </a:extLst>
                </a:gridCol>
                <a:gridCol w="1822385">
                  <a:extLst>
                    <a:ext uri="{9D8B030D-6E8A-4147-A177-3AD203B41FA5}">
                      <a16:colId xmlns:a16="http://schemas.microsoft.com/office/drawing/2014/main" val="341548348"/>
                    </a:ext>
                  </a:extLst>
                </a:gridCol>
                <a:gridCol w="1822385">
                  <a:extLst>
                    <a:ext uri="{9D8B030D-6E8A-4147-A177-3AD203B41FA5}">
                      <a16:colId xmlns:a16="http://schemas.microsoft.com/office/drawing/2014/main" val="3539047416"/>
                    </a:ext>
                  </a:extLst>
                </a:gridCol>
              </a:tblGrid>
              <a:tr h="600563">
                <a:tc>
                  <a:txBody>
                    <a:bodyPr/>
                    <a:lstStyle/>
                    <a:p>
                      <a:pPr algn="ctr"/>
                      <a:endParaRPr lang="en-GB" sz="17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Lorem</a:t>
                      </a:r>
                      <a:endParaRPr lang="de-DE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ipsum</a:t>
                      </a:r>
                      <a:endParaRPr lang="en-GB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Ipsum</a:t>
                      </a:r>
                    </a:p>
                    <a:p>
                      <a:pPr algn="ctr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sed </a:t>
                      </a:r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diam</a:t>
                      </a:r>
                      <a:endParaRPr lang="en-GB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Diam</a:t>
                      </a:r>
                      <a:endParaRPr lang="de-DE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de-DE" sz="17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Nonummy</a:t>
                      </a:r>
                      <a:endParaRPr lang="en-GB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781075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Lorem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234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678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129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32262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Ipsum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123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16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56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8180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Diam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dirty="0">
                          <a:solidFill>
                            <a:schemeClr val="tx2"/>
                          </a:solidFill>
                          <a:latin typeface="Source Sans Pro" panose="020B0603030503020204" pitchFamily="34" charset="0"/>
                        </a:rPr>
                        <a:t>5678</a:t>
                      </a:r>
                      <a:endParaRPr lang="en-GB" sz="1700" b="1" dirty="0">
                        <a:solidFill>
                          <a:schemeClr val="tx2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765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880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03502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Nonummy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96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345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dirty="0">
                          <a:solidFill>
                            <a:schemeClr val="tx2"/>
                          </a:solidFill>
                          <a:latin typeface="Source Sans Pro" panose="020B0603030503020204" pitchFamily="34" charset="0"/>
                        </a:rPr>
                        <a:t>3478</a:t>
                      </a:r>
                      <a:endParaRPr lang="en-GB" sz="1700" b="1" dirty="0">
                        <a:solidFill>
                          <a:schemeClr val="tx2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636461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Asperum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87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802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19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8836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Prempor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22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567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200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591525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Dolore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545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dirty="0">
                          <a:solidFill>
                            <a:schemeClr val="tx2"/>
                          </a:solidFill>
                          <a:latin typeface="Source Sans Pro" panose="020B0603030503020204" pitchFamily="34" charset="0"/>
                        </a:rPr>
                        <a:t>7432</a:t>
                      </a:r>
                      <a:endParaRPr lang="en-GB" sz="1700" b="1" dirty="0">
                        <a:solidFill>
                          <a:schemeClr val="tx2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410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447127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l"/>
                      <a:r>
                        <a:rPr lang="de-DE" sz="1700" b="1" dirty="0" err="1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Voluptis</a:t>
                      </a:r>
                      <a:endParaRPr lang="en-GB" sz="1700" b="1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17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628</a:t>
                      </a:r>
                      <a:endParaRPr lang="en-GB" sz="1700" b="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solidFill>
                            <a:schemeClr val="tx1"/>
                          </a:solidFill>
                          <a:latin typeface="Source Sans Pro" panose="020B0603030503020204" pitchFamily="34" charset="0"/>
                        </a:rPr>
                        <a:t>40</a:t>
                      </a:r>
                      <a:endParaRPr lang="en-GB" sz="1700" dirty="0">
                        <a:solidFill>
                          <a:schemeClr val="tx1"/>
                        </a:solidFill>
                        <a:latin typeface="Source Sans Pro" panose="020B0603030503020204" pitchFamily="34" charset="0"/>
                      </a:endParaRPr>
                    </a:p>
                  </a:txBody>
                  <a:tcPr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1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431"/>
      </p:ext>
    </p:extLst>
  </p:cSld>
  <p:clrMapOvr>
    <a:masterClrMapping/>
  </p:clrMapOvr>
</p:sld>
</file>

<file path=ppt/theme/theme1.xml><?xml version="1.0" encoding="utf-8"?>
<a:theme xmlns:a="http://schemas.openxmlformats.org/drawingml/2006/main" name="IUBH">
  <a:themeElements>
    <a:clrScheme name="IUBH Green">
      <a:dk1>
        <a:srgbClr val="1D1D1F"/>
      </a:dk1>
      <a:lt1>
        <a:srgbClr val="FFFFFF"/>
      </a:lt1>
      <a:dk2>
        <a:srgbClr val="0BF000"/>
      </a:dk2>
      <a:lt2>
        <a:srgbClr val="C2C2C8"/>
      </a:lt2>
      <a:accent1>
        <a:srgbClr val="55FF4D"/>
      </a:accent1>
      <a:accent2>
        <a:srgbClr val="575E62"/>
      </a:accent2>
      <a:accent3>
        <a:srgbClr val="C2C2C8"/>
      </a:accent3>
      <a:accent4>
        <a:srgbClr val="90FF8B"/>
      </a:accent4>
      <a:accent5>
        <a:srgbClr val="AAAEB0"/>
      </a:accent5>
      <a:accent6>
        <a:srgbClr val="E0E0E3"/>
      </a:accent6>
      <a:hlink>
        <a:srgbClr val="575E62"/>
      </a:hlink>
      <a:folHlink>
        <a:srgbClr val="575E62"/>
      </a:folHlink>
    </a:clrScheme>
    <a:fontScheme name="IUBH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 w="lg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700" dirty="0" smtClean="0"/>
        </a:defPPr>
      </a:lstStyle>
    </a:txDef>
  </a:objectDefaults>
  <a:extraClrSchemeLst>
    <a:extraClrScheme>
      <a:clrScheme name="IUBH Green">
        <a:dk1>
          <a:srgbClr val="1D1D1F"/>
        </a:dk1>
        <a:lt1>
          <a:srgbClr val="FFFFFF"/>
        </a:lt1>
        <a:dk2>
          <a:srgbClr val="0BF000"/>
        </a:dk2>
        <a:lt2>
          <a:srgbClr val="C2C2C8"/>
        </a:lt2>
        <a:accent1>
          <a:srgbClr val="55FF4D"/>
        </a:accent1>
        <a:accent2>
          <a:srgbClr val="575E62"/>
        </a:accent2>
        <a:accent3>
          <a:srgbClr val="C2C2C8"/>
        </a:accent3>
        <a:accent4>
          <a:srgbClr val="90FF8B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Pink">
        <a:dk1>
          <a:srgbClr val="1D1D1F"/>
        </a:dk1>
        <a:lt1>
          <a:srgbClr val="FFFFFF"/>
        </a:lt1>
        <a:dk2>
          <a:srgbClr val="E837E4"/>
        </a:dk2>
        <a:lt2>
          <a:srgbClr val="C2C2C8"/>
        </a:lt2>
        <a:accent1>
          <a:srgbClr val="FE4DF9"/>
        </a:accent1>
        <a:accent2>
          <a:srgbClr val="575E62"/>
        </a:accent2>
        <a:accent3>
          <a:srgbClr val="C2C2C8"/>
        </a:accent3>
        <a:accent4>
          <a:srgbClr val="FE8BFB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Red">
        <a:dk1>
          <a:srgbClr val="1D1D1F"/>
        </a:dk1>
        <a:lt1>
          <a:srgbClr val="FFFFFF"/>
        </a:lt1>
        <a:dk2>
          <a:srgbClr val="E63D4B"/>
        </a:dk2>
        <a:lt2>
          <a:srgbClr val="C2C2C8"/>
        </a:lt2>
        <a:accent1>
          <a:srgbClr val="FF4757"/>
        </a:accent1>
        <a:accent2>
          <a:srgbClr val="575E62"/>
        </a:accent2>
        <a:accent3>
          <a:srgbClr val="C2C2C8"/>
        </a:accent3>
        <a:accent4>
          <a:srgbClr val="FF8792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Orange">
        <a:dk1>
          <a:srgbClr val="1D1D1F"/>
        </a:dk1>
        <a:lt1>
          <a:srgbClr val="FFFFFF"/>
        </a:lt1>
        <a:dk2>
          <a:srgbClr val="FF8D00"/>
        </a:dk2>
        <a:lt2>
          <a:srgbClr val="C2C2C8"/>
        </a:lt2>
        <a:accent1>
          <a:srgbClr val="FFA73A"/>
        </a:accent1>
        <a:accent2>
          <a:srgbClr val="575E62"/>
        </a:accent2>
        <a:accent3>
          <a:srgbClr val="C2C2C8"/>
        </a:accent3>
        <a:accent4>
          <a:srgbClr val="FFC67F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Yellow">
        <a:dk1>
          <a:srgbClr val="1D1D1F"/>
        </a:dk1>
        <a:lt1>
          <a:srgbClr val="FFFFFF"/>
        </a:lt1>
        <a:dk2>
          <a:srgbClr val="F0EF00"/>
        </a:dk2>
        <a:lt2>
          <a:srgbClr val="C2C2C8"/>
        </a:lt2>
        <a:accent1>
          <a:srgbClr val="FFFE4E"/>
        </a:accent1>
        <a:accent2>
          <a:srgbClr val="575E62"/>
        </a:accent2>
        <a:accent3>
          <a:srgbClr val="C2C2C8"/>
        </a:accent3>
        <a:accent4>
          <a:srgbClr val="FFFE8C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Blue">
        <a:dk1>
          <a:srgbClr val="1D1D1F"/>
        </a:dk1>
        <a:lt1>
          <a:srgbClr val="FFFFFF"/>
        </a:lt1>
        <a:dk2>
          <a:srgbClr val="00E8ED"/>
        </a:dk2>
        <a:lt2>
          <a:srgbClr val="C2C2C8"/>
        </a:lt2>
        <a:accent1>
          <a:srgbClr val="4DFBFF"/>
        </a:accent1>
        <a:accent2>
          <a:srgbClr val="575E62"/>
        </a:accent2>
        <a:accent3>
          <a:srgbClr val="C2C2C8"/>
        </a:accent3>
        <a:accent4>
          <a:srgbClr val="8BFCFF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</a:extraClrSchemeLst>
  <a:custClrLst>
    <a:custClr name="iu-pink">
      <a:srgbClr val="FE4DF9"/>
    </a:custClr>
    <a:custClr name="iu-pink-dark">
      <a:srgbClr val="E837E4"/>
    </a:custClr>
    <a:custClr name="iu-pink-Regular">
      <a:srgbClr val="FE8BFB"/>
    </a:custClr>
    <a:custClr name="iu-red">
      <a:srgbClr val="FF4757"/>
    </a:custClr>
    <a:custClr name="iu-red-dark">
      <a:srgbClr val="E63D4B"/>
    </a:custClr>
    <a:custClr name="iu-red-Regular">
      <a:srgbClr val="FF8792"/>
    </a:custClr>
    <a:custClr name="iu-orange">
      <a:srgbClr val="FFA73A"/>
    </a:custClr>
    <a:custClr name="iu-orange-dark">
      <a:srgbClr val="FF8D00"/>
    </a:custClr>
    <a:custClr name="iu-orange-Regular">
      <a:srgbClr val="FFC67F"/>
    </a:custClr>
    <a:custClr name="iu-yellow">
      <a:srgbClr val="FFFE4E"/>
    </a:custClr>
    <a:custClr name="iu-yellow-dark">
      <a:srgbClr val="F0EF00"/>
    </a:custClr>
    <a:custClr name="iu-yellow-Regular">
      <a:srgbClr val="FFFE8C"/>
    </a:custClr>
    <a:custClr name="iu-green">
      <a:srgbClr val="55FF4D"/>
    </a:custClr>
    <a:custClr name="iu-green-dark">
      <a:srgbClr val="0BF000"/>
    </a:custClr>
    <a:custClr name="iu-green-Regular">
      <a:srgbClr val="90FF8B"/>
    </a:custClr>
    <a:custClr name="iu-blue">
      <a:srgbClr val="4DFBFF"/>
    </a:custClr>
    <a:custClr name="iu-blue-dark">
      <a:srgbClr val="00E8ED"/>
    </a:custClr>
    <a:custClr name="iu-blue-Regular">
      <a:srgbClr val="8BFCFF"/>
    </a:custClr>
  </a:custClrLst>
  <a:extLst>
    <a:ext uri="{05A4C25C-085E-4340-85A3-A5531E510DB2}">
      <thm15:themeFamily xmlns:thm15="http://schemas.microsoft.com/office/thememl/2012/main" name="Vorlage_IU_PPT_DE [Schreibgeschützt]" id="{6A59F75B-0B2C-48B9-9793-8CDBA258C041}" vid="{CEE1C887-09AB-49AC-986D-572888567AB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Regular" panose="020F0302020204030204"/>
        <a:ea typeface=""/>
        <a:cs typeface=""/>
        <a:font script="Jpan" typeface="游ゴシック Regular"/>
        <a:font script="Hang" typeface="맑은 고딕"/>
        <a:font script="Hans" typeface="等线 Regula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iu-pink">
      <a:srgbClr val="FE4DF9"/>
    </a:custClr>
    <a:custClr name="iu-pink-dark">
      <a:srgbClr val="E837E4"/>
    </a:custClr>
    <a:custClr name="iu-pink-Regular">
      <a:srgbClr val="FE8BFB"/>
    </a:custClr>
    <a:custClr name="iu-red">
      <a:srgbClr val="FF4757"/>
    </a:custClr>
    <a:custClr name="iu-red-dark">
      <a:srgbClr val="E63D4B"/>
    </a:custClr>
    <a:custClr name="iu-red-Regular">
      <a:srgbClr val="FF8792"/>
    </a:custClr>
    <a:custClr name="iu-orange">
      <a:srgbClr val="FFA73A"/>
    </a:custClr>
    <a:custClr name="iu-orange-dark">
      <a:srgbClr val="FF8D00"/>
    </a:custClr>
    <a:custClr name="iu-orange-Regular">
      <a:srgbClr val="FFC67F"/>
    </a:custClr>
    <a:custClr name="iu-yellow">
      <a:srgbClr val="FFFE4E"/>
    </a:custClr>
    <a:custClr name="iu-yellow-dark">
      <a:srgbClr val="F0EF00"/>
    </a:custClr>
    <a:custClr name="iu-yellow-Regular">
      <a:srgbClr val="FFFE8C"/>
    </a:custClr>
    <a:custClr name="iu-green">
      <a:srgbClr val="55FF4D"/>
    </a:custClr>
    <a:custClr name="iu-green-dark">
      <a:srgbClr val="0BF000"/>
    </a:custClr>
    <a:custClr name="iu-green-Regular">
      <a:srgbClr val="90FF8B"/>
    </a:custClr>
    <a:custClr name="iu-blue">
      <a:srgbClr val="4DFBFF"/>
    </a:custClr>
    <a:custClr name="iu-blue-dark">
      <a:srgbClr val="00E8ED"/>
    </a:custClr>
    <a:custClr name="iu-blue-Regular">
      <a:srgbClr val="8BFC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F4F09D5E2AC64BBD5E353DF3A6BD2C" ma:contentTypeVersion="9" ma:contentTypeDescription="Ein neues Dokument erstellen." ma:contentTypeScope="" ma:versionID="ccbfacad4b97377291960bf37d06ec76">
  <xsd:schema xmlns:xsd="http://www.w3.org/2001/XMLSchema" xmlns:xs="http://www.w3.org/2001/XMLSchema" xmlns:p="http://schemas.microsoft.com/office/2006/metadata/properties" xmlns:ns2="6e5a2e6e-96f7-468b-a910-98ce01040199" xmlns:ns3="13ef8ee5-b5e8-4ddf-8486-5109f5fc4ca8" targetNamespace="http://schemas.microsoft.com/office/2006/metadata/properties" ma:root="true" ma:fieldsID="38be55f3d99007718a84090762da9541" ns2:_="" ns3:_="">
    <xsd:import namespace="6e5a2e6e-96f7-468b-a910-98ce01040199"/>
    <xsd:import namespace="13ef8ee5-b5e8-4ddf-8486-5109f5fc4c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a2e6e-96f7-468b-a910-98ce01040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ef8ee5-b5e8-4ddf-8486-5109f5fc4c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9CF73F-0712-4767-8D8D-5F28BFCBEBA8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3ef8ee5-b5e8-4ddf-8486-5109f5fc4ca8"/>
    <ds:schemaRef ds:uri="6e5a2e6e-96f7-468b-a910-98ce0104019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D8FA69-3177-4041-A617-B11B3A200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5a2e6e-96f7-468b-a910-98ce01040199"/>
    <ds:schemaRef ds:uri="13ef8ee5-b5e8-4ddf-8486-5109f5fc4c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52D68B-0708-4E50-9281-330507CC2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KOLLOQUIUM_IU_PPT_DE</Template>
  <TotalTime>0</TotalTime>
  <Words>702</Words>
  <Application>Microsoft Office PowerPoint</Application>
  <PresentationFormat>Breitbild</PresentationFormat>
  <Paragraphs>169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Calibri</vt:lpstr>
      <vt:lpstr>Wingdings</vt:lpstr>
      <vt:lpstr>Symbol</vt:lpstr>
      <vt:lpstr>Arial</vt:lpstr>
      <vt:lpstr>Source Sans Pro</vt:lpstr>
      <vt:lpstr>Source Serif Pro</vt:lpstr>
      <vt:lpstr>Source Sans Pro Bold</vt:lpstr>
      <vt:lpstr>IUBH</vt:lpstr>
      <vt:lpstr>Title</vt:lpstr>
      <vt:lpstr>Content list</vt:lpstr>
      <vt:lpstr>Section</vt:lpstr>
      <vt:lpstr>Headline</vt:lpstr>
      <vt:lpstr>Headline With second line</vt:lpstr>
      <vt:lpstr>For this division, please use the three-column text variant</vt:lpstr>
      <vt:lpstr>For this division, please use</vt:lpstr>
      <vt:lpstr>For this division, please use the three-column text variant</vt:lpstr>
      <vt:lpstr>For this division, please use the three-column text variant</vt:lpstr>
      <vt:lpstr>For this division, please use the three-column text variant</vt:lpstr>
      <vt:lpstr>TitlE here</vt:lpstr>
      <vt:lpstr>TitLE here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del Junco, Julia</dc:creator>
  <cp:lastModifiedBy>Henk, Sarah</cp:lastModifiedBy>
  <cp:revision>2</cp:revision>
  <dcterms:created xsi:type="dcterms:W3CDTF">2023-03-03T11:11:51Z</dcterms:created>
  <dcterms:modified xsi:type="dcterms:W3CDTF">2023-07-20T06:53:39Z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0x010100C6F4F09D5E2AC64BBD5E353DF3A6BD2C</vt:lpwstr>
  </property>
</Properties>
</file>