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9" r:id="rId6"/>
    <p:sldId id="258" r:id="rId7"/>
    <p:sldId id="291" r:id="rId8"/>
    <p:sldId id="260" r:id="rId9"/>
    <p:sldId id="290" r:id="rId10"/>
    <p:sldId id="292" r:id="rId11"/>
    <p:sldId id="289" r:id="rId12"/>
    <p:sldId id="288" r:id="rId13"/>
    <p:sldId id="268" r:id="rId14"/>
    <p:sldId id="270" r:id="rId15"/>
    <p:sldId id="294" r:id="rId16"/>
    <p:sldId id="293" r:id="rId17"/>
    <p:sldId id="271" r:id="rId18"/>
    <p:sldId id="295" r:id="rId19"/>
    <p:sldId id="296" r:id="rId20"/>
    <p:sldId id="272" r:id="rId21"/>
    <p:sldId id="275" r:id="rId22"/>
    <p:sldId id="297" r:id="rId23"/>
    <p:sldId id="282" r:id="rId24"/>
  </p:sldIdLst>
  <p:sldSz cx="12192000" cy="6858000"/>
  <p:notesSz cx="6858000" cy="9144000"/>
  <p:embeddedFontLs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Source Sans Pro Bold" panose="020B0703030403020204" charset="0"/>
      <p:bold r:id="rId31"/>
      <p:italic r:id="rId32"/>
      <p:boldItalic r:id="rId33"/>
    </p:embeddedFont>
    <p:embeddedFont>
      <p:font typeface="Source Serif Pro" panose="02040603050405020204" pitchFamily="18" charset="0"/>
      <p:regular r:id="rId34"/>
      <p:bold r:id="rId35"/>
      <p:italic r:id="rId36"/>
      <p:boldItalic r:id="rId3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00A884"/>
    <a:srgbClr val="E0E0E4"/>
    <a:srgbClr val="832D88"/>
    <a:srgbClr val="DB0721"/>
    <a:srgbClr val="000000"/>
    <a:srgbClr val="00B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D9D73-6CAA-4075-BF11-2E7B6B166DE5}" v="15" dt="2025-02-20T16:58:01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40"/>
  </p:normalViewPr>
  <p:slideViewPr>
    <p:cSldViewPr snapToGrid="0" showGuides="1">
      <p:cViewPr varScale="1">
        <p:scale>
          <a:sx n="78" d="100"/>
          <a:sy n="78" d="100"/>
        </p:scale>
        <p:origin x="176" y="36"/>
      </p:cViewPr>
      <p:guideLst/>
    </p:cSldViewPr>
  </p:slideViewPr>
  <p:outlineViewPr>
    <p:cViewPr>
      <p:scale>
        <a:sx n="33" d="100"/>
        <a:sy n="33" d="100"/>
      </p:scale>
      <p:origin x="0" y="-6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94" d="100"/>
          <a:sy n="194" d="100"/>
        </p:scale>
        <p:origin x="5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B6640-4434-C947-AC85-94372C485829}" type="datetimeFigureOut">
              <a:t>3/1/2025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A006C-87F7-1046-9D4F-BD72A970F1A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50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7C82C-DD4D-490F-8868-2B1C3B47698B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CA58-6FD8-4ACA-9D1E-EE4A7346A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6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 Market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1E03626C-221D-7141-8EED-B0B5630D09BE}"/>
              </a:ext>
            </a:extLst>
          </p:cNvPr>
          <p:cNvSpPr/>
          <p:nvPr userDrawn="1"/>
        </p:nvSpPr>
        <p:spPr>
          <a:xfrm rot="13500000">
            <a:off x="6779820" y="1272117"/>
            <a:ext cx="4341010" cy="43410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5BCFA3-DF92-7848-A083-4FA37211AD63}"/>
              </a:ext>
            </a:extLst>
          </p:cNvPr>
          <p:cNvSpPr txBox="1"/>
          <p:nvPr userDrawn="1"/>
        </p:nvSpPr>
        <p:spPr>
          <a:xfrm>
            <a:off x="227013" y="92075"/>
            <a:ext cx="8723312" cy="667067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0" dirty="0">
                <a:solidFill>
                  <a:schemeClr val="accent1"/>
                </a:solidFill>
              </a:rPr>
              <a:t>Titel</a:t>
            </a:r>
            <a:br>
              <a:rPr lang="de-DE" sz="16000" dirty="0">
                <a:solidFill>
                  <a:schemeClr val="accent1"/>
                </a:solidFill>
              </a:rPr>
            </a:br>
            <a:r>
              <a:rPr lang="de-DE" sz="16000" dirty="0">
                <a:solidFill>
                  <a:schemeClr val="accent1"/>
                </a:solidFill>
              </a:rPr>
              <a:t>Folien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5C1B88-31E4-B749-B4CA-544CFAB8D43E}"/>
              </a:ext>
            </a:extLst>
          </p:cNvPr>
          <p:cNvSpPr txBox="1"/>
          <p:nvPr userDrawn="1"/>
        </p:nvSpPr>
        <p:spPr>
          <a:xfrm>
            <a:off x="9912350" y="5654015"/>
            <a:ext cx="2318905" cy="92333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Folie dient nur Sortierungszwecken – nicht zur </a:t>
            </a:r>
            <a:r>
              <a:rPr lang="de-DE" dirty="0" err="1">
                <a:solidFill>
                  <a:schemeClr val="bg1"/>
                </a:solidFill>
              </a:rPr>
              <a:t>Verwenung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9143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2">
          <p15:clr>
            <a:srgbClr val="FBAE40"/>
          </p15:clr>
        </p15:guide>
        <p15:guide id="2" orient="horz" pos="259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3" y="1520825"/>
            <a:ext cx="846137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7C7B3EE2-ADD7-A048-B871-4153C8945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</p:spTree>
    <p:extLst>
      <p:ext uri="{BB962C8B-B14F-4D97-AF65-F5344CB8AC3E}">
        <p14:creationId xmlns:p14="http://schemas.microsoft.com/office/powerpoint/2010/main" val="1813368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E22-3AFB-7041-A165-C9D71668285E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028" y="1520825"/>
            <a:ext cx="540000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8EFE377-CA57-264E-B8C5-C610B7FE33D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096000" y="1520825"/>
            <a:ext cx="540000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E8AA2D5-69A5-FC4A-9601-75A0270B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</p:spTree>
    <p:extLst>
      <p:ext uri="{BB962C8B-B14F-4D97-AF65-F5344CB8AC3E}">
        <p14:creationId xmlns:p14="http://schemas.microsoft.com/office/powerpoint/2010/main" val="2281032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C89B294-29AA-1647-8B84-1558EF15B0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027" y="1520826"/>
            <a:ext cx="352682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0954412-A723-754A-9721-32DE7B08C8F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24337" y="1520826"/>
            <a:ext cx="3492839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FD4503B-D1A3-8249-BEB0-8F3F13FD5B9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967663" y="1520826"/>
            <a:ext cx="3526825" cy="4895849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3EE8C08E-D435-8348-9302-041899BC9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</p:spTree>
    <p:extLst>
      <p:ext uri="{BB962C8B-B14F-4D97-AF65-F5344CB8AC3E}">
        <p14:creationId xmlns:p14="http://schemas.microsoft.com/office/powerpoint/2010/main" val="2479976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6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FF6A85E6-9499-1E4B-B966-0FD1D06C7C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9374" y="1586207"/>
            <a:ext cx="7032625" cy="4830467"/>
          </a:xfrm>
          <a:custGeom>
            <a:avLst/>
            <a:gdLst>
              <a:gd name="connsiteX0" fmla="*/ 0 w 7032625"/>
              <a:gd name="connsiteY0" fmla="*/ 0 h 4824412"/>
              <a:gd name="connsiteX1" fmla="*/ 7032625 w 7032625"/>
              <a:gd name="connsiteY1" fmla="*/ 0 h 4824412"/>
              <a:gd name="connsiteX2" fmla="*/ 7032625 w 7032625"/>
              <a:gd name="connsiteY2" fmla="*/ 4824412 h 4824412"/>
              <a:gd name="connsiteX3" fmla="*/ 0 w 7032625"/>
              <a:gd name="connsiteY3" fmla="*/ 4824412 h 4824412"/>
              <a:gd name="connsiteX4" fmla="*/ 0 w 7032625"/>
              <a:gd name="connsiteY4" fmla="*/ 0 h 4824412"/>
              <a:gd name="connsiteX0" fmla="*/ 333060 w 7032625"/>
              <a:gd name="connsiteY0" fmla="*/ 0 h 4830467"/>
              <a:gd name="connsiteX1" fmla="*/ 7032625 w 7032625"/>
              <a:gd name="connsiteY1" fmla="*/ 6055 h 4830467"/>
              <a:gd name="connsiteX2" fmla="*/ 7032625 w 7032625"/>
              <a:gd name="connsiteY2" fmla="*/ 4830467 h 4830467"/>
              <a:gd name="connsiteX3" fmla="*/ 0 w 7032625"/>
              <a:gd name="connsiteY3" fmla="*/ 4830467 h 4830467"/>
              <a:gd name="connsiteX4" fmla="*/ 333060 w 7032625"/>
              <a:gd name="connsiteY4" fmla="*/ 0 h 483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2625" h="4830467">
                <a:moveTo>
                  <a:pt x="333060" y="0"/>
                </a:moveTo>
                <a:lnTo>
                  <a:pt x="7032625" y="6055"/>
                </a:lnTo>
                <a:lnTo>
                  <a:pt x="7032625" y="4830467"/>
                </a:lnTo>
                <a:lnTo>
                  <a:pt x="0" y="4830467"/>
                </a:lnTo>
                <a:lnTo>
                  <a:pt x="333060" y="0"/>
                </a:lnTo>
                <a:close/>
              </a:path>
            </a:pathLst>
          </a:custGeo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 wrap="square" tIns="180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134-60D5-7F4D-B1D8-DEC9F64753C6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3DDFF9-456E-477A-9A61-C58BDC7257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913" y="1520825"/>
            <a:ext cx="3741738" cy="4964111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C67EDD6-9114-6E41-98FC-E994DB2A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</p:spTree>
    <p:extLst>
      <p:ext uri="{BB962C8B-B14F-4D97-AF65-F5344CB8AC3E}">
        <p14:creationId xmlns:p14="http://schemas.microsoft.com/office/powerpoint/2010/main" val="4014158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A61E-7AEC-D342-8104-4DFD59E7350E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3DDFF9-456E-477A-9A61-C58BDC7257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028" y="1520825"/>
            <a:ext cx="8206774" cy="4895851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458B6AAC-E0F2-9444-B6EF-37BDDBF708E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04288" y="1592263"/>
            <a:ext cx="2844800" cy="2005200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FC789AD0-D5A0-2F43-8A2B-8D5E9F65A1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04288" y="3848624"/>
            <a:ext cx="2844800" cy="2005200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FF4F8E0B-0E1B-9A42-8413-470B8F8BD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</p:spTree>
    <p:extLst>
      <p:ext uri="{BB962C8B-B14F-4D97-AF65-F5344CB8AC3E}">
        <p14:creationId xmlns:p14="http://schemas.microsoft.com/office/powerpoint/2010/main" val="4109242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Marginalspalte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3" y="1520825"/>
            <a:ext cx="846137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7C7B3EE2-ADD7-A048-B871-4153C8945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E36D64-75EB-7249-A63E-49E9F2A3979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840912" y="1520825"/>
            <a:ext cx="1908175" cy="4895850"/>
          </a:xfrm>
        </p:spPr>
        <p:txBody>
          <a:bodyPr tIns="25200">
            <a:noAutofit/>
          </a:bodyPr>
          <a:lstStyle>
            <a:lvl1pPr>
              <a:buClr>
                <a:schemeClr val="accent5"/>
              </a:buClr>
              <a:buSzPct val="120000"/>
              <a:defRPr sz="1200"/>
            </a:lvl1pPr>
            <a:lvl2pPr>
              <a:buClr>
                <a:schemeClr val="accent5"/>
              </a:buClr>
              <a:buSzPct val="120000"/>
              <a:defRPr sz="1200"/>
            </a:lvl2pPr>
            <a:lvl3pPr>
              <a:buClr>
                <a:schemeClr val="accent5"/>
              </a:buClr>
              <a:buSzPct val="120000"/>
              <a:defRPr sz="1200"/>
            </a:lvl3pPr>
            <a:lvl4pPr>
              <a:buClr>
                <a:schemeClr val="accent5"/>
              </a:buClr>
              <a:buSzPct val="120000"/>
              <a:defRPr sz="1200"/>
            </a:lvl4pPr>
            <a:lvl5pPr>
              <a:buClr>
                <a:schemeClr val="accent5"/>
              </a:buClr>
              <a:buSzPct val="120000"/>
              <a:defRPr sz="12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684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| Marginalspalte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4" y="1520825"/>
            <a:ext cx="752475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7C7B3EE2-ADD7-A048-B871-4153C8945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92" y="385174"/>
            <a:ext cx="8483496" cy="8309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Ein/Zweizeilig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E36D64-75EB-7249-A63E-49E9F2A3979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904288" y="1520825"/>
            <a:ext cx="2844799" cy="4895850"/>
          </a:xfrm>
        </p:spPr>
        <p:txBody>
          <a:bodyPr tIns="25200">
            <a:noAutofit/>
          </a:bodyPr>
          <a:lstStyle>
            <a:lvl1pPr>
              <a:buClr>
                <a:schemeClr val="accent5"/>
              </a:buClr>
              <a:buSzPct val="120000"/>
              <a:defRPr sz="1200"/>
            </a:lvl1pPr>
            <a:lvl2pPr>
              <a:buClr>
                <a:schemeClr val="accent5"/>
              </a:buClr>
              <a:buSzPct val="120000"/>
              <a:defRPr sz="1200"/>
            </a:lvl2pPr>
            <a:lvl3pPr>
              <a:buClr>
                <a:schemeClr val="accent5"/>
              </a:buClr>
              <a:buSzPct val="120000"/>
              <a:defRPr sz="1200"/>
            </a:lvl3pPr>
            <a:lvl4pPr>
              <a:buClr>
                <a:schemeClr val="accent5"/>
              </a:buClr>
              <a:buSzPct val="120000"/>
              <a:defRPr sz="1200"/>
            </a:lvl4pPr>
            <a:lvl5pPr>
              <a:buClr>
                <a:schemeClr val="accent5"/>
              </a:buClr>
              <a:buSzPct val="120000"/>
              <a:defRPr sz="12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55211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 Extra 2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>
            <a:extLst>
              <a:ext uri="{FF2B5EF4-FFF2-40B4-BE49-F238E27FC236}">
                <a16:creationId xmlns:a16="http://schemas.microsoft.com/office/drawing/2014/main" id="{1E03626C-221D-7141-8EED-B0B5630D09BE}"/>
              </a:ext>
            </a:extLst>
          </p:cNvPr>
          <p:cNvSpPr/>
          <p:nvPr userDrawn="1"/>
        </p:nvSpPr>
        <p:spPr>
          <a:xfrm rot="13500000">
            <a:off x="6779820" y="1272117"/>
            <a:ext cx="4341010" cy="43410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5BCFA3-DF92-7848-A083-4FA37211AD63}"/>
              </a:ext>
            </a:extLst>
          </p:cNvPr>
          <p:cNvSpPr txBox="1"/>
          <p:nvPr userDrawn="1"/>
        </p:nvSpPr>
        <p:spPr>
          <a:xfrm>
            <a:off x="227013" y="92075"/>
            <a:ext cx="8720560" cy="667067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0" dirty="0">
                <a:solidFill>
                  <a:schemeClr val="accent1"/>
                </a:solidFill>
              </a:rPr>
              <a:t>Marketing</a:t>
            </a:r>
            <a:br>
              <a:rPr lang="de-DE" sz="16000" dirty="0">
                <a:solidFill>
                  <a:schemeClr val="accent1"/>
                </a:solidFill>
              </a:rPr>
            </a:br>
            <a:r>
              <a:rPr lang="de-DE" sz="16000" dirty="0">
                <a:solidFill>
                  <a:schemeClr val="accent1"/>
                </a:solidFill>
              </a:rPr>
              <a:t>Farbe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5C1B88-31E4-B749-B4CA-544CFAB8D43E}"/>
              </a:ext>
            </a:extLst>
          </p:cNvPr>
          <p:cNvSpPr txBox="1"/>
          <p:nvPr userDrawn="1"/>
        </p:nvSpPr>
        <p:spPr>
          <a:xfrm>
            <a:off x="9912350" y="5654015"/>
            <a:ext cx="2318905" cy="92333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Folie dient nur Sortierungszwecken – nicht zur </a:t>
            </a:r>
            <a:r>
              <a:rPr lang="de-DE" dirty="0" err="1">
                <a:solidFill>
                  <a:schemeClr val="bg1"/>
                </a:solidFill>
              </a:rPr>
              <a:t>Verwenung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7928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2">
          <p15:clr>
            <a:srgbClr val="FBAE40"/>
          </p15:clr>
        </p15:guide>
        <p15:guide id="2" orient="horz" pos="259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3" y="1520825"/>
            <a:ext cx="846137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179D6AFE-0DF9-7F42-876B-641F5E686B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0F38BC59-83AE-B246-B711-ACB52AF3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441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1E22-3AFB-7041-A165-C9D71668285E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028" y="1520825"/>
            <a:ext cx="540000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48EFE377-CA57-264E-B8C5-C610B7FE33D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096000" y="1520825"/>
            <a:ext cx="540000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A44B238F-3080-E546-B812-C9AE270D3F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3" name="Titel 6">
            <a:extLst>
              <a:ext uri="{FF2B5EF4-FFF2-40B4-BE49-F238E27FC236}">
                <a16:creationId xmlns:a16="http://schemas.microsoft.com/office/drawing/2014/main" id="{61652E88-5FE1-464D-9B20-5C8361E1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975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| gro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4">
            <a:extLst>
              <a:ext uri="{FF2B5EF4-FFF2-40B4-BE49-F238E27FC236}">
                <a16:creationId xmlns:a16="http://schemas.microsoft.com/office/drawing/2014/main" id="{456BB6B8-CE6B-314F-B7F1-29186EBAE75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12192000" cy="6857999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36EFD81C-C954-BF49-BA62-1051E50058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47999" y="0"/>
            <a:ext cx="2844000" cy="13716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C6785-A792-114F-BC5E-78D4A114BA6A}"/>
              </a:ext>
            </a:extLst>
          </p:cNvPr>
          <p:cNvSpPr/>
          <p:nvPr userDrawn="1"/>
        </p:nvSpPr>
        <p:spPr>
          <a:xfrm rot="-240000">
            <a:off x="3013536" y="1752270"/>
            <a:ext cx="9820800" cy="6058799"/>
          </a:xfrm>
          <a:prstGeom prst="rect">
            <a:avLst/>
          </a:prstGeom>
          <a:noFill/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7777BEF-0943-49B5-89E4-2C7D1CCACC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5635438"/>
            <a:ext cx="2450873" cy="292259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Ort, Datum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2148B433-7FC0-794A-89F6-B6762AA635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932772"/>
            <a:ext cx="8413403" cy="1105678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36000" rIns="216000" bIns="36000" anchor="t" anchorCtr="0">
            <a:spAutoFit/>
          </a:bodyPr>
          <a:lstStyle>
            <a:lvl1pPr algn="l" fontAlgn="t">
              <a:lnSpc>
                <a:spcPts val="7660"/>
              </a:lnSpc>
              <a:defRPr sz="7600" baseline="0"/>
            </a:lvl1pPr>
          </a:lstStyle>
          <a:p>
            <a:r>
              <a:rPr lang="de-DE" dirty="0" err="1"/>
              <a:t>titel</a:t>
            </a:r>
            <a:r>
              <a:rPr lang="de-DE" dirty="0"/>
              <a:t>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8CC71CE8-520B-DB40-B418-D8F67565BD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144835"/>
            <a:ext cx="9489018" cy="1105678"/>
          </a:xfrm>
          <a:solidFill>
            <a:schemeClr val="accent1"/>
          </a:solidFill>
        </p:spPr>
        <p:txBody>
          <a:bodyPr wrap="none" lIns="216000" tIns="36000" rIns="216000" bIns="36000">
            <a:spAutoFit/>
          </a:bodyPr>
          <a:lstStyle>
            <a:lvl1pPr marL="0" indent="0" fontAlgn="t">
              <a:lnSpc>
                <a:spcPts val="7660"/>
              </a:lnSpc>
              <a:spcAft>
                <a:spcPts val="0"/>
              </a:spcAft>
              <a:buNone/>
              <a:defRPr sz="76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1809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361950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54292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7143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2. Zeile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C2C0711E-843A-DB49-ABC3-E2480008C7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563541"/>
            <a:ext cx="2616303" cy="265260"/>
          </a:xfrm>
          <a:solidFill>
            <a:schemeClr val="tx1"/>
          </a:solidFill>
        </p:spPr>
        <p:txBody>
          <a:bodyPr wrap="none" lIns="216000" tIns="18000" rIns="2160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bearbeiteN</a:t>
            </a:r>
            <a:endParaRPr lang="de-DE" dirty="0"/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13A157F3-E00B-924B-B69A-B723ED249F97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 rot="-240000">
            <a:off x="2720190" y="1533600"/>
            <a:ext cx="2608038" cy="416579"/>
          </a:xfrm>
          <a:custGeom>
            <a:avLst/>
            <a:gdLst>
              <a:gd name="connsiteX0" fmla="*/ 0 w 10493375"/>
              <a:gd name="connsiteY0" fmla="*/ 278347 h 1670050"/>
              <a:gd name="connsiteX1" fmla="*/ 278347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3375"/>
              <a:gd name="connsiteY0" fmla="*/ 278347 h 1670050"/>
              <a:gd name="connsiteX1" fmla="*/ 421222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193680 w 10493380"/>
              <a:gd name="connsiteY0" fmla="*/ 411697 h 1670050"/>
              <a:gd name="connsiteX1" fmla="*/ 421227 w 10493380"/>
              <a:gd name="connsiteY1" fmla="*/ 0 h 1670050"/>
              <a:gd name="connsiteX2" fmla="*/ 10215033 w 10493380"/>
              <a:gd name="connsiteY2" fmla="*/ 0 h 1670050"/>
              <a:gd name="connsiteX3" fmla="*/ 10493380 w 10493380"/>
              <a:gd name="connsiteY3" fmla="*/ 278347 h 1670050"/>
              <a:gd name="connsiteX4" fmla="*/ 10493380 w 10493380"/>
              <a:gd name="connsiteY4" fmla="*/ 1391703 h 1670050"/>
              <a:gd name="connsiteX5" fmla="*/ 10215033 w 10493380"/>
              <a:gd name="connsiteY5" fmla="*/ 1670050 h 1670050"/>
              <a:gd name="connsiteX6" fmla="*/ 278352 w 10493380"/>
              <a:gd name="connsiteY6" fmla="*/ 1670050 h 1670050"/>
              <a:gd name="connsiteX7" fmla="*/ 5 w 10493380"/>
              <a:gd name="connsiteY7" fmla="*/ 1391703 h 1670050"/>
              <a:gd name="connsiteX8" fmla="*/ 193680 w 10493380"/>
              <a:gd name="connsiteY8" fmla="*/ 411697 h 1670050"/>
              <a:gd name="connsiteX0" fmla="*/ 6441 w 10493466"/>
              <a:gd name="connsiteY0" fmla="*/ 392647 h 1670050"/>
              <a:gd name="connsiteX1" fmla="*/ 421313 w 10493466"/>
              <a:gd name="connsiteY1" fmla="*/ 0 h 1670050"/>
              <a:gd name="connsiteX2" fmla="*/ 10215119 w 10493466"/>
              <a:gd name="connsiteY2" fmla="*/ 0 h 1670050"/>
              <a:gd name="connsiteX3" fmla="*/ 10493466 w 10493466"/>
              <a:gd name="connsiteY3" fmla="*/ 278347 h 1670050"/>
              <a:gd name="connsiteX4" fmla="*/ 10493466 w 10493466"/>
              <a:gd name="connsiteY4" fmla="*/ 1391703 h 1670050"/>
              <a:gd name="connsiteX5" fmla="*/ 10215119 w 10493466"/>
              <a:gd name="connsiteY5" fmla="*/ 1670050 h 1670050"/>
              <a:gd name="connsiteX6" fmla="*/ 278438 w 10493466"/>
              <a:gd name="connsiteY6" fmla="*/ 1670050 h 1670050"/>
              <a:gd name="connsiteX7" fmla="*/ 91 w 10493466"/>
              <a:gd name="connsiteY7" fmla="*/ 1391703 h 1670050"/>
              <a:gd name="connsiteX8" fmla="*/ 6441 w 10493466"/>
              <a:gd name="connsiteY8" fmla="*/ 392647 h 1670050"/>
              <a:gd name="connsiteX0" fmla="*/ 305 w 10493680"/>
              <a:gd name="connsiteY0" fmla="*/ 398997 h 1670050"/>
              <a:gd name="connsiteX1" fmla="*/ 421527 w 10493680"/>
              <a:gd name="connsiteY1" fmla="*/ 0 h 1670050"/>
              <a:gd name="connsiteX2" fmla="*/ 10215333 w 10493680"/>
              <a:gd name="connsiteY2" fmla="*/ 0 h 1670050"/>
              <a:gd name="connsiteX3" fmla="*/ 10493680 w 10493680"/>
              <a:gd name="connsiteY3" fmla="*/ 278347 h 1670050"/>
              <a:gd name="connsiteX4" fmla="*/ 10493680 w 10493680"/>
              <a:gd name="connsiteY4" fmla="*/ 1391703 h 1670050"/>
              <a:gd name="connsiteX5" fmla="*/ 10215333 w 10493680"/>
              <a:gd name="connsiteY5" fmla="*/ 1670050 h 1670050"/>
              <a:gd name="connsiteX6" fmla="*/ 278652 w 10493680"/>
              <a:gd name="connsiteY6" fmla="*/ 1670050 h 1670050"/>
              <a:gd name="connsiteX7" fmla="*/ 305 w 10493680"/>
              <a:gd name="connsiteY7" fmla="*/ 1391703 h 1670050"/>
              <a:gd name="connsiteX8" fmla="*/ 305 w 10493680"/>
              <a:gd name="connsiteY8" fmla="*/ 398997 h 1670050"/>
              <a:gd name="connsiteX0" fmla="*/ 0 w 10493375"/>
              <a:gd name="connsiteY0" fmla="*/ 398997 h 1741521"/>
              <a:gd name="connsiteX1" fmla="*/ 421222 w 10493375"/>
              <a:gd name="connsiteY1" fmla="*/ 0 h 1741521"/>
              <a:gd name="connsiteX2" fmla="*/ 10215028 w 10493375"/>
              <a:gd name="connsiteY2" fmla="*/ 0 h 1741521"/>
              <a:gd name="connsiteX3" fmla="*/ 10493375 w 10493375"/>
              <a:gd name="connsiteY3" fmla="*/ 278347 h 1741521"/>
              <a:gd name="connsiteX4" fmla="*/ 10493375 w 10493375"/>
              <a:gd name="connsiteY4" fmla="*/ 1391703 h 1741521"/>
              <a:gd name="connsiteX5" fmla="*/ 10215028 w 10493375"/>
              <a:gd name="connsiteY5" fmla="*/ 1670050 h 1741521"/>
              <a:gd name="connsiteX6" fmla="*/ 278347 w 10493375"/>
              <a:gd name="connsiteY6" fmla="*/ 1670050 h 1741521"/>
              <a:gd name="connsiteX7" fmla="*/ 3175 w 10493375"/>
              <a:gd name="connsiteY7" fmla="*/ 1674278 h 1741521"/>
              <a:gd name="connsiteX8" fmla="*/ 0 w 10493375"/>
              <a:gd name="connsiteY8" fmla="*/ 398997 h 1741521"/>
              <a:gd name="connsiteX0" fmla="*/ 0 w 10493375"/>
              <a:gd name="connsiteY0" fmla="*/ 398997 h 1674482"/>
              <a:gd name="connsiteX1" fmla="*/ 421222 w 10493375"/>
              <a:gd name="connsiteY1" fmla="*/ 0 h 1674482"/>
              <a:gd name="connsiteX2" fmla="*/ 10215028 w 10493375"/>
              <a:gd name="connsiteY2" fmla="*/ 0 h 1674482"/>
              <a:gd name="connsiteX3" fmla="*/ 10493375 w 10493375"/>
              <a:gd name="connsiteY3" fmla="*/ 278347 h 1674482"/>
              <a:gd name="connsiteX4" fmla="*/ 10493375 w 10493375"/>
              <a:gd name="connsiteY4" fmla="*/ 1391703 h 1674482"/>
              <a:gd name="connsiteX5" fmla="*/ 10215028 w 10493375"/>
              <a:gd name="connsiteY5" fmla="*/ 1670050 h 1674482"/>
              <a:gd name="connsiteX6" fmla="*/ 278347 w 10493375"/>
              <a:gd name="connsiteY6" fmla="*/ 1670050 h 1674482"/>
              <a:gd name="connsiteX7" fmla="*/ 3175 w 10493375"/>
              <a:gd name="connsiteY7" fmla="*/ 1674278 h 1674482"/>
              <a:gd name="connsiteX8" fmla="*/ 0 w 10493375"/>
              <a:gd name="connsiteY8" fmla="*/ 398997 h 1674482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102150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9531350 w 10493375"/>
              <a:gd name="connsiteY3" fmla="*/ 2529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402532 h 1674638"/>
              <a:gd name="connsiteX1" fmla="*/ 421222 w 10493375"/>
              <a:gd name="connsiteY1" fmla="*/ 3535 h 1674638"/>
              <a:gd name="connsiteX2" fmla="*/ 8906928 w 10493375"/>
              <a:gd name="connsiteY2" fmla="*/ 3535 h 1674638"/>
              <a:gd name="connsiteX3" fmla="*/ 9531350 w 10493375"/>
              <a:gd name="connsiteY3" fmla="*/ 256482 h 1674638"/>
              <a:gd name="connsiteX4" fmla="*/ 10493375 w 10493375"/>
              <a:gd name="connsiteY4" fmla="*/ 1395238 h 1674638"/>
              <a:gd name="connsiteX5" fmla="*/ 10215028 w 10493375"/>
              <a:gd name="connsiteY5" fmla="*/ 1673585 h 1674638"/>
              <a:gd name="connsiteX6" fmla="*/ 278347 w 10493375"/>
              <a:gd name="connsiteY6" fmla="*/ 1673585 h 1674638"/>
              <a:gd name="connsiteX7" fmla="*/ 3175 w 10493375"/>
              <a:gd name="connsiteY7" fmla="*/ 1674638 h 1674638"/>
              <a:gd name="connsiteX8" fmla="*/ 0 w 10493375"/>
              <a:gd name="connsiteY8" fmla="*/ 402532 h 1674638"/>
              <a:gd name="connsiteX0" fmla="*/ 0 w 10493375"/>
              <a:gd name="connsiteY0" fmla="*/ 401185 h 1673291"/>
              <a:gd name="connsiteX1" fmla="*/ 421222 w 10493375"/>
              <a:gd name="connsiteY1" fmla="*/ 2188 h 1673291"/>
              <a:gd name="connsiteX2" fmla="*/ 8906928 w 10493375"/>
              <a:gd name="connsiteY2" fmla="*/ 2188 h 1673291"/>
              <a:gd name="connsiteX3" fmla="*/ 9531350 w 10493375"/>
              <a:gd name="connsiteY3" fmla="*/ 255135 h 1673291"/>
              <a:gd name="connsiteX4" fmla="*/ 10493375 w 10493375"/>
              <a:gd name="connsiteY4" fmla="*/ 1393891 h 1673291"/>
              <a:gd name="connsiteX5" fmla="*/ 10215028 w 10493375"/>
              <a:gd name="connsiteY5" fmla="*/ 1672238 h 1673291"/>
              <a:gd name="connsiteX6" fmla="*/ 278347 w 10493375"/>
              <a:gd name="connsiteY6" fmla="*/ 1672238 h 1673291"/>
              <a:gd name="connsiteX7" fmla="*/ 3175 w 10493375"/>
              <a:gd name="connsiteY7" fmla="*/ 1673291 h 1673291"/>
              <a:gd name="connsiteX8" fmla="*/ 0 w 10493375"/>
              <a:gd name="connsiteY8" fmla="*/ 401185 h 1673291"/>
              <a:gd name="connsiteX0" fmla="*/ 0 w 10262467"/>
              <a:gd name="connsiteY0" fmla="*/ 401185 h 1673291"/>
              <a:gd name="connsiteX1" fmla="*/ 421222 w 10262467"/>
              <a:gd name="connsiteY1" fmla="*/ 2188 h 1673291"/>
              <a:gd name="connsiteX2" fmla="*/ 8906928 w 10262467"/>
              <a:gd name="connsiteY2" fmla="*/ 2188 h 1673291"/>
              <a:gd name="connsiteX3" fmla="*/ 9531350 w 10262467"/>
              <a:gd name="connsiteY3" fmla="*/ 255135 h 1673291"/>
              <a:gd name="connsiteX4" fmla="*/ 10099675 w 10262467"/>
              <a:gd name="connsiteY4" fmla="*/ 1368491 h 1673291"/>
              <a:gd name="connsiteX5" fmla="*/ 10215028 w 10262467"/>
              <a:gd name="connsiteY5" fmla="*/ 1672238 h 1673291"/>
              <a:gd name="connsiteX6" fmla="*/ 278347 w 10262467"/>
              <a:gd name="connsiteY6" fmla="*/ 1672238 h 1673291"/>
              <a:gd name="connsiteX7" fmla="*/ 3175 w 10262467"/>
              <a:gd name="connsiteY7" fmla="*/ 1673291 h 1673291"/>
              <a:gd name="connsiteX8" fmla="*/ 0 w 10262467"/>
              <a:gd name="connsiteY8" fmla="*/ 401185 h 1673291"/>
              <a:gd name="connsiteX0" fmla="*/ 0 w 10509448"/>
              <a:gd name="connsiteY0" fmla="*/ 401185 h 1675413"/>
              <a:gd name="connsiteX1" fmla="*/ 421222 w 10509448"/>
              <a:gd name="connsiteY1" fmla="*/ 2188 h 1675413"/>
              <a:gd name="connsiteX2" fmla="*/ 8906928 w 10509448"/>
              <a:gd name="connsiteY2" fmla="*/ 2188 h 1675413"/>
              <a:gd name="connsiteX3" fmla="*/ 9531350 w 10509448"/>
              <a:gd name="connsiteY3" fmla="*/ 255135 h 1675413"/>
              <a:gd name="connsiteX4" fmla="*/ 10099675 w 10509448"/>
              <a:gd name="connsiteY4" fmla="*/ 1368491 h 1675413"/>
              <a:gd name="connsiteX5" fmla="*/ 10481728 w 10509448"/>
              <a:gd name="connsiteY5" fmla="*/ 1675413 h 1675413"/>
              <a:gd name="connsiteX6" fmla="*/ 278347 w 10509448"/>
              <a:gd name="connsiteY6" fmla="*/ 1672238 h 1675413"/>
              <a:gd name="connsiteX7" fmla="*/ 3175 w 10509448"/>
              <a:gd name="connsiteY7" fmla="*/ 1673291 h 1675413"/>
              <a:gd name="connsiteX8" fmla="*/ 0 w 1050944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711 h 1675939"/>
              <a:gd name="connsiteX1" fmla="*/ 421222 w 10481728"/>
              <a:gd name="connsiteY1" fmla="*/ 2714 h 1675939"/>
              <a:gd name="connsiteX2" fmla="*/ 8906928 w 10481728"/>
              <a:gd name="connsiteY2" fmla="*/ 2714 h 1675939"/>
              <a:gd name="connsiteX3" fmla="*/ 9531350 w 10481728"/>
              <a:gd name="connsiteY3" fmla="*/ 252486 h 1675939"/>
              <a:gd name="connsiteX4" fmla="*/ 10099675 w 10481728"/>
              <a:gd name="connsiteY4" fmla="*/ 1369017 h 1675939"/>
              <a:gd name="connsiteX5" fmla="*/ 10481728 w 10481728"/>
              <a:gd name="connsiteY5" fmla="*/ 1675939 h 1675939"/>
              <a:gd name="connsiteX6" fmla="*/ 278347 w 10481728"/>
              <a:gd name="connsiteY6" fmla="*/ 1672764 h 1675939"/>
              <a:gd name="connsiteX7" fmla="*/ 3175 w 10481728"/>
              <a:gd name="connsiteY7" fmla="*/ 1673817 h 1675939"/>
              <a:gd name="connsiteX8" fmla="*/ 0 w 10481728"/>
              <a:gd name="connsiteY8" fmla="*/ 401711 h 1675939"/>
              <a:gd name="connsiteX0" fmla="*/ 0 w 10481728"/>
              <a:gd name="connsiteY0" fmla="*/ 398997 h 1673225"/>
              <a:gd name="connsiteX1" fmla="*/ 421222 w 10481728"/>
              <a:gd name="connsiteY1" fmla="*/ 0 h 1673225"/>
              <a:gd name="connsiteX2" fmla="*/ 8906928 w 10481728"/>
              <a:gd name="connsiteY2" fmla="*/ 0 h 1673225"/>
              <a:gd name="connsiteX3" fmla="*/ 9531350 w 10481728"/>
              <a:gd name="connsiteY3" fmla="*/ 249772 h 1673225"/>
              <a:gd name="connsiteX4" fmla="*/ 10099675 w 10481728"/>
              <a:gd name="connsiteY4" fmla="*/ 1366303 h 1673225"/>
              <a:gd name="connsiteX5" fmla="*/ 10481728 w 10481728"/>
              <a:gd name="connsiteY5" fmla="*/ 1673225 h 1673225"/>
              <a:gd name="connsiteX6" fmla="*/ 278347 w 10481728"/>
              <a:gd name="connsiteY6" fmla="*/ 1670050 h 1673225"/>
              <a:gd name="connsiteX7" fmla="*/ 3175 w 10481728"/>
              <a:gd name="connsiteY7" fmla="*/ 1671103 h 1673225"/>
              <a:gd name="connsiteX8" fmla="*/ 0 w 10481728"/>
              <a:gd name="connsiteY8" fmla="*/ 398997 h 1673225"/>
              <a:gd name="connsiteX0" fmla="*/ 0 w 10481728"/>
              <a:gd name="connsiteY0" fmla="*/ 400006 h 1674234"/>
              <a:gd name="connsiteX1" fmla="*/ 421222 w 10481728"/>
              <a:gd name="connsiteY1" fmla="*/ 1009 h 1674234"/>
              <a:gd name="connsiteX2" fmla="*/ 8906928 w 10481728"/>
              <a:gd name="connsiteY2" fmla="*/ 1009 h 1674234"/>
              <a:gd name="connsiteX3" fmla="*/ 9531350 w 10481728"/>
              <a:gd name="connsiteY3" fmla="*/ 250781 h 1674234"/>
              <a:gd name="connsiteX4" fmla="*/ 10099675 w 10481728"/>
              <a:gd name="connsiteY4" fmla="*/ 1367312 h 1674234"/>
              <a:gd name="connsiteX5" fmla="*/ 10481728 w 10481728"/>
              <a:gd name="connsiteY5" fmla="*/ 1674234 h 1674234"/>
              <a:gd name="connsiteX6" fmla="*/ 278347 w 10481728"/>
              <a:gd name="connsiteY6" fmla="*/ 1671059 h 1674234"/>
              <a:gd name="connsiteX7" fmla="*/ 3175 w 10481728"/>
              <a:gd name="connsiteY7" fmla="*/ 1672112 h 1674234"/>
              <a:gd name="connsiteX8" fmla="*/ 0 w 10481728"/>
              <a:gd name="connsiteY8" fmla="*/ 400006 h 167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81728" h="1674234">
                <a:moveTo>
                  <a:pt x="0" y="400006"/>
                </a:moveTo>
                <a:cubicBezTo>
                  <a:pt x="3175" y="173254"/>
                  <a:pt x="213520" y="1009"/>
                  <a:pt x="421222" y="1009"/>
                </a:cubicBezTo>
                <a:lnTo>
                  <a:pt x="8906928" y="1009"/>
                </a:lnTo>
                <a:cubicBezTo>
                  <a:pt x="9120980" y="4184"/>
                  <a:pt x="9359900" y="-42646"/>
                  <a:pt x="9531350" y="250781"/>
                </a:cubicBezTo>
                <a:lnTo>
                  <a:pt x="10099675" y="1367312"/>
                </a:lnTo>
                <a:cubicBezTo>
                  <a:pt x="10198100" y="1578189"/>
                  <a:pt x="10327480" y="1652009"/>
                  <a:pt x="10481728" y="1674234"/>
                </a:cubicBezTo>
                <a:lnTo>
                  <a:pt x="278347" y="1671059"/>
                </a:lnTo>
                <a:lnTo>
                  <a:pt x="3175" y="1672112"/>
                </a:lnTo>
                <a:cubicBezTo>
                  <a:pt x="2117" y="1335918"/>
                  <a:pt x="1058" y="736200"/>
                  <a:pt x="0" y="40000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144000" tIns="503999" anchor="b" anchorCtr="0"/>
          <a:lstStyle>
            <a:lvl1pPr marL="0" indent="0" algn="l">
              <a:lnSpc>
                <a:spcPts val="1300"/>
              </a:lnSpc>
              <a:spcAft>
                <a:spcPts val="0"/>
              </a:spcAft>
              <a:buNone/>
              <a:defRPr sz="1220" b="1" i="0" baseline="0">
                <a:solidFill>
                  <a:schemeClr val="tx1"/>
                </a:solidFill>
                <a:latin typeface="+mj-lt"/>
              </a:defRPr>
            </a:lvl1pPr>
            <a:lvl2pPr marL="180975" indent="0" algn="l">
              <a:buNone/>
              <a:defRPr sz="1220"/>
            </a:lvl2pPr>
            <a:lvl3pPr marL="361950" indent="0" algn="l">
              <a:buNone/>
              <a:defRPr sz="1220"/>
            </a:lvl3pPr>
            <a:lvl4pPr marL="542925" indent="0" algn="l">
              <a:buNone/>
              <a:defRPr sz="1220"/>
            </a:lvl4pPr>
            <a:lvl5pPr marL="714375" indent="0" algn="l">
              <a:buNone/>
              <a:defRPr sz="1220"/>
            </a:lvl5pPr>
          </a:lstStyle>
          <a:p>
            <a:pPr lvl="0"/>
            <a:r>
              <a:rPr lang="de-DE" dirty="0" err="1"/>
              <a:t>Labeltext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</p:spTree>
    <p:extLst>
      <p:ext uri="{BB962C8B-B14F-4D97-AF65-F5344CB8AC3E}">
        <p14:creationId xmlns:p14="http://schemas.microsoft.com/office/powerpoint/2010/main" val="68316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354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C89B294-29AA-1647-8B84-1558EF15B0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7027" y="1520826"/>
            <a:ext cx="352682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0954412-A723-754A-9721-32DE7B08C8F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24337" y="1520826"/>
            <a:ext cx="3492839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FD4503B-D1A3-8249-BEB0-8F3F13FD5B9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967663" y="1520826"/>
            <a:ext cx="3526825" cy="4895849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49462804-1FF2-E84F-A8CA-B69EBA2633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 cap="all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7" name="Titel 6">
            <a:extLst>
              <a:ext uri="{FF2B5EF4-FFF2-40B4-BE49-F238E27FC236}">
                <a16:creationId xmlns:a16="http://schemas.microsoft.com/office/drawing/2014/main" id="{ADDD9DCC-9C74-274E-A4AD-4AA7DD00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699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6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FF6A85E6-9499-1E4B-B966-0FD1D06C7C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59374" y="1586207"/>
            <a:ext cx="7032625" cy="4830467"/>
          </a:xfrm>
          <a:custGeom>
            <a:avLst/>
            <a:gdLst>
              <a:gd name="connsiteX0" fmla="*/ 0 w 7032625"/>
              <a:gd name="connsiteY0" fmla="*/ 0 h 4824412"/>
              <a:gd name="connsiteX1" fmla="*/ 7032625 w 7032625"/>
              <a:gd name="connsiteY1" fmla="*/ 0 h 4824412"/>
              <a:gd name="connsiteX2" fmla="*/ 7032625 w 7032625"/>
              <a:gd name="connsiteY2" fmla="*/ 4824412 h 4824412"/>
              <a:gd name="connsiteX3" fmla="*/ 0 w 7032625"/>
              <a:gd name="connsiteY3" fmla="*/ 4824412 h 4824412"/>
              <a:gd name="connsiteX4" fmla="*/ 0 w 7032625"/>
              <a:gd name="connsiteY4" fmla="*/ 0 h 4824412"/>
              <a:gd name="connsiteX0" fmla="*/ 333060 w 7032625"/>
              <a:gd name="connsiteY0" fmla="*/ 0 h 4830467"/>
              <a:gd name="connsiteX1" fmla="*/ 7032625 w 7032625"/>
              <a:gd name="connsiteY1" fmla="*/ 6055 h 4830467"/>
              <a:gd name="connsiteX2" fmla="*/ 7032625 w 7032625"/>
              <a:gd name="connsiteY2" fmla="*/ 4830467 h 4830467"/>
              <a:gd name="connsiteX3" fmla="*/ 0 w 7032625"/>
              <a:gd name="connsiteY3" fmla="*/ 4830467 h 4830467"/>
              <a:gd name="connsiteX4" fmla="*/ 333060 w 7032625"/>
              <a:gd name="connsiteY4" fmla="*/ 0 h 483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2625" h="4830467">
                <a:moveTo>
                  <a:pt x="333060" y="0"/>
                </a:moveTo>
                <a:lnTo>
                  <a:pt x="7032625" y="6055"/>
                </a:lnTo>
                <a:lnTo>
                  <a:pt x="7032625" y="4830467"/>
                </a:lnTo>
                <a:lnTo>
                  <a:pt x="0" y="4830467"/>
                </a:lnTo>
                <a:lnTo>
                  <a:pt x="333060" y="0"/>
                </a:lnTo>
                <a:close/>
              </a:path>
            </a:pathLst>
          </a:custGeo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 wrap="square" tIns="180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74134-60D5-7F4D-B1D8-DEC9F64753C6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3DDFF9-456E-477A-9A61-C58BDC7257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913" y="1520825"/>
            <a:ext cx="3741738" cy="4964111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FB33AB-7F43-9245-A3E6-2E89F35FDC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1" name="Titel 6">
            <a:extLst>
              <a:ext uri="{FF2B5EF4-FFF2-40B4-BE49-F238E27FC236}">
                <a16:creationId xmlns:a16="http://schemas.microsoft.com/office/drawing/2014/main" id="{AB656C25-98EF-F140-BB75-794BC7DC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802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A61E-7AEC-D342-8104-4DFD59E7350E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43DDFF9-456E-477A-9A61-C58BDC7257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028" y="1520825"/>
            <a:ext cx="8206774" cy="4895851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458B6AAC-E0F2-9444-B6EF-37BDDBF708E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904288" y="1592263"/>
            <a:ext cx="2844800" cy="2005200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FC789AD0-D5A0-2F43-8A2B-8D5E9F65A1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04288" y="3848624"/>
            <a:ext cx="2844800" cy="2005200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C69823DE-3F00-364A-807F-3F4FA5F048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2" name="Titel 6">
            <a:extLst>
              <a:ext uri="{FF2B5EF4-FFF2-40B4-BE49-F238E27FC236}">
                <a16:creationId xmlns:a16="http://schemas.microsoft.com/office/drawing/2014/main" id="{92C08D9F-C965-9741-AB9B-15E2D1C8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22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Marginalspalte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3" y="1520825"/>
            <a:ext cx="8461375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E36D64-75EB-7249-A63E-49E9F2A3979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840912" y="1520825"/>
            <a:ext cx="1908175" cy="4895850"/>
          </a:xfrm>
        </p:spPr>
        <p:txBody>
          <a:bodyPr tIns="25200">
            <a:noAutofit/>
          </a:bodyPr>
          <a:lstStyle>
            <a:lvl1pPr>
              <a:buClr>
                <a:schemeClr val="accent5"/>
              </a:buClr>
              <a:buSzPct val="120000"/>
              <a:defRPr sz="1200"/>
            </a:lvl1pPr>
            <a:lvl2pPr>
              <a:buClr>
                <a:schemeClr val="accent5"/>
              </a:buClr>
              <a:buSzPct val="120000"/>
              <a:defRPr sz="1200"/>
            </a:lvl2pPr>
            <a:lvl3pPr>
              <a:buClr>
                <a:schemeClr val="accent5"/>
              </a:buClr>
              <a:buSzPct val="120000"/>
              <a:defRPr sz="1200"/>
            </a:lvl3pPr>
            <a:lvl4pPr>
              <a:buClr>
                <a:schemeClr val="accent5"/>
              </a:buClr>
              <a:buSzPct val="120000"/>
              <a:defRPr sz="1200"/>
            </a:lvl4pPr>
            <a:lvl5pPr>
              <a:buClr>
                <a:schemeClr val="accent5"/>
              </a:buClr>
              <a:buSzPct val="120000"/>
              <a:defRPr sz="12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ED06B77B-AFDF-5742-8D14-5847AE779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F5C3B40D-5E0B-3C40-8C7C-9F03DBCD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43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e Text | Marginalspalte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2914" y="1520825"/>
            <a:ext cx="7524750" cy="4895850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3E36D64-75EB-7249-A63E-49E9F2A3979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904288" y="1520825"/>
            <a:ext cx="2844799" cy="4895850"/>
          </a:xfrm>
        </p:spPr>
        <p:txBody>
          <a:bodyPr tIns="25200">
            <a:noAutofit/>
          </a:bodyPr>
          <a:lstStyle>
            <a:lvl1pPr>
              <a:buClr>
                <a:schemeClr val="accent5"/>
              </a:buClr>
              <a:buSzPct val="120000"/>
              <a:defRPr sz="1200"/>
            </a:lvl1pPr>
            <a:lvl2pPr>
              <a:buClr>
                <a:schemeClr val="accent5"/>
              </a:buClr>
              <a:buSzPct val="120000"/>
              <a:defRPr sz="1200"/>
            </a:lvl2pPr>
            <a:lvl3pPr>
              <a:buClr>
                <a:schemeClr val="accent5"/>
              </a:buClr>
              <a:buSzPct val="120000"/>
              <a:defRPr sz="1200"/>
            </a:lvl3pPr>
            <a:lvl4pPr>
              <a:buClr>
                <a:schemeClr val="accent5"/>
              </a:buClr>
              <a:buSzPct val="120000"/>
              <a:defRPr sz="1200"/>
            </a:lvl4pPr>
            <a:lvl5pPr>
              <a:buClr>
                <a:schemeClr val="accent5"/>
              </a:buClr>
              <a:buSzPct val="120000"/>
              <a:defRPr sz="12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E50955C-AEDF-204B-8317-E14B744DD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2A28D097-F7E9-5F40-95D8-FC64EC38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417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 Speci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FCDF7C-9C72-5F44-B680-A8E81BA37978}"/>
              </a:ext>
            </a:extLst>
          </p:cNvPr>
          <p:cNvSpPr txBox="1"/>
          <p:nvPr userDrawn="1"/>
        </p:nvSpPr>
        <p:spPr>
          <a:xfrm>
            <a:off x="227013" y="92075"/>
            <a:ext cx="7777162" cy="667067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0" dirty="0">
                <a:solidFill>
                  <a:schemeClr val="accent1"/>
                </a:solidFill>
              </a:rPr>
              <a:t>Specials</a:t>
            </a:r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2971FCF4-25A8-274D-9986-90AC0E5F319C}"/>
              </a:ext>
            </a:extLst>
          </p:cNvPr>
          <p:cNvSpPr/>
          <p:nvPr userDrawn="1"/>
        </p:nvSpPr>
        <p:spPr>
          <a:xfrm rot="13500000">
            <a:off x="6779820" y="1272117"/>
            <a:ext cx="4341010" cy="43410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98F0A7-0823-264B-BD0F-32619CF0E3F8}"/>
              </a:ext>
            </a:extLst>
          </p:cNvPr>
          <p:cNvSpPr txBox="1"/>
          <p:nvPr userDrawn="1"/>
        </p:nvSpPr>
        <p:spPr>
          <a:xfrm>
            <a:off x="9912350" y="5654015"/>
            <a:ext cx="2318905" cy="92333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Folie dient nur Sortierungszwecken – nicht zur </a:t>
            </a:r>
            <a:r>
              <a:rPr lang="de-DE" dirty="0" err="1">
                <a:solidFill>
                  <a:schemeClr val="bg1"/>
                </a:solidFill>
              </a:rPr>
              <a:t>Verwenung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9507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2">
          <p15:clr>
            <a:srgbClr val="FBAE40"/>
          </p15:clr>
        </p15:guide>
        <p15:guide id="2" orient="horz" pos="259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1z | Grafik oben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>
            <a:extLst>
              <a:ext uri="{FF2B5EF4-FFF2-40B4-BE49-F238E27FC236}">
                <a16:creationId xmlns:a16="http://schemas.microsoft.com/office/drawing/2014/main" id="{D9AEF4E9-E50B-0A4D-BC46-FACCB6F39AC3}"/>
              </a:ext>
            </a:extLst>
          </p:cNvPr>
          <p:cNvSpPr/>
          <p:nvPr userDrawn="1"/>
        </p:nvSpPr>
        <p:spPr>
          <a:xfrm>
            <a:off x="0" y="0"/>
            <a:ext cx="12192000" cy="4454264"/>
          </a:xfrm>
          <a:custGeom>
            <a:avLst/>
            <a:gdLst>
              <a:gd name="connsiteX0" fmla="*/ 0 w 12192000"/>
              <a:gd name="connsiteY0" fmla="*/ 0 h 4454264"/>
              <a:gd name="connsiteX1" fmla="*/ 12192000 w 12192000"/>
              <a:gd name="connsiteY1" fmla="*/ 0 h 4454264"/>
              <a:gd name="connsiteX2" fmla="*/ 12192000 w 12192000"/>
              <a:gd name="connsiteY2" fmla="*/ 3601716 h 4454264"/>
              <a:gd name="connsiteX3" fmla="*/ 0 w 12192000"/>
              <a:gd name="connsiteY3" fmla="*/ 4454264 h 445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54264">
                <a:moveTo>
                  <a:pt x="0" y="0"/>
                </a:moveTo>
                <a:lnTo>
                  <a:pt x="12192000" y="0"/>
                </a:lnTo>
                <a:lnTo>
                  <a:pt x="12192000" y="3601716"/>
                </a:lnTo>
                <a:lnTo>
                  <a:pt x="0" y="44542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D0E9-A085-1F44-A74A-809F92B9DFA4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FAF5CAD9-490B-4E9E-BF28-342011D205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24338" y="4545013"/>
            <a:ext cx="3485590" cy="1936750"/>
          </a:xfrm>
        </p:spPr>
        <p:txBody>
          <a:bodyPr/>
          <a:lstStyle>
            <a:lvl1pPr>
              <a:spcAft>
                <a:spcPts val="0"/>
              </a:spcAft>
              <a:defRPr sz="1700"/>
            </a:lvl1pPr>
            <a:lvl2pPr>
              <a:spcAft>
                <a:spcPts val="0"/>
              </a:spcAft>
              <a:defRPr sz="1700"/>
            </a:lvl2pPr>
            <a:lvl3pPr>
              <a:spcAft>
                <a:spcPts val="0"/>
              </a:spcAft>
              <a:defRPr sz="1700"/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5914F5E7-08D4-44AD-B766-89D06AB4D6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7664" y="4545013"/>
            <a:ext cx="3524588" cy="1936750"/>
          </a:xfrm>
        </p:spPr>
        <p:txBody>
          <a:bodyPr/>
          <a:lstStyle>
            <a:lvl1pPr>
              <a:spcAft>
                <a:spcPts val="0"/>
              </a:spcAft>
              <a:defRPr sz="1700"/>
            </a:lvl1pPr>
            <a:lvl2pPr>
              <a:spcAft>
                <a:spcPts val="0"/>
              </a:spcAft>
              <a:defRPr sz="1700"/>
            </a:lvl2pPr>
            <a:lvl3pPr>
              <a:spcAft>
                <a:spcPts val="0"/>
              </a:spcAft>
              <a:defRPr sz="1700"/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Inhaltsplatzhalter 24">
            <a:extLst>
              <a:ext uri="{FF2B5EF4-FFF2-40B4-BE49-F238E27FC236}">
                <a16:creationId xmlns:a16="http://schemas.microsoft.com/office/drawing/2014/main" id="{AB9E1D3E-E4F8-4AFF-89B2-407B55CCC8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913" y="1592263"/>
            <a:ext cx="3524588" cy="2160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36000"/>
          <a:lstStyle>
            <a:lvl1pPr marL="0" indent="0" algn="ctr">
              <a:spcAft>
                <a:spcPts val="0"/>
              </a:spcAft>
              <a:buNone/>
              <a:defRPr sz="1400"/>
            </a:lvl1pPr>
          </a:lstStyle>
          <a:p>
            <a:r>
              <a:rPr lang="de-DE" dirty="0"/>
              <a:t>Bild/Grafik durch Klicken auf </a:t>
            </a:r>
            <a:br>
              <a:rPr lang="de-DE" dirty="0"/>
            </a:br>
            <a:r>
              <a:rPr lang="de-DE" dirty="0"/>
              <a:t>Bild-Symbol hinzufügen</a:t>
            </a:r>
          </a:p>
        </p:txBody>
      </p:sp>
      <p:sp>
        <p:nvSpPr>
          <p:cNvPr id="13" name="Inhaltsplatzhalter 24">
            <a:extLst>
              <a:ext uri="{FF2B5EF4-FFF2-40B4-BE49-F238E27FC236}">
                <a16:creationId xmlns:a16="http://schemas.microsoft.com/office/drawing/2014/main" id="{F7F48B9D-6E26-4412-9AB5-D5D14F72F1C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24338" y="1598671"/>
            <a:ext cx="3474926" cy="2160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36000"/>
          <a:lstStyle>
            <a:lvl1pPr marL="0" indent="0" algn="ctr">
              <a:spcAft>
                <a:spcPts val="0"/>
              </a:spcAft>
              <a:buNone/>
              <a:defRPr sz="1400"/>
            </a:lvl1pPr>
          </a:lstStyle>
          <a:p>
            <a:r>
              <a:rPr lang="de-DE" dirty="0"/>
              <a:t>Bild/Grafik durch Klicken auf </a:t>
            </a:r>
            <a:br>
              <a:rPr lang="de-DE" dirty="0"/>
            </a:br>
            <a:r>
              <a:rPr lang="de-DE" dirty="0"/>
              <a:t>Bild-Symbol hinzufügen</a:t>
            </a:r>
          </a:p>
        </p:txBody>
      </p:sp>
      <p:sp>
        <p:nvSpPr>
          <p:cNvPr id="14" name="Inhaltsplatzhalter 24">
            <a:extLst>
              <a:ext uri="{FF2B5EF4-FFF2-40B4-BE49-F238E27FC236}">
                <a16:creationId xmlns:a16="http://schemas.microsoft.com/office/drawing/2014/main" id="{11455913-5E73-45AA-A76B-29E6D8A6CDD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67663" y="1598671"/>
            <a:ext cx="3524588" cy="2160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36000"/>
          <a:lstStyle>
            <a:lvl1pPr marL="0" indent="0" algn="ctr">
              <a:spcAft>
                <a:spcPts val="0"/>
              </a:spcAft>
              <a:buNone/>
              <a:defRPr sz="1400"/>
            </a:lvl1pPr>
          </a:lstStyle>
          <a:p>
            <a:r>
              <a:rPr lang="de-DE" dirty="0"/>
              <a:t>Bild/Grafik durch Klicken auf </a:t>
            </a:r>
            <a:br>
              <a:rPr lang="de-DE" dirty="0"/>
            </a:br>
            <a:r>
              <a:rPr lang="de-DE" dirty="0"/>
              <a:t>Bild-Symbol hinzufügen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F75CA6C-D0B8-9B44-84D4-7208E6C817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2913" y="4545013"/>
            <a:ext cx="3528562" cy="1936750"/>
          </a:xfrm>
        </p:spPr>
        <p:txBody>
          <a:bodyPr/>
          <a:lstStyle>
            <a:lvl1pPr>
              <a:spcAft>
                <a:spcPts val="0"/>
              </a:spcAft>
              <a:defRPr sz="1700"/>
            </a:lvl1pPr>
            <a:lvl2pPr>
              <a:spcAft>
                <a:spcPts val="0"/>
              </a:spcAft>
              <a:defRPr sz="1700"/>
            </a:lvl2pPr>
            <a:lvl3pPr>
              <a:spcAft>
                <a:spcPts val="0"/>
              </a:spcAft>
              <a:defRPr sz="1700"/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A28E1CF-0E75-354A-B452-4D12C37BC73C}"/>
              </a:ext>
            </a:extLst>
          </p:cNvPr>
          <p:cNvSpPr txBox="1">
            <a:spLocks/>
          </p:cNvSpPr>
          <p:nvPr userDrawn="1"/>
        </p:nvSpPr>
        <p:spPr>
          <a:xfrm>
            <a:off x="312842" y="353424"/>
            <a:ext cx="6148052" cy="470026"/>
          </a:xfrm>
          <a:prstGeom prst="rect">
            <a:avLst/>
          </a:prstGeom>
          <a:solidFill>
            <a:schemeClr val="tx2"/>
          </a:solidFill>
        </p:spPr>
        <p:txBody>
          <a:bodyPr wrap="none" lIns="115200" tIns="36000" rIns="115200" bIns="18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000" kern="1200" cap="all" spc="-20" baseline="0" smtClean="0">
                <a:solidFill>
                  <a:schemeClr val="tx1"/>
                </a:solidFill>
                <a:latin typeface="Source Sans Pro Bold" panose="020B0703030503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C92756BD-01F3-EF47-A88B-548DFA8250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86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1z | Grafik obe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ihandform 21">
            <a:extLst>
              <a:ext uri="{FF2B5EF4-FFF2-40B4-BE49-F238E27FC236}">
                <a16:creationId xmlns:a16="http://schemas.microsoft.com/office/drawing/2014/main" id="{E5607EB6-8CDB-A04E-85AE-8A651614FB3B}"/>
              </a:ext>
            </a:extLst>
          </p:cNvPr>
          <p:cNvSpPr/>
          <p:nvPr userDrawn="1"/>
        </p:nvSpPr>
        <p:spPr>
          <a:xfrm>
            <a:off x="0" y="3630373"/>
            <a:ext cx="12192000" cy="3227627"/>
          </a:xfrm>
          <a:custGeom>
            <a:avLst/>
            <a:gdLst>
              <a:gd name="connsiteX0" fmla="*/ 12192000 w 12192000"/>
              <a:gd name="connsiteY0" fmla="*/ 0 h 3227627"/>
              <a:gd name="connsiteX1" fmla="*/ 12192000 w 12192000"/>
              <a:gd name="connsiteY1" fmla="*/ 3227627 h 3227627"/>
              <a:gd name="connsiteX2" fmla="*/ 0 w 12192000"/>
              <a:gd name="connsiteY2" fmla="*/ 3227627 h 3227627"/>
              <a:gd name="connsiteX3" fmla="*/ 0 w 12192000"/>
              <a:gd name="connsiteY3" fmla="*/ 852548 h 322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227627">
                <a:moveTo>
                  <a:pt x="12192000" y="0"/>
                </a:moveTo>
                <a:lnTo>
                  <a:pt x="12192000" y="3227627"/>
                </a:lnTo>
                <a:lnTo>
                  <a:pt x="0" y="3227627"/>
                </a:lnTo>
                <a:lnTo>
                  <a:pt x="0" y="8525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C7848-08BB-9448-B280-C08CC7411D8B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57422365-F1CE-A943-B33D-5561644FB79B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442913" y="1529149"/>
            <a:ext cx="3526401" cy="216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9" name="Diagrammplatzhalter 6">
            <a:extLst>
              <a:ext uri="{FF2B5EF4-FFF2-40B4-BE49-F238E27FC236}">
                <a16:creationId xmlns:a16="http://schemas.microsoft.com/office/drawing/2014/main" id="{759D297C-C84E-9140-B0FA-F132971F37BF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224338" y="1529149"/>
            <a:ext cx="3507577" cy="216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/>
          </a:p>
        </p:txBody>
      </p:sp>
      <p:sp>
        <p:nvSpPr>
          <p:cNvPr id="20" name="Diagrammplatzhalter 6">
            <a:extLst>
              <a:ext uri="{FF2B5EF4-FFF2-40B4-BE49-F238E27FC236}">
                <a16:creationId xmlns:a16="http://schemas.microsoft.com/office/drawing/2014/main" id="{4E4CB168-149F-124F-BF88-F7FB0648EDC8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7982402" y="1529149"/>
            <a:ext cx="3509849" cy="216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1255CEC0-0EDD-C242-B877-EDBAD5A8A8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24338" y="4551161"/>
            <a:ext cx="3507577" cy="1865513"/>
          </a:xfrm>
        </p:spPr>
        <p:txBody>
          <a:bodyPr/>
          <a:lstStyle>
            <a:lvl1pPr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700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7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CE79241A-8BEE-9C48-9425-3FCCA748E6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82402" y="4551161"/>
            <a:ext cx="3509849" cy="1865514"/>
          </a:xfrm>
        </p:spPr>
        <p:txBody>
          <a:bodyPr/>
          <a:lstStyle>
            <a:lvl1pPr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700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7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15">
            <a:extLst>
              <a:ext uri="{FF2B5EF4-FFF2-40B4-BE49-F238E27FC236}">
                <a16:creationId xmlns:a16="http://schemas.microsoft.com/office/drawing/2014/main" id="{3914B0CF-B75A-7D4E-ABF7-E078A328C5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1737" y="4551161"/>
            <a:ext cx="3507577" cy="1865514"/>
          </a:xfrm>
        </p:spPr>
        <p:txBody>
          <a:bodyPr/>
          <a:lstStyle>
            <a:lvl1pPr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>
              <a:spcAft>
                <a:spcPts val="0"/>
              </a:spcAft>
              <a:defRPr sz="1700">
                <a:solidFill>
                  <a:schemeClr val="bg1"/>
                </a:solidFill>
              </a:defRPr>
            </a:lvl2pPr>
            <a:lvl3pPr>
              <a:spcAft>
                <a:spcPts val="0"/>
              </a:spcAft>
              <a:defRPr sz="1700">
                <a:solidFill>
                  <a:schemeClr val="bg1"/>
                </a:solidFill>
              </a:defRPr>
            </a:lvl3pPr>
          </a:lstStyle>
          <a:p>
            <a:pPr lvl="0"/>
            <a:r>
              <a:rPr lang="de-DE" dirty="0"/>
              <a:t>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6" name="Textplatzhalter 5">
            <a:extLst>
              <a:ext uri="{FF2B5EF4-FFF2-40B4-BE49-F238E27FC236}">
                <a16:creationId xmlns:a16="http://schemas.microsoft.com/office/drawing/2014/main" id="{309103B2-7D6B-EC4C-B621-695FDA372F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27" name="Titel 6">
            <a:extLst>
              <a:ext uri="{FF2B5EF4-FFF2-40B4-BE49-F238E27FC236}">
                <a16:creationId xmlns:a16="http://schemas.microsoft.com/office/drawing/2014/main" id="{2CBD3DEC-B5C6-AB4B-9FF0-397EDAD3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527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86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2z | Facts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B8923F-5D14-B54D-83C1-CAEEA58BAC7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57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97813E-2C44-E84D-9F88-6613911A0CE4}"/>
              </a:ext>
            </a:extLst>
          </p:cNvPr>
          <p:cNvSpPr txBox="1"/>
          <p:nvPr userDrawn="1"/>
        </p:nvSpPr>
        <p:spPr>
          <a:xfrm>
            <a:off x="386556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01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69FF1EE-52E8-F141-9E66-FA6807D329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6556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6A2C81F-4FAC-D148-9943-F7C14D9073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556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E19ADE0-FF19-C64D-9E44-B6868379D22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99808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129070-CA9F-C54E-9D8D-0E38B28494B4}"/>
              </a:ext>
            </a:extLst>
          </p:cNvPr>
          <p:cNvSpPr txBox="1"/>
          <p:nvPr userDrawn="1"/>
        </p:nvSpPr>
        <p:spPr>
          <a:xfrm>
            <a:off x="2799807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02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E5B34B96-A93D-6C48-A624-0F41C6D3B9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99807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ADD9014A-E446-AC42-B8DE-0F9B6D588C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99807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86D5A02C-E0A4-7C45-9278-78C073C952B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516064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90858E-B1CF-3247-9C9A-81817A0D490D}"/>
              </a:ext>
            </a:extLst>
          </p:cNvPr>
          <p:cNvSpPr txBox="1"/>
          <p:nvPr userDrawn="1"/>
        </p:nvSpPr>
        <p:spPr>
          <a:xfrm>
            <a:off x="516064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03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EA340B2E-0D71-BD47-97CE-2177735551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6064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117FE934-701C-8A40-B044-C8EFE298F8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064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EA13746-4225-8546-9AD2-125311CF28AD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596750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404B823-BA4B-3247-B65E-0FA35B428340}"/>
              </a:ext>
            </a:extLst>
          </p:cNvPr>
          <p:cNvSpPr txBox="1"/>
          <p:nvPr userDrawn="1"/>
        </p:nvSpPr>
        <p:spPr>
          <a:xfrm>
            <a:off x="7596749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04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B89BBAE8-F0B1-4946-9B35-1C8A2480A6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96749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D37BB88F-AC59-DE44-8614-642B894B13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96749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CB2B12B-FAC4-F54D-92A4-80EC458EEB79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991235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B4E22E-C8FC-3F4D-9EDC-4441F2B4F2FA}"/>
              </a:ext>
            </a:extLst>
          </p:cNvPr>
          <p:cNvSpPr txBox="1"/>
          <p:nvPr userDrawn="1"/>
        </p:nvSpPr>
        <p:spPr>
          <a:xfrm>
            <a:off x="991235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05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2446B37-4D88-5146-9386-A3AB344D83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1235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8FFE2221-ECC5-DB40-A7FF-F7C75C4E58D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91235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40" name="Textplatzhalter 5">
            <a:extLst>
              <a:ext uri="{FF2B5EF4-FFF2-40B4-BE49-F238E27FC236}">
                <a16:creationId xmlns:a16="http://schemas.microsoft.com/office/drawing/2014/main" id="{EF90EAAD-1AF4-884A-AFB6-5985CEC85E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41" name="Titel 6">
            <a:extLst>
              <a:ext uri="{FF2B5EF4-FFF2-40B4-BE49-F238E27FC236}">
                <a16:creationId xmlns:a16="http://schemas.microsoft.com/office/drawing/2014/main" id="{20C4F1E3-3F31-7543-9031-CC1A0F34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39" name="Grafik 38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947B2D-CF45-204B-84C1-1F735A3D00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92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2z | Facts Schwarz-Grü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>
            <a:extLst>
              <a:ext uri="{FF2B5EF4-FFF2-40B4-BE49-F238E27FC236}">
                <a16:creationId xmlns:a16="http://schemas.microsoft.com/office/drawing/2014/main" id="{4F371DBD-0789-AA45-9959-4449D48C1B23}"/>
              </a:ext>
            </a:extLst>
          </p:cNvPr>
          <p:cNvSpPr/>
          <p:nvPr userDrawn="1"/>
        </p:nvSpPr>
        <p:spPr>
          <a:xfrm>
            <a:off x="0" y="1533480"/>
            <a:ext cx="12192000" cy="5324520"/>
          </a:xfrm>
          <a:custGeom>
            <a:avLst/>
            <a:gdLst>
              <a:gd name="connsiteX0" fmla="*/ 12192000 w 12192000"/>
              <a:gd name="connsiteY0" fmla="*/ 0 h 5324520"/>
              <a:gd name="connsiteX1" fmla="*/ 12192000 w 12192000"/>
              <a:gd name="connsiteY1" fmla="*/ 5324520 h 5324520"/>
              <a:gd name="connsiteX2" fmla="*/ 0 w 12192000"/>
              <a:gd name="connsiteY2" fmla="*/ 5324520 h 5324520"/>
              <a:gd name="connsiteX3" fmla="*/ 0 w 12192000"/>
              <a:gd name="connsiteY3" fmla="*/ 852548 h 53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324520">
                <a:moveTo>
                  <a:pt x="12192000" y="0"/>
                </a:moveTo>
                <a:lnTo>
                  <a:pt x="12192000" y="5324520"/>
                </a:lnTo>
                <a:lnTo>
                  <a:pt x="0" y="5324520"/>
                </a:lnTo>
                <a:lnTo>
                  <a:pt x="0" y="8525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88DC-79E6-1C4C-8041-BD0543DAE3E2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57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97813E-2C44-E84D-9F88-6613911A0CE4}"/>
              </a:ext>
            </a:extLst>
          </p:cNvPr>
          <p:cNvSpPr txBox="1"/>
          <p:nvPr userDrawn="1"/>
        </p:nvSpPr>
        <p:spPr>
          <a:xfrm>
            <a:off x="386556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01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69FF1EE-52E8-F141-9E66-FA6807D329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6556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6A2C81F-4FAC-D148-9943-F7C14D9073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556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E19ADE0-FF19-C64D-9E44-B6868379D22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99808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129070-CA9F-C54E-9D8D-0E38B28494B4}"/>
              </a:ext>
            </a:extLst>
          </p:cNvPr>
          <p:cNvSpPr txBox="1"/>
          <p:nvPr userDrawn="1"/>
        </p:nvSpPr>
        <p:spPr>
          <a:xfrm>
            <a:off x="2799807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02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E5B34B96-A93D-6C48-A624-0F41C6D3B9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99807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ADD9014A-E446-AC42-B8DE-0F9B6D588C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99807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86D5A02C-E0A4-7C45-9278-78C073C952B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516064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90858E-B1CF-3247-9C9A-81817A0D490D}"/>
              </a:ext>
            </a:extLst>
          </p:cNvPr>
          <p:cNvSpPr txBox="1"/>
          <p:nvPr userDrawn="1"/>
        </p:nvSpPr>
        <p:spPr>
          <a:xfrm>
            <a:off x="516064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03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EA340B2E-0D71-BD47-97CE-2177735551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6064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117FE934-701C-8A40-B044-C8EFE298F8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064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EA13746-4225-8546-9AD2-125311CF28AD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596750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404B823-BA4B-3247-B65E-0FA35B428340}"/>
              </a:ext>
            </a:extLst>
          </p:cNvPr>
          <p:cNvSpPr txBox="1"/>
          <p:nvPr userDrawn="1"/>
        </p:nvSpPr>
        <p:spPr>
          <a:xfrm>
            <a:off x="7596749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04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B89BBAE8-F0B1-4946-9B35-1C8A2480A6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96749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D37BB88F-AC59-DE44-8614-642B894B13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96749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CB2B12B-FAC4-F54D-92A4-80EC458EEB79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991235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B4E22E-C8FC-3F4D-9EDC-4441F2B4F2FA}"/>
              </a:ext>
            </a:extLst>
          </p:cNvPr>
          <p:cNvSpPr txBox="1"/>
          <p:nvPr userDrawn="1"/>
        </p:nvSpPr>
        <p:spPr>
          <a:xfrm>
            <a:off x="991235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05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2446B37-4D88-5146-9386-A3AB344D83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1235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8FFE2221-ECC5-DB40-A7FF-F7C75C4E58D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91235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42" name="Textplatzhalter 5">
            <a:extLst>
              <a:ext uri="{FF2B5EF4-FFF2-40B4-BE49-F238E27FC236}">
                <a16:creationId xmlns:a16="http://schemas.microsoft.com/office/drawing/2014/main" id="{E6787D87-D97D-4A49-A612-D7067A475D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43" name="Titel 6">
            <a:extLst>
              <a:ext uri="{FF2B5EF4-FFF2-40B4-BE49-F238E27FC236}">
                <a16:creationId xmlns:a16="http://schemas.microsoft.com/office/drawing/2014/main" id="{6A2810A6-09F0-914A-ACD9-D61645D0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34" name="Grafik 3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CAC7B7-2E33-DB4C-A384-29404697AD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85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| mit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4">
            <a:extLst>
              <a:ext uri="{FF2B5EF4-FFF2-40B4-BE49-F238E27FC236}">
                <a16:creationId xmlns:a16="http://schemas.microsoft.com/office/drawing/2014/main" id="{456BB6B8-CE6B-314F-B7F1-29186EBAE75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1"/>
            <a:ext cx="12291238" cy="6857999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4251C6-1208-4642-9E00-B15332AFDA96}"/>
              </a:ext>
            </a:extLst>
          </p:cNvPr>
          <p:cNvSpPr/>
          <p:nvPr userDrawn="1"/>
        </p:nvSpPr>
        <p:spPr>
          <a:xfrm rot="-240000">
            <a:off x="3013536" y="1752270"/>
            <a:ext cx="9820800" cy="6058799"/>
          </a:xfrm>
          <a:prstGeom prst="rect">
            <a:avLst/>
          </a:prstGeom>
          <a:noFill/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487E4A6B-48F6-F445-A506-6E203B72F0F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47999" y="0"/>
            <a:ext cx="2844000" cy="13716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4E308A03-67AB-454F-930C-EF17E783CAEE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 rot="-240000">
            <a:off x="2720190" y="1533600"/>
            <a:ext cx="2608038" cy="416579"/>
          </a:xfrm>
          <a:custGeom>
            <a:avLst/>
            <a:gdLst>
              <a:gd name="connsiteX0" fmla="*/ 0 w 10493375"/>
              <a:gd name="connsiteY0" fmla="*/ 278347 h 1670050"/>
              <a:gd name="connsiteX1" fmla="*/ 278347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3375"/>
              <a:gd name="connsiteY0" fmla="*/ 278347 h 1670050"/>
              <a:gd name="connsiteX1" fmla="*/ 421222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193680 w 10493380"/>
              <a:gd name="connsiteY0" fmla="*/ 411697 h 1670050"/>
              <a:gd name="connsiteX1" fmla="*/ 421227 w 10493380"/>
              <a:gd name="connsiteY1" fmla="*/ 0 h 1670050"/>
              <a:gd name="connsiteX2" fmla="*/ 10215033 w 10493380"/>
              <a:gd name="connsiteY2" fmla="*/ 0 h 1670050"/>
              <a:gd name="connsiteX3" fmla="*/ 10493380 w 10493380"/>
              <a:gd name="connsiteY3" fmla="*/ 278347 h 1670050"/>
              <a:gd name="connsiteX4" fmla="*/ 10493380 w 10493380"/>
              <a:gd name="connsiteY4" fmla="*/ 1391703 h 1670050"/>
              <a:gd name="connsiteX5" fmla="*/ 10215033 w 10493380"/>
              <a:gd name="connsiteY5" fmla="*/ 1670050 h 1670050"/>
              <a:gd name="connsiteX6" fmla="*/ 278352 w 10493380"/>
              <a:gd name="connsiteY6" fmla="*/ 1670050 h 1670050"/>
              <a:gd name="connsiteX7" fmla="*/ 5 w 10493380"/>
              <a:gd name="connsiteY7" fmla="*/ 1391703 h 1670050"/>
              <a:gd name="connsiteX8" fmla="*/ 193680 w 10493380"/>
              <a:gd name="connsiteY8" fmla="*/ 411697 h 1670050"/>
              <a:gd name="connsiteX0" fmla="*/ 6441 w 10493466"/>
              <a:gd name="connsiteY0" fmla="*/ 392647 h 1670050"/>
              <a:gd name="connsiteX1" fmla="*/ 421313 w 10493466"/>
              <a:gd name="connsiteY1" fmla="*/ 0 h 1670050"/>
              <a:gd name="connsiteX2" fmla="*/ 10215119 w 10493466"/>
              <a:gd name="connsiteY2" fmla="*/ 0 h 1670050"/>
              <a:gd name="connsiteX3" fmla="*/ 10493466 w 10493466"/>
              <a:gd name="connsiteY3" fmla="*/ 278347 h 1670050"/>
              <a:gd name="connsiteX4" fmla="*/ 10493466 w 10493466"/>
              <a:gd name="connsiteY4" fmla="*/ 1391703 h 1670050"/>
              <a:gd name="connsiteX5" fmla="*/ 10215119 w 10493466"/>
              <a:gd name="connsiteY5" fmla="*/ 1670050 h 1670050"/>
              <a:gd name="connsiteX6" fmla="*/ 278438 w 10493466"/>
              <a:gd name="connsiteY6" fmla="*/ 1670050 h 1670050"/>
              <a:gd name="connsiteX7" fmla="*/ 91 w 10493466"/>
              <a:gd name="connsiteY7" fmla="*/ 1391703 h 1670050"/>
              <a:gd name="connsiteX8" fmla="*/ 6441 w 10493466"/>
              <a:gd name="connsiteY8" fmla="*/ 392647 h 1670050"/>
              <a:gd name="connsiteX0" fmla="*/ 305 w 10493680"/>
              <a:gd name="connsiteY0" fmla="*/ 398997 h 1670050"/>
              <a:gd name="connsiteX1" fmla="*/ 421527 w 10493680"/>
              <a:gd name="connsiteY1" fmla="*/ 0 h 1670050"/>
              <a:gd name="connsiteX2" fmla="*/ 10215333 w 10493680"/>
              <a:gd name="connsiteY2" fmla="*/ 0 h 1670050"/>
              <a:gd name="connsiteX3" fmla="*/ 10493680 w 10493680"/>
              <a:gd name="connsiteY3" fmla="*/ 278347 h 1670050"/>
              <a:gd name="connsiteX4" fmla="*/ 10493680 w 10493680"/>
              <a:gd name="connsiteY4" fmla="*/ 1391703 h 1670050"/>
              <a:gd name="connsiteX5" fmla="*/ 10215333 w 10493680"/>
              <a:gd name="connsiteY5" fmla="*/ 1670050 h 1670050"/>
              <a:gd name="connsiteX6" fmla="*/ 278652 w 10493680"/>
              <a:gd name="connsiteY6" fmla="*/ 1670050 h 1670050"/>
              <a:gd name="connsiteX7" fmla="*/ 305 w 10493680"/>
              <a:gd name="connsiteY7" fmla="*/ 1391703 h 1670050"/>
              <a:gd name="connsiteX8" fmla="*/ 305 w 10493680"/>
              <a:gd name="connsiteY8" fmla="*/ 398997 h 1670050"/>
              <a:gd name="connsiteX0" fmla="*/ 0 w 10493375"/>
              <a:gd name="connsiteY0" fmla="*/ 398997 h 1741521"/>
              <a:gd name="connsiteX1" fmla="*/ 421222 w 10493375"/>
              <a:gd name="connsiteY1" fmla="*/ 0 h 1741521"/>
              <a:gd name="connsiteX2" fmla="*/ 10215028 w 10493375"/>
              <a:gd name="connsiteY2" fmla="*/ 0 h 1741521"/>
              <a:gd name="connsiteX3" fmla="*/ 10493375 w 10493375"/>
              <a:gd name="connsiteY3" fmla="*/ 278347 h 1741521"/>
              <a:gd name="connsiteX4" fmla="*/ 10493375 w 10493375"/>
              <a:gd name="connsiteY4" fmla="*/ 1391703 h 1741521"/>
              <a:gd name="connsiteX5" fmla="*/ 10215028 w 10493375"/>
              <a:gd name="connsiteY5" fmla="*/ 1670050 h 1741521"/>
              <a:gd name="connsiteX6" fmla="*/ 278347 w 10493375"/>
              <a:gd name="connsiteY6" fmla="*/ 1670050 h 1741521"/>
              <a:gd name="connsiteX7" fmla="*/ 3175 w 10493375"/>
              <a:gd name="connsiteY7" fmla="*/ 1674278 h 1741521"/>
              <a:gd name="connsiteX8" fmla="*/ 0 w 10493375"/>
              <a:gd name="connsiteY8" fmla="*/ 398997 h 1741521"/>
              <a:gd name="connsiteX0" fmla="*/ 0 w 10493375"/>
              <a:gd name="connsiteY0" fmla="*/ 398997 h 1674482"/>
              <a:gd name="connsiteX1" fmla="*/ 421222 w 10493375"/>
              <a:gd name="connsiteY1" fmla="*/ 0 h 1674482"/>
              <a:gd name="connsiteX2" fmla="*/ 10215028 w 10493375"/>
              <a:gd name="connsiteY2" fmla="*/ 0 h 1674482"/>
              <a:gd name="connsiteX3" fmla="*/ 10493375 w 10493375"/>
              <a:gd name="connsiteY3" fmla="*/ 278347 h 1674482"/>
              <a:gd name="connsiteX4" fmla="*/ 10493375 w 10493375"/>
              <a:gd name="connsiteY4" fmla="*/ 1391703 h 1674482"/>
              <a:gd name="connsiteX5" fmla="*/ 10215028 w 10493375"/>
              <a:gd name="connsiteY5" fmla="*/ 1670050 h 1674482"/>
              <a:gd name="connsiteX6" fmla="*/ 278347 w 10493375"/>
              <a:gd name="connsiteY6" fmla="*/ 1670050 h 1674482"/>
              <a:gd name="connsiteX7" fmla="*/ 3175 w 10493375"/>
              <a:gd name="connsiteY7" fmla="*/ 1674278 h 1674482"/>
              <a:gd name="connsiteX8" fmla="*/ 0 w 10493375"/>
              <a:gd name="connsiteY8" fmla="*/ 398997 h 1674482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102150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9531350 w 10493375"/>
              <a:gd name="connsiteY3" fmla="*/ 2529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402532 h 1674638"/>
              <a:gd name="connsiteX1" fmla="*/ 421222 w 10493375"/>
              <a:gd name="connsiteY1" fmla="*/ 3535 h 1674638"/>
              <a:gd name="connsiteX2" fmla="*/ 8906928 w 10493375"/>
              <a:gd name="connsiteY2" fmla="*/ 3535 h 1674638"/>
              <a:gd name="connsiteX3" fmla="*/ 9531350 w 10493375"/>
              <a:gd name="connsiteY3" fmla="*/ 256482 h 1674638"/>
              <a:gd name="connsiteX4" fmla="*/ 10493375 w 10493375"/>
              <a:gd name="connsiteY4" fmla="*/ 1395238 h 1674638"/>
              <a:gd name="connsiteX5" fmla="*/ 10215028 w 10493375"/>
              <a:gd name="connsiteY5" fmla="*/ 1673585 h 1674638"/>
              <a:gd name="connsiteX6" fmla="*/ 278347 w 10493375"/>
              <a:gd name="connsiteY6" fmla="*/ 1673585 h 1674638"/>
              <a:gd name="connsiteX7" fmla="*/ 3175 w 10493375"/>
              <a:gd name="connsiteY7" fmla="*/ 1674638 h 1674638"/>
              <a:gd name="connsiteX8" fmla="*/ 0 w 10493375"/>
              <a:gd name="connsiteY8" fmla="*/ 402532 h 1674638"/>
              <a:gd name="connsiteX0" fmla="*/ 0 w 10493375"/>
              <a:gd name="connsiteY0" fmla="*/ 401185 h 1673291"/>
              <a:gd name="connsiteX1" fmla="*/ 421222 w 10493375"/>
              <a:gd name="connsiteY1" fmla="*/ 2188 h 1673291"/>
              <a:gd name="connsiteX2" fmla="*/ 8906928 w 10493375"/>
              <a:gd name="connsiteY2" fmla="*/ 2188 h 1673291"/>
              <a:gd name="connsiteX3" fmla="*/ 9531350 w 10493375"/>
              <a:gd name="connsiteY3" fmla="*/ 255135 h 1673291"/>
              <a:gd name="connsiteX4" fmla="*/ 10493375 w 10493375"/>
              <a:gd name="connsiteY4" fmla="*/ 1393891 h 1673291"/>
              <a:gd name="connsiteX5" fmla="*/ 10215028 w 10493375"/>
              <a:gd name="connsiteY5" fmla="*/ 1672238 h 1673291"/>
              <a:gd name="connsiteX6" fmla="*/ 278347 w 10493375"/>
              <a:gd name="connsiteY6" fmla="*/ 1672238 h 1673291"/>
              <a:gd name="connsiteX7" fmla="*/ 3175 w 10493375"/>
              <a:gd name="connsiteY7" fmla="*/ 1673291 h 1673291"/>
              <a:gd name="connsiteX8" fmla="*/ 0 w 10493375"/>
              <a:gd name="connsiteY8" fmla="*/ 401185 h 1673291"/>
              <a:gd name="connsiteX0" fmla="*/ 0 w 10262467"/>
              <a:gd name="connsiteY0" fmla="*/ 401185 h 1673291"/>
              <a:gd name="connsiteX1" fmla="*/ 421222 w 10262467"/>
              <a:gd name="connsiteY1" fmla="*/ 2188 h 1673291"/>
              <a:gd name="connsiteX2" fmla="*/ 8906928 w 10262467"/>
              <a:gd name="connsiteY2" fmla="*/ 2188 h 1673291"/>
              <a:gd name="connsiteX3" fmla="*/ 9531350 w 10262467"/>
              <a:gd name="connsiteY3" fmla="*/ 255135 h 1673291"/>
              <a:gd name="connsiteX4" fmla="*/ 10099675 w 10262467"/>
              <a:gd name="connsiteY4" fmla="*/ 1368491 h 1673291"/>
              <a:gd name="connsiteX5" fmla="*/ 10215028 w 10262467"/>
              <a:gd name="connsiteY5" fmla="*/ 1672238 h 1673291"/>
              <a:gd name="connsiteX6" fmla="*/ 278347 w 10262467"/>
              <a:gd name="connsiteY6" fmla="*/ 1672238 h 1673291"/>
              <a:gd name="connsiteX7" fmla="*/ 3175 w 10262467"/>
              <a:gd name="connsiteY7" fmla="*/ 1673291 h 1673291"/>
              <a:gd name="connsiteX8" fmla="*/ 0 w 10262467"/>
              <a:gd name="connsiteY8" fmla="*/ 401185 h 1673291"/>
              <a:gd name="connsiteX0" fmla="*/ 0 w 10509448"/>
              <a:gd name="connsiteY0" fmla="*/ 401185 h 1675413"/>
              <a:gd name="connsiteX1" fmla="*/ 421222 w 10509448"/>
              <a:gd name="connsiteY1" fmla="*/ 2188 h 1675413"/>
              <a:gd name="connsiteX2" fmla="*/ 8906928 w 10509448"/>
              <a:gd name="connsiteY2" fmla="*/ 2188 h 1675413"/>
              <a:gd name="connsiteX3" fmla="*/ 9531350 w 10509448"/>
              <a:gd name="connsiteY3" fmla="*/ 255135 h 1675413"/>
              <a:gd name="connsiteX4" fmla="*/ 10099675 w 10509448"/>
              <a:gd name="connsiteY4" fmla="*/ 1368491 h 1675413"/>
              <a:gd name="connsiteX5" fmla="*/ 10481728 w 10509448"/>
              <a:gd name="connsiteY5" fmla="*/ 1675413 h 1675413"/>
              <a:gd name="connsiteX6" fmla="*/ 278347 w 10509448"/>
              <a:gd name="connsiteY6" fmla="*/ 1672238 h 1675413"/>
              <a:gd name="connsiteX7" fmla="*/ 3175 w 10509448"/>
              <a:gd name="connsiteY7" fmla="*/ 1673291 h 1675413"/>
              <a:gd name="connsiteX8" fmla="*/ 0 w 1050944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711 h 1675939"/>
              <a:gd name="connsiteX1" fmla="*/ 421222 w 10481728"/>
              <a:gd name="connsiteY1" fmla="*/ 2714 h 1675939"/>
              <a:gd name="connsiteX2" fmla="*/ 8906928 w 10481728"/>
              <a:gd name="connsiteY2" fmla="*/ 2714 h 1675939"/>
              <a:gd name="connsiteX3" fmla="*/ 9531350 w 10481728"/>
              <a:gd name="connsiteY3" fmla="*/ 252486 h 1675939"/>
              <a:gd name="connsiteX4" fmla="*/ 10099675 w 10481728"/>
              <a:gd name="connsiteY4" fmla="*/ 1369017 h 1675939"/>
              <a:gd name="connsiteX5" fmla="*/ 10481728 w 10481728"/>
              <a:gd name="connsiteY5" fmla="*/ 1675939 h 1675939"/>
              <a:gd name="connsiteX6" fmla="*/ 278347 w 10481728"/>
              <a:gd name="connsiteY6" fmla="*/ 1672764 h 1675939"/>
              <a:gd name="connsiteX7" fmla="*/ 3175 w 10481728"/>
              <a:gd name="connsiteY7" fmla="*/ 1673817 h 1675939"/>
              <a:gd name="connsiteX8" fmla="*/ 0 w 10481728"/>
              <a:gd name="connsiteY8" fmla="*/ 401711 h 1675939"/>
              <a:gd name="connsiteX0" fmla="*/ 0 w 10481728"/>
              <a:gd name="connsiteY0" fmla="*/ 398997 h 1673225"/>
              <a:gd name="connsiteX1" fmla="*/ 421222 w 10481728"/>
              <a:gd name="connsiteY1" fmla="*/ 0 h 1673225"/>
              <a:gd name="connsiteX2" fmla="*/ 8906928 w 10481728"/>
              <a:gd name="connsiteY2" fmla="*/ 0 h 1673225"/>
              <a:gd name="connsiteX3" fmla="*/ 9531350 w 10481728"/>
              <a:gd name="connsiteY3" fmla="*/ 249772 h 1673225"/>
              <a:gd name="connsiteX4" fmla="*/ 10099675 w 10481728"/>
              <a:gd name="connsiteY4" fmla="*/ 1366303 h 1673225"/>
              <a:gd name="connsiteX5" fmla="*/ 10481728 w 10481728"/>
              <a:gd name="connsiteY5" fmla="*/ 1673225 h 1673225"/>
              <a:gd name="connsiteX6" fmla="*/ 278347 w 10481728"/>
              <a:gd name="connsiteY6" fmla="*/ 1670050 h 1673225"/>
              <a:gd name="connsiteX7" fmla="*/ 3175 w 10481728"/>
              <a:gd name="connsiteY7" fmla="*/ 1671103 h 1673225"/>
              <a:gd name="connsiteX8" fmla="*/ 0 w 10481728"/>
              <a:gd name="connsiteY8" fmla="*/ 398997 h 1673225"/>
              <a:gd name="connsiteX0" fmla="*/ 0 w 10481728"/>
              <a:gd name="connsiteY0" fmla="*/ 400006 h 1674234"/>
              <a:gd name="connsiteX1" fmla="*/ 421222 w 10481728"/>
              <a:gd name="connsiteY1" fmla="*/ 1009 h 1674234"/>
              <a:gd name="connsiteX2" fmla="*/ 8906928 w 10481728"/>
              <a:gd name="connsiteY2" fmla="*/ 1009 h 1674234"/>
              <a:gd name="connsiteX3" fmla="*/ 9531350 w 10481728"/>
              <a:gd name="connsiteY3" fmla="*/ 250781 h 1674234"/>
              <a:gd name="connsiteX4" fmla="*/ 10099675 w 10481728"/>
              <a:gd name="connsiteY4" fmla="*/ 1367312 h 1674234"/>
              <a:gd name="connsiteX5" fmla="*/ 10481728 w 10481728"/>
              <a:gd name="connsiteY5" fmla="*/ 1674234 h 1674234"/>
              <a:gd name="connsiteX6" fmla="*/ 278347 w 10481728"/>
              <a:gd name="connsiteY6" fmla="*/ 1671059 h 1674234"/>
              <a:gd name="connsiteX7" fmla="*/ 3175 w 10481728"/>
              <a:gd name="connsiteY7" fmla="*/ 1672112 h 1674234"/>
              <a:gd name="connsiteX8" fmla="*/ 0 w 10481728"/>
              <a:gd name="connsiteY8" fmla="*/ 400006 h 167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81728" h="1674234">
                <a:moveTo>
                  <a:pt x="0" y="400006"/>
                </a:moveTo>
                <a:cubicBezTo>
                  <a:pt x="3175" y="173254"/>
                  <a:pt x="213520" y="1009"/>
                  <a:pt x="421222" y="1009"/>
                </a:cubicBezTo>
                <a:lnTo>
                  <a:pt x="8906928" y="1009"/>
                </a:lnTo>
                <a:cubicBezTo>
                  <a:pt x="9120980" y="4184"/>
                  <a:pt x="9359900" y="-42646"/>
                  <a:pt x="9531350" y="250781"/>
                </a:cubicBezTo>
                <a:lnTo>
                  <a:pt x="10099675" y="1367312"/>
                </a:lnTo>
                <a:cubicBezTo>
                  <a:pt x="10198100" y="1578189"/>
                  <a:pt x="10327480" y="1652009"/>
                  <a:pt x="10481728" y="1674234"/>
                </a:cubicBezTo>
                <a:lnTo>
                  <a:pt x="278347" y="1671059"/>
                </a:lnTo>
                <a:lnTo>
                  <a:pt x="3175" y="1672112"/>
                </a:lnTo>
                <a:cubicBezTo>
                  <a:pt x="2117" y="1335918"/>
                  <a:pt x="1058" y="736200"/>
                  <a:pt x="0" y="40000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144000" tIns="503999" anchor="b" anchorCtr="0"/>
          <a:lstStyle>
            <a:lvl1pPr marL="0" indent="0" algn="l">
              <a:lnSpc>
                <a:spcPts val="1300"/>
              </a:lnSpc>
              <a:spcAft>
                <a:spcPts val="0"/>
              </a:spcAft>
              <a:buNone/>
              <a:defRPr sz="1220" b="1" i="0" baseline="0">
                <a:solidFill>
                  <a:schemeClr val="tx1"/>
                </a:solidFill>
                <a:latin typeface="+mj-lt"/>
              </a:defRPr>
            </a:lvl1pPr>
            <a:lvl2pPr marL="180975" indent="0" algn="l">
              <a:buNone/>
              <a:defRPr sz="1220"/>
            </a:lvl2pPr>
            <a:lvl3pPr marL="361950" indent="0" algn="l">
              <a:buNone/>
              <a:defRPr sz="1220"/>
            </a:lvl3pPr>
            <a:lvl4pPr marL="542925" indent="0" algn="l">
              <a:buNone/>
              <a:defRPr sz="1220"/>
            </a:lvl4pPr>
            <a:lvl5pPr marL="714375" indent="0" algn="l">
              <a:buNone/>
              <a:defRPr sz="1220"/>
            </a:lvl5pPr>
          </a:lstStyle>
          <a:p>
            <a:pPr lvl="0"/>
            <a:r>
              <a:rPr lang="de-DE" dirty="0" err="1"/>
              <a:t>Labeltext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7777BEF-0943-49B5-89E4-2C7D1CCACC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4982400"/>
            <a:ext cx="2450873" cy="292259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Ort, Datum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C2C0711E-843A-DB49-ABC3-E2480008C7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563541"/>
            <a:ext cx="2616303" cy="265260"/>
          </a:xfrm>
          <a:solidFill>
            <a:schemeClr val="tx1"/>
          </a:solidFill>
        </p:spPr>
        <p:txBody>
          <a:bodyPr wrap="none" lIns="216000" tIns="18000" rIns="2160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bearbeiteN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E052BD-A215-2541-8D0F-AA20A901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12400"/>
            <a:ext cx="7105426" cy="802424"/>
          </a:xfrm>
          <a:prstGeom prst="rect">
            <a:avLst/>
          </a:prstGeom>
        </p:spPr>
        <p:txBody>
          <a:bodyPr lIns="180000" rIns="180000">
            <a:spAutoFit/>
          </a:bodyPr>
          <a:lstStyle>
            <a:lvl1pPr>
              <a:defRPr sz="5400"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1F8B7DC-5080-B646-9FB8-969FEFA337DC}"/>
              </a:ext>
            </a:extLst>
          </p:cNvPr>
          <p:cNvSpPr txBox="1">
            <a:spLocks/>
          </p:cNvSpPr>
          <p:nvPr userDrawn="1"/>
        </p:nvSpPr>
        <p:spPr>
          <a:xfrm>
            <a:off x="-1" y="3805200"/>
            <a:ext cx="11067087" cy="802424"/>
          </a:xfrm>
          <a:prstGeom prst="rect">
            <a:avLst/>
          </a:prstGeom>
          <a:solidFill>
            <a:schemeClr val="accent1"/>
          </a:solidFill>
        </p:spPr>
        <p:txBody>
          <a:bodyPr wrap="none" lIns="180000" tIns="36000" rIns="180000" bIns="1800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5400" kern="1200" cap="all" spc="-20" baseline="0" smtClean="0">
                <a:solidFill>
                  <a:schemeClr val="tx1"/>
                </a:solidFill>
                <a:latin typeface="Source Sans Pro Bold" panose="020B0703030503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3055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354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| Facts Weiß-Farb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>
            <a:extLst>
              <a:ext uri="{FF2B5EF4-FFF2-40B4-BE49-F238E27FC236}">
                <a16:creationId xmlns:a16="http://schemas.microsoft.com/office/drawing/2014/main" id="{4F371DBD-0789-AA45-9959-4449D48C1B23}"/>
              </a:ext>
            </a:extLst>
          </p:cNvPr>
          <p:cNvSpPr/>
          <p:nvPr userDrawn="1"/>
        </p:nvSpPr>
        <p:spPr>
          <a:xfrm>
            <a:off x="0" y="1533480"/>
            <a:ext cx="12192000" cy="5324520"/>
          </a:xfrm>
          <a:custGeom>
            <a:avLst/>
            <a:gdLst>
              <a:gd name="connsiteX0" fmla="*/ 12192000 w 12192000"/>
              <a:gd name="connsiteY0" fmla="*/ 0 h 5324520"/>
              <a:gd name="connsiteX1" fmla="*/ 12192000 w 12192000"/>
              <a:gd name="connsiteY1" fmla="*/ 5324520 h 5324520"/>
              <a:gd name="connsiteX2" fmla="*/ 0 w 12192000"/>
              <a:gd name="connsiteY2" fmla="*/ 5324520 h 5324520"/>
              <a:gd name="connsiteX3" fmla="*/ 0 w 12192000"/>
              <a:gd name="connsiteY3" fmla="*/ 852548 h 53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324520">
                <a:moveTo>
                  <a:pt x="12192000" y="0"/>
                </a:moveTo>
                <a:lnTo>
                  <a:pt x="12192000" y="5324520"/>
                </a:lnTo>
                <a:lnTo>
                  <a:pt x="0" y="5324520"/>
                </a:lnTo>
                <a:lnTo>
                  <a:pt x="0" y="8525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b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C8E414-AABA-4932-9DA2-ED027C8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67DB-2839-644E-8444-80F2C4160D1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DF5653-41EA-4FE4-A4BE-2DEF6044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45B4F-F38E-43B2-9AB1-8216E5CB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F77720D-433C-4383-AB26-554BF9FAB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57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97813E-2C44-E84D-9F88-6613911A0CE4}"/>
              </a:ext>
            </a:extLst>
          </p:cNvPr>
          <p:cNvSpPr txBox="1"/>
          <p:nvPr userDrawn="1"/>
        </p:nvSpPr>
        <p:spPr>
          <a:xfrm>
            <a:off x="386556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01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269FF1EE-52E8-F141-9E66-FA6807D329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6556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6A2C81F-4FAC-D148-9943-F7C14D9073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556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E19ADE0-FF19-C64D-9E44-B6868379D22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99808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129070-CA9F-C54E-9D8D-0E38B28494B4}"/>
              </a:ext>
            </a:extLst>
          </p:cNvPr>
          <p:cNvSpPr txBox="1"/>
          <p:nvPr userDrawn="1"/>
        </p:nvSpPr>
        <p:spPr>
          <a:xfrm>
            <a:off x="2799807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02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E5B34B96-A93D-6C48-A624-0F41C6D3B9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99807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ADD9014A-E446-AC42-B8DE-0F9B6D588C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99807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86D5A02C-E0A4-7C45-9278-78C073C952B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516064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90858E-B1CF-3247-9C9A-81817A0D490D}"/>
              </a:ext>
            </a:extLst>
          </p:cNvPr>
          <p:cNvSpPr txBox="1"/>
          <p:nvPr userDrawn="1"/>
        </p:nvSpPr>
        <p:spPr>
          <a:xfrm>
            <a:off x="516064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03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EA340B2E-0D71-BD47-97CE-2177735551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6064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117FE934-701C-8A40-B044-C8EFE298F8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064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EA13746-4225-8546-9AD2-125311CF28AD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596750" y="4891032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404B823-BA4B-3247-B65E-0FA35B428340}"/>
              </a:ext>
            </a:extLst>
          </p:cNvPr>
          <p:cNvSpPr txBox="1"/>
          <p:nvPr userDrawn="1"/>
        </p:nvSpPr>
        <p:spPr>
          <a:xfrm>
            <a:off x="7596749" y="3002443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04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B89BBAE8-F0B1-4946-9B35-1C8A2480A6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96749" y="4094850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D37BB88F-AC59-DE44-8614-642B894B13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96749" y="4407729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CB2B12B-FAC4-F54D-92A4-80EC458EEB79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9912351" y="4230929"/>
            <a:ext cx="1912937" cy="1309377"/>
          </a:xfrm>
        </p:spPr>
        <p:txBody>
          <a:bodyPr rIns="0">
            <a:noAutofit/>
          </a:bodyPr>
          <a:lstStyle>
            <a:lvl1pPr marL="0" indent="0">
              <a:buClr>
                <a:schemeClr val="accent5"/>
              </a:buClr>
              <a:buSzPct val="120000"/>
              <a:buNone/>
              <a:defRPr sz="1700">
                <a:solidFill>
                  <a:schemeClr val="tx1"/>
                </a:solidFill>
              </a:defRPr>
            </a:lvl1pPr>
            <a:lvl2pPr marL="1809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2pPr>
            <a:lvl3pPr marL="361950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3pPr>
            <a:lvl4pPr marL="54292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4pPr>
            <a:lvl5pPr marL="714375" indent="0">
              <a:buClr>
                <a:schemeClr val="accent5"/>
              </a:buClr>
              <a:buSzPct val="120000"/>
              <a:buNone/>
              <a:defRPr sz="17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Aufzählung oder Fließtext bearbeiten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B4E22E-C8FC-3F4D-9EDC-4441F2B4F2FA}"/>
              </a:ext>
            </a:extLst>
          </p:cNvPr>
          <p:cNvSpPr txBox="1"/>
          <p:nvPr userDrawn="1"/>
        </p:nvSpPr>
        <p:spPr>
          <a:xfrm>
            <a:off x="9912350" y="2342340"/>
            <a:ext cx="1912938" cy="12555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r>
              <a:rPr lang="de-DE" sz="9600" b="1" i="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rPr>
              <a:t>05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2446B37-4D88-5146-9386-A3AB344D83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12350" y="3434747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8FFE2221-ECC5-DB40-A7FF-F7C75C4E58D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912350" y="3747626"/>
            <a:ext cx="1753559" cy="265260"/>
          </a:xfrm>
          <a:solidFill>
            <a:schemeClr val="bg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</a:t>
            </a:r>
            <a:r>
              <a:rPr lang="de-DE" dirty="0"/>
              <a:t>.</a:t>
            </a:r>
          </a:p>
        </p:txBody>
      </p:sp>
      <p:sp>
        <p:nvSpPr>
          <p:cNvPr id="39" name="Textplatzhalter 5">
            <a:extLst>
              <a:ext uri="{FF2B5EF4-FFF2-40B4-BE49-F238E27FC236}">
                <a16:creationId xmlns:a16="http://schemas.microsoft.com/office/drawing/2014/main" id="{B03EE19B-0D0E-CB41-82E8-4963BA57A5A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2738" y="856800"/>
            <a:ext cx="6527643" cy="470026"/>
          </a:xfr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0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  <p:sp>
        <p:nvSpPr>
          <p:cNvPr id="40" name="Titel 6">
            <a:extLst>
              <a:ext uri="{FF2B5EF4-FFF2-40B4-BE49-F238E27FC236}">
                <a16:creationId xmlns:a16="http://schemas.microsoft.com/office/drawing/2014/main" id="{5D7AE2FC-A8B4-9949-A25D-F901070E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367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6AD52-918F-9D4C-A782-1102797A0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520825"/>
            <a:ext cx="11299825" cy="489585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6600" cap="none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</a:lstStyle>
          <a:p>
            <a:r>
              <a:rPr lang="de-DE" dirty="0"/>
              <a:t>„Ich studiere</a:t>
            </a:r>
            <a:br>
              <a:rPr lang="de-DE" dirty="0"/>
            </a:br>
            <a:r>
              <a:rPr lang="de-DE" dirty="0"/>
              <a:t>          wie und</a:t>
            </a:r>
            <a:br>
              <a:rPr lang="de-DE" dirty="0"/>
            </a:br>
            <a:r>
              <a:rPr lang="de-DE" dirty="0"/>
              <a:t>wann</a:t>
            </a:r>
            <a:br>
              <a:rPr lang="de-DE" dirty="0"/>
            </a:br>
            <a:r>
              <a:rPr lang="de-DE" dirty="0"/>
              <a:t>        ich will“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7E7CA8-13E0-BB4F-BE70-08AD122CC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06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auf 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6AD52-918F-9D4C-A782-1102797A0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2" y="1520825"/>
            <a:ext cx="11299825" cy="489585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6600" cap="none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</a:lstStyle>
          <a:p>
            <a:r>
              <a:rPr lang="de-DE" dirty="0"/>
              <a:t>„Ich studiere</a:t>
            </a:r>
            <a:br>
              <a:rPr lang="de-DE" dirty="0"/>
            </a:br>
            <a:r>
              <a:rPr lang="de-DE" dirty="0"/>
              <a:t>          wie und</a:t>
            </a:r>
            <a:br>
              <a:rPr lang="de-DE" dirty="0"/>
            </a:br>
            <a:r>
              <a:rPr lang="de-DE" dirty="0"/>
              <a:t>wann</a:t>
            </a:r>
            <a:br>
              <a:rPr lang="de-DE" dirty="0"/>
            </a:br>
            <a:r>
              <a:rPr lang="de-DE" dirty="0"/>
              <a:t>        ich will“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13F164-3D99-614C-B3EB-CB44C67DE9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65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827CE9-3BC2-4F5B-8005-CACD0FF85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619" y="5161917"/>
            <a:ext cx="5511798" cy="1310889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de-DE" dirty="0"/>
              <a:t>Adresse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7D12C8C9-B1DD-4D00-93FD-1A3B0EEEC7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38275" y="5167313"/>
            <a:ext cx="5310814" cy="1310889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Wingdings" pitchFamily="2" charset="2"/>
              <a:buNone/>
              <a:tabLst>
                <a:tab pos="288000" algn="l"/>
              </a:tabLst>
              <a:defRPr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de-DE" dirty="0"/>
              <a:t>Ansprechpartner Name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Wingdings" pitchFamily="2" charset="2"/>
              <a:buNone/>
              <a:tabLst>
                <a:tab pos="288000" algn="l"/>
              </a:tabLst>
              <a:defRPr/>
            </a:pPr>
            <a:r>
              <a:rPr lang="de-DE" dirty="0"/>
              <a:t>Ansprechpartner Telefon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Wingdings" pitchFamily="2" charset="2"/>
              <a:buNone/>
              <a:tabLst>
                <a:tab pos="288000" algn="l"/>
              </a:tabLst>
              <a:defRPr/>
            </a:pPr>
            <a:r>
              <a:rPr lang="de-DE" dirty="0"/>
              <a:t>Ansprechpartner E-Mail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85435BF-D28D-4C57-AC7C-2565E2DC95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875367"/>
            <a:ext cx="3695793" cy="1105678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360000" tIns="36000" rIns="360000" bIns="36000" rtlCol="0" anchor="t">
            <a:spAutoFit/>
          </a:bodyPr>
          <a:lstStyle>
            <a:lvl1pPr>
              <a:defRPr lang="de-DE" sz="7600" b="1" i="0" spc="20" dirty="0"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marL="0" lvl="0" indent="0" fontAlgn="t">
              <a:lnSpc>
                <a:spcPts val="766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Wingdings" pitchFamily="2" charset="2"/>
            </a:pPr>
            <a:r>
              <a:rPr lang="de-DE" dirty="0"/>
              <a:t>Danke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FB4CFC-15F3-5E41-AC4D-CBE25F68B1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274510"/>
            <a:ext cx="203691" cy="20369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54A1DDF-4DCE-0840-A551-176D3F75B3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3303" y="5949845"/>
            <a:ext cx="205199" cy="205199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477A673-382D-AC49-B7F5-76541876113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00" y="0"/>
            <a:ext cx="2170800" cy="104709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ollbild | kle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4">
            <a:extLst>
              <a:ext uri="{FF2B5EF4-FFF2-40B4-BE49-F238E27FC236}">
                <a16:creationId xmlns:a16="http://schemas.microsoft.com/office/drawing/2014/main" id="{456BB6B8-CE6B-314F-B7F1-29186EBAE75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12291238" cy="6857999"/>
          </a:xfrm>
          <a:pattFill prst="lt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 Bild durch klicken auf Symbol hinzufügen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A93CAE66-46E4-4D41-885B-286AEA4B995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47999" y="0"/>
            <a:ext cx="2844000" cy="13716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C68FA23-F3AB-ED4F-A7A5-4B751EC4F955}"/>
              </a:ext>
            </a:extLst>
          </p:cNvPr>
          <p:cNvSpPr/>
          <p:nvPr userDrawn="1"/>
        </p:nvSpPr>
        <p:spPr>
          <a:xfrm rot="-240000">
            <a:off x="3013536" y="1752270"/>
            <a:ext cx="9820800" cy="6058799"/>
          </a:xfrm>
          <a:prstGeom prst="rect">
            <a:avLst/>
          </a:prstGeom>
          <a:noFill/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78894B3C-B646-A641-822F-D41B0057695E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 rot="-240000">
            <a:off x="2720190" y="1533600"/>
            <a:ext cx="2608038" cy="416579"/>
          </a:xfrm>
          <a:custGeom>
            <a:avLst/>
            <a:gdLst>
              <a:gd name="connsiteX0" fmla="*/ 0 w 10493375"/>
              <a:gd name="connsiteY0" fmla="*/ 278347 h 1670050"/>
              <a:gd name="connsiteX1" fmla="*/ 278347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3375"/>
              <a:gd name="connsiteY0" fmla="*/ 278347 h 1670050"/>
              <a:gd name="connsiteX1" fmla="*/ 421222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193680 w 10493380"/>
              <a:gd name="connsiteY0" fmla="*/ 411697 h 1670050"/>
              <a:gd name="connsiteX1" fmla="*/ 421227 w 10493380"/>
              <a:gd name="connsiteY1" fmla="*/ 0 h 1670050"/>
              <a:gd name="connsiteX2" fmla="*/ 10215033 w 10493380"/>
              <a:gd name="connsiteY2" fmla="*/ 0 h 1670050"/>
              <a:gd name="connsiteX3" fmla="*/ 10493380 w 10493380"/>
              <a:gd name="connsiteY3" fmla="*/ 278347 h 1670050"/>
              <a:gd name="connsiteX4" fmla="*/ 10493380 w 10493380"/>
              <a:gd name="connsiteY4" fmla="*/ 1391703 h 1670050"/>
              <a:gd name="connsiteX5" fmla="*/ 10215033 w 10493380"/>
              <a:gd name="connsiteY5" fmla="*/ 1670050 h 1670050"/>
              <a:gd name="connsiteX6" fmla="*/ 278352 w 10493380"/>
              <a:gd name="connsiteY6" fmla="*/ 1670050 h 1670050"/>
              <a:gd name="connsiteX7" fmla="*/ 5 w 10493380"/>
              <a:gd name="connsiteY7" fmla="*/ 1391703 h 1670050"/>
              <a:gd name="connsiteX8" fmla="*/ 193680 w 10493380"/>
              <a:gd name="connsiteY8" fmla="*/ 411697 h 1670050"/>
              <a:gd name="connsiteX0" fmla="*/ 6441 w 10493466"/>
              <a:gd name="connsiteY0" fmla="*/ 392647 h 1670050"/>
              <a:gd name="connsiteX1" fmla="*/ 421313 w 10493466"/>
              <a:gd name="connsiteY1" fmla="*/ 0 h 1670050"/>
              <a:gd name="connsiteX2" fmla="*/ 10215119 w 10493466"/>
              <a:gd name="connsiteY2" fmla="*/ 0 h 1670050"/>
              <a:gd name="connsiteX3" fmla="*/ 10493466 w 10493466"/>
              <a:gd name="connsiteY3" fmla="*/ 278347 h 1670050"/>
              <a:gd name="connsiteX4" fmla="*/ 10493466 w 10493466"/>
              <a:gd name="connsiteY4" fmla="*/ 1391703 h 1670050"/>
              <a:gd name="connsiteX5" fmla="*/ 10215119 w 10493466"/>
              <a:gd name="connsiteY5" fmla="*/ 1670050 h 1670050"/>
              <a:gd name="connsiteX6" fmla="*/ 278438 w 10493466"/>
              <a:gd name="connsiteY6" fmla="*/ 1670050 h 1670050"/>
              <a:gd name="connsiteX7" fmla="*/ 91 w 10493466"/>
              <a:gd name="connsiteY7" fmla="*/ 1391703 h 1670050"/>
              <a:gd name="connsiteX8" fmla="*/ 6441 w 10493466"/>
              <a:gd name="connsiteY8" fmla="*/ 392647 h 1670050"/>
              <a:gd name="connsiteX0" fmla="*/ 305 w 10493680"/>
              <a:gd name="connsiteY0" fmla="*/ 398997 h 1670050"/>
              <a:gd name="connsiteX1" fmla="*/ 421527 w 10493680"/>
              <a:gd name="connsiteY1" fmla="*/ 0 h 1670050"/>
              <a:gd name="connsiteX2" fmla="*/ 10215333 w 10493680"/>
              <a:gd name="connsiteY2" fmla="*/ 0 h 1670050"/>
              <a:gd name="connsiteX3" fmla="*/ 10493680 w 10493680"/>
              <a:gd name="connsiteY3" fmla="*/ 278347 h 1670050"/>
              <a:gd name="connsiteX4" fmla="*/ 10493680 w 10493680"/>
              <a:gd name="connsiteY4" fmla="*/ 1391703 h 1670050"/>
              <a:gd name="connsiteX5" fmla="*/ 10215333 w 10493680"/>
              <a:gd name="connsiteY5" fmla="*/ 1670050 h 1670050"/>
              <a:gd name="connsiteX6" fmla="*/ 278652 w 10493680"/>
              <a:gd name="connsiteY6" fmla="*/ 1670050 h 1670050"/>
              <a:gd name="connsiteX7" fmla="*/ 305 w 10493680"/>
              <a:gd name="connsiteY7" fmla="*/ 1391703 h 1670050"/>
              <a:gd name="connsiteX8" fmla="*/ 305 w 10493680"/>
              <a:gd name="connsiteY8" fmla="*/ 398997 h 1670050"/>
              <a:gd name="connsiteX0" fmla="*/ 0 w 10493375"/>
              <a:gd name="connsiteY0" fmla="*/ 398997 h 1741521"/>
              <a:gd name="connsiteX1" fmla="*/ 421222 w 10493375"/>
              <a:gd name="connsiteY1" fmla="*/ 0 h 1741521"/>
              <a:gd name="connsiteX2" fmla="*/ 10215028 w 10493375"/>
              <a:gd name="connsiteY2" fmla="*/ 0 h 1741521"/>
              <a:gd name="connsiteX3" fmla="*/ 10493375 w 10493375"/>
              <a:gd name="connsiteY3" fmla="*/ 278347 h 1741521"/>
              <a:gd name="connsiteX4" fmla="*/ 10493375 w 10493375"/>
              <a:gd name="connsiteY4" fmla="*/ 1391703 h 1741521"/>
              <a:gd name="connsiteX5" fmla="*/ 10215028 w 10493375"/>
              <a:gd name="connsiteY5" fmla="*/ 1670050 h 1741521"/>
              <a:gd name="connsiteX6" fmla="*/ 278347 w 10493375"/>
              <a:gd name="connsiteY6" fmla="*/ 1670050 h 1741521"/>
              <a:gd name="connsiteX7" fmla="*/ 3175 w 10493375"/>
              <a:gd name="connsiteY7" fmla="*/ 1674278 h 1741521"/>
              <a:gd name="connsiteX8" fmla="*/ 0 w 10493375"/>
              <a:gd name="connsiteY8" fmla="*/ 398997 h 1741521"/>
              <a:gd name="connsiteX0" fmla="*/ 0 w 10493375"/>
              <a:gd name="connsiteY0" fmla="*/ 398997 h 1674482"/>
              <a:gd name="connsiteX1" fmla="*/ 421222 w 10493375"/>
              <a:gd name="connsiteY1" fmla="*/ 0 h 1674482"/>
              <a:gd name="connsiteX2" fmla="*/ 10215028 w 10493375"/>
              <a:gd name="connsiteY2" fmla="*/ 0 h 1674482"/>
              <a:gd name="connsiteX3" fmla="*/ 10493375 w 10493375"/>
              <a:gd name="connsiteY3" fmla="*/ 278347 h 1674482"/>
              <a:gd name="connsiteX4" fmla="*/ 10493375 w 10493375"/>
              <a:gd name="connsiteY4" fmla="*/ 1391703 h 1674482"/>
              <a:gd name="connsiteX5" fmla="*/ 10215028 w 10493375"/>
              <a:gd name="connsiteY5" fmla="*/ 1670050 h 1674482"/>
              <a:gd name="connsiteX6" fmla="*/ 278347 w 10493375"/>
              <a:gd name="connsiteY6" fmla="*/ 1670050 h 1674482"/>
              <a:gd name="connsiteX7" fmla="*/ 3175 w 10493375"/>
              <a:gd name="connsiteY7" fmla="*/ 1674278 h 1674482"/>
              <a:gd name="connsiteX8" fmla="*/ 0 w 10493375"/>
              <a:gd name="connsiteY8" fmla="*/ 398997 h 1674482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102150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9531350 w 10493375"/>
              <a:gd name="connsiteY3" fmla="*/ 2529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402532 h 1674638"/>
              <a:gd name="connsiteX1" fmla="*/ 421222 w 10493375"/>
              <a:gd name="connsiteY1" fmla="*/ 3535 h 1674638"/>
              <a:gd name="connsiteX2" fmla="*/ 8906928 w 10493375"/>
              <a:gd name="connsiteY2" fmla="*/ 3535 h 1674638"/>
              <a:gd name="connsiteX3" fmla="*/ 9531350 w 10493375"/>
              <a:gd name="connsiteY3" fmla="*/ 256482 h 1674638"/>
              <a:gd name="connsiteX4" fmla="*/ 10493375 w 10493375"/>
              <a:gd name="connsiteY4" fmla="*/ 1395238 h 1674638"/>
              <a:gd name="connsiteX5" fmla="*/ 10215028 w 10493375"/>
              <a:gd name="connsiteY5" fmla="*/ 1673585 h 1674638"/>
              <a:gd name="connsiteX6" fmla="*/ 278347 w 10493375"/>
              <a:gd name="connsiteY6" fmla="*/ 1673585 h 1674638"/>
              <a:gd name="connsiteX7" fmla="*/ 3175 w 10493375"/>
              <a:gd name="connsiteY7" fmla="*/ 1674638 h 1674638"/>
              <a:gd name="connsiteX8" fmla="*/ 0 w 10493375"/>
              <a:gd name="connsiteY8" fmla="*/ 402532 h 1674638"/>
              <a:gd name="connsiteX0" fmla="*/ 0 w 10493375"/>
              <a:gd name="connsiteY0" fmla="*/ 401185 h 1673291"/>
              <a:gd name="connsiteX1" fmla="*/ 421222 w 10493375"/>
              <a:gd name="connsiteY1" fmla="*/ 2188 h 1673291"/>
              <a:gd name="connsiteX2" fmla="*/ 8906928 w 10493375"/>
              <a:gd name="connsiteY2" fmla="*/ 2188 h 1673291"/>
              <a:gd name="connsiteX3" fmla="*/ 9531350 w 10493375"/>
              <a:gd name="connsiteY3" fmla="*/ 255135 h 1673291"/>
              <a:gd name="connsiteX4" fmla="*/ 10493375 w 10493375"/>
              <a:gd name="connsiteY4" fmla="*/ 1393891 h 1673291"/>
              <a:gd name="connsiteX5" fmla="*/ 10215028 w 10493375"/>
              <a:gd name="connsiteY5" fmla="*/ 1672238 h 1673291"/>
              <a:gd name="connsiteX6" fmla="*/ 278347 w 10493375"/>
              <a:gd name="connsiteY6" fmla="*/ 1672238 h 1673291"/>
              <a:gd name="connsiteX7" fmla="*/ 3175 w 10493375"/>
              <a:gd name="connsiteY7" fmla="*/ 1673291 h 1673291"/>
              <a:gd name="connsiteX8" fmla="*/ 0 w 10493375"/>
              <a:gd name="connsiteY8" fmla="*/ 401185 h 1673291"/>
              <a:gd name="connsiteX0" fmla="*/ 0 w 10262467"/>
              <a:gd name="connsiteY0" fmla="*/ 401185 h 1673291"/>
              <a:gd name="connsiteX1" fmla="*/ 421222 w 10262467"/>
              <a:gd name="connsiteY1" fmla="*/ 2188 h 1673291"/>
              <a:gd name="connsiteX2" fmla="*/ 8906928 w 10262467"/>
              <a:gd name="connsiteY2" fmla="*/ 2188 h 1673291"/>
              <a:gd name="connsiteX3" fmla="*/ 9531350 w 10262467"/>
              <a:gd name="connsiteY3" fmla="*/ 255135 h 1673291"/>
              <a:gd name="connsiteX4" fmla="*/ 10099675 w 10262467"/>
              <a:gd name="connsiteY4" fmla="*/ 1368491 h 1673291"/>
              <a:gd name="connsiteX5" fmla="*/ 10215028 w 10262467"/>
              <a:gd name="connsiteY5" fmla="*/ 1672238 h 1673291"/>
              <a:gd name="connsiteX6" fmla="*/ 278347 w 10262467"/>
              <a:gd name="connsiteY6" fmla="*/ 1672238 h 1673291"/>
              <a:gd name="connsiteX7" fmla="*/ 3175 w 10262467"/>
              <a:gd name="connsiteY7" fmla="*/ 1673291 h 1673291"/>
              <a:gd name="connsiteX8" fmla="*/ 0 w 10262467"/>
              <a:gd name="connsiteY8" fmla="*/ 401185 h 1673291"/>
              <a:gd name="connsiteX0" fmla="*/ 0 w 10509448"/>
              <a:gd name="connsiteY0" fmla="*/ 401185 h 1675413"/>
              <a:gd name="connsiteX1" fmla="*/ 421222 w 10509448"/>
              <a:gd name="connsiteY1" fmla="*/ 2188 h 1675413"/>
              <a:gd name="connsiteX2" fmla="*/ 8906928 w 10509448"/>
              <a:gd name="connsiteY2" fmla="*/ 2188 h 1675413"/>
              <a:gd name="connsiteX3" fmla="*/ 9531350 w 10509448"/>
              <a:gd name="connsiteY3" fmla="*/ 255135 h 1675413"/>
              <a:gd name="connsiteX4" fmla="*/ 10099675 w 10509448"/>
              <a:gd name="connsiteY4" fmla="*/ 1368491 h 1675413"/>
              <a:gd name="connsiteX5" fmla="*/ 10481728 w 10509448"/>
              <a:gd name="connsiteY5" fmla="*/ 1675413 h 1675413"/>
              <a:gd name="connsiteX6" fmla="*/ 278347 w 10509448"/>
              <a:gd name="connsiteY6" fmla="*/ 1672238 h 1675413"/>
              <a:gd name="connsiteX7" fmla="*/ 3175 w 10509448"/>
              <a:gd name="connsiteY7" fmla="*/ 1673291 h 1675413"/>
              <a:gd name="connsiteX8" fmla="*/ 0 w 1050944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711 h 1675939"/>
              <a:gd name="connsiteX1" fmla="*/ 421222 w 10481728"/>
              <a:gd name="connsiteY1" fmla="*/ 2714 h 1675939"/>
              <a:gd name="connsiteX2" fmla="*/ 8906928 w 10481728"/>
              <a:gd name="connsiteY2" fmla="*/ 2714 h 1675939"/>
              <a:gd name="connsiteX3" fmla="*/ 9531350 w 10481728"/>
              <a:gd name="connsiteY3" fmla="*/ 252486 h 1675939"/>
              <a:gd name="connsiteX4" fmla="*/ 10099675 w 10481728"/>
              <a:gd name="connsiteY4" fmla="*/ 1369017 h 1675939"/>
              <a:gd name="connsiteX5" fmla="*/ 10481728 w 10481728"/>
              <a:gd name="connsiteY5" fmla="*/ 1675939 h 1675939"/>
              <a:gd name="connsiteX6" fmla="*/ 278347 w 10481728"/>
              <a:gd name="connsiteY6" fmla="*/ 1672764 h 1675939"/>
              <a:gd name="connsiteX7" fmla="*/ 3175 w 10481728"/>
              <a:gd name="connsiteY7" fmla="*/ 1673817 h 1675939"/>
              <a:gd name="connsiteX8" fmla="*/ 0 w 10481728"/>
              <a:gd name="connsiteY8" fmla="*/ 401711 h 1675939"/>
              <a:gd name="connsiteX0" fmla="*/ 0 w 10481728"/>
              <a:gd name="connsiteY0" fmla="*/ 398997 h 1673225"/>
              <a:gd name="connsiteX1" fmla="*/ 421222 w 10481728"/>
              <a:gd name="connsiteY1" fmla="*/ 0 h 1673225"/>
              <a:gd name="connsiteX2" fmla="*/ 8906928 w 10481728"/>
              <a:gd name="connsiteY2" fmla="*/ 0 h 1673225"/>
              <a:gd name="connsiteX3" fmla="*/ 9531350 w 10481728"/>
              <a:gd name="connsiteY3" fmla="*/ 249772 h 1673225"/>
              <a:gd name="connsiteX4" fmla="*/ 10099675 w 10481728"/>
              <a:gd name="connsiteY4" fmla="*/ 1366303 h 1673225"/>
              <a:gd name="connsiteX5" fmla="*/ 10481728 w 10481728"/>
              <a:gd name="connsiteY5" fmla="*/ 1673225 h 1673225"/>
              <a:gd name="connsiteX6" fmla="*/ 278347 w 10481728"/>
              <a:gd name="connsiteY6" fmla="*/ 1670050 h 1673225"/>
              <a:gd name="connsiteX7" fmla="*/ 3175 w 10481728"/>
              <a:gd name="connsiteY7" fmla="*/ 1671103 h 1673225"/>
              <a:gd name="connsiteX8" fmla="*/ 0 w 10481728"/>
              <a:gd name="connsiteY8" fmla="*/ 398997 h 1673225"/>
              <a:gd name="connsiteX0" fmla="*/ 0 w 10481728"/>
              <a:gd name="connsiteY0" fmla="*/ 400006 h 1674234"/>
              <a:gd name="connsiteX1" fmla="*/ 421222 w 10481728"/>
              <a:gd name="connsiteY1" fmla="*/ 1009 h 1674234"/>
              <a:gd name="connsiteX2" fmla="*/ 8906928 w 10481728"/>
              <a:gd name="connsiteY2" fmla="*/ 1009 h 1674234"/>
              <a:gd name="connsiteX3" fmla="*/ 9531350 w 10481728"/>
              <a:gd name="connsiteY3" fmla="*/ 250781 h 1674234"/>
              <a:gd name="connsiteX4" fmla="*/ 10099675 w 10481728"/>
              <a:gd name="connsiteY4" fmla="*/ 1367312 h 1674234"/>
              <a:gd name="connsiteX5" fmla="*/ 10481728 w 10481728"/>
              <a:gd name="connsiteY5" fmla="*/ 1674234 h 1674234"/>
              <a:gd name="connsiteX6" fmla="*/ 278347 w 10481728"/>
              <a:gd name="connsiteY6" fmla="*/ 1671059 h 1674234"/>
              <a:gd name="connsiteX7" fmla="*/ 3175 w 10481728"/>
              <a:gd name="connsiteY7" fmla="*/ 1672112 h 1674234"/>
              <a:gd name="connsiteX8" fmla="*/ 0 w 10481728"/>
              <a:gd name="connsiteY8" fmla="*/ 400006 h 167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81728" h="1674234">
                <a:moveTo>
                  <a:pt x="0" y="400006"/>
                </a:moveTo>
                <a:cubicBezTo>
                  <a:pt x="3175" y="173254"/>
                  <a:pt x="213520" y="1009"/>
                  <a:pt x="421222" y="1009"/>
                </a:cubicBezTo>
                <a:lnTo>
                  <a:pt x="8906928" y="1009"/>
                </a:lnTo>
                <a:cubicBezTo>
                  <a:pt x="9120980" y="4184"/>
                  <a:pt x="9359900" y="-42646"/>
                  <a:pt x="9531350" y="250781"/>
                </a:cubicBezTo>
                <a:lnTo>
                  <a:pt x="10099675" y="1367312"/>
                </a:lnTo>
                <a:cubicBezTo>
                  <a:pt x="10198100" y="1578189"/>
                  <a:pt x="10327480" y="1652009"/>
                  <a:pt x="10481728" y="1674234"/>
                </a:cubicBezTo>
                <a:lnTo>
                  <a:pt x="278347" y="1671059"/>
                </a:lnTo>
                <a:lnTo>
                  <a:pt x="3175" y="1672112"/>
                </a:lnTo>
                <a:cubicBezTo>
                  <a:pt x="2117" y="1335918"/>
                  <a:pt x="1058" y="736200"/>
                  <a:pt x="0" y="40000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144000" tIns="503999" anchor="b" anchorCtr="0"/>
          <a:lstStyle>
            <a:lvl1pPr marL="0" indent="0" algn="l">
              <a:lnSpc>
                <a:spcPts val="1300"/>
              </a:lnSpc>
              <a:spcAft>
                <a:spcPts val="0"/>
              </a:spcAft>
              <a:buNone/>
              <a:defRPr sz="1220" b="1" i="0" baseline="0">
                <a:solidFill>
                  <a:schemeClr val="tx1"/>
                </a:solidFill>
                <a:latin typeface="+mj-lt"/>
              </a:defRPr>
            </a:lvl1pPr>
            <a:lvl2pPr marL="180975" indent="0" algn="l">
              <a:buNone/>
              <a:defRPr sz="1220"/>
            </a:lvl2pPr>
            <a:lvl3pPr marL="361950" indent="0" algn="l">
              <a:buNone/>
              <a:defRPr sz="1220"/>
            </a:lvl3pPr>
            <a:lvl4pPr marL="542925" indent="0" algn="l">
              <a:buNone/>
              <a:defRPr sz="1220"/>
            </a:lvl4pPr>
            <a:lvl5pPr marL="714375" indent="0" algn="l">
              <a:buNone/>
              <a:defRPr sz="1220"/>
            </a:lvl5pPr>
          </a:lstStyle>
          <a:p>
            <a:pPr lvl="0"/>
            <a:r>
              <a:rPr lang="de-DE" dirty="0" err="1"/>
              <a:t>Labeltext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7777BEF-0943-49B5-89E4-2C7D1CCACC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4510800"/>
            <a:ext cx="2450873" cy="292259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Ort, Datum bearbeiten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C2C0711E-843A-DB49-ABC3-E2480008C7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563541"/>
            <a:ext cx="2616303" cy="265260"/>
          </a:xfrm>
          <a:solidFill>
            <a:schemeClr val="tx1"/>
          </a:solidFill>
        </p:spPr>
        <p:txBody>
          <a:bodyPr wrap="none" lIns="216000" tIns="18000" rIns="2160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bearbeiteN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E052BD-A215-2541-8D0F-AA20A901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912400"/>
            <a:ext cx="5131612" cy="579600"/>
          </a:xfrm>
          <a:prstGeom prst="rect">
            <a:avLst/>
          </a:prstGeom>
        </p:spPr>
        <p:txBody>
          <a:bodyPr lIns="216000" rIns="180000">
            <a:spAutoFit/>
          </a:bodyPr>
          <a:lstStyle>
            <a:lvl1pPr>
              <a:defRPr sz="3800"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46DAFD90-7CC4-AB41-AB51-F5A83EFDD7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-1" y="3560110"/>
            <a:ext cx="8409555" cy="580825"/>
          </a:xfrm>
          <a:solidFill>
            <a:schemeClr val="accent1"/>
          </a:solidFill>
        </p:spPr>
        <p:txBody>
          <a:bodyPr wrap="none" lIns="216000" tIns="36000" rIns="216000" bIns="18000">
            <a:spAutoFit/>
          </a:bodyPr>
          <a:lstStyle>
            <a:lvl1pPr marL="0" indent="0">
              <a:lnSpc>
                <a:spcPct val="90000"/>
              </a:lnSpc>
              <a:buFontTx/>
              <a:buNone/>
              <a:defRPr sz="3800" b="1" i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 dirty="0"/>
              <a:t>2. ZEILE BEARBEITEN ODER LÖSCHEN</a:t>
            </a:r>
          </a:p>
        </p:txBody>
      </p:sp>
    </p:spTree>
    <p:extLst>
      <p:ext uri="{BB962C8B-B14F-4D97-AF65-F5344CB8AC3E}">
        <p14:creationId xmlns:p14="http://schemas.microsoft.com/office/powerpoint/2010/main" val="2892927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354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chwarz | gro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867E666A-3FE3-DE4E-8157-B8087F1E546F}"/>
              </a:ext>
            </a:extLst>
          </p:cNvPr>
          <p:cNvSpPr/>
          <p:nvPr userDrawn="1"/>
        </p:nvSpPr>
        <p:spPr>
          <a:xfrm rot="-240000">
            <a:off x="3013536" y="1752270"/>
            <a:ext cx="9820800" cy="6058799"/>
          </a:xfrm>
          <a:prstGeom prst="rect">
            <a:avLst/>
          </a:prstGeom>
          <a:noFill/>
          <a:ln w="139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659ECD9D-327B-BD43-AE65-547D4909DB5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 rot="-240000">
            <a:off x="2720190" y="1533600"/>
            <a:ext cx="2608038" cy="416579"/>
          </a:xfrm>
          <a:custGeom>
            <a:avLst/>
            <a:gdLst>
              <a:gd name="connsiteX0" fmla="*/ 0 w 10493375"/>
              <a:gd name="connsiteY0" fmla="*/ 278347 h 1670050"/>
              <a:gd name="connsiteX1" fmla="*/ 278347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3375"/>
              <a:gd name="connsiteY0" fmla="*/ 278347 h 1670050"/>
              <a:gd name="connsiteX1" fmla="*/ 421222 w 10493375"/>
              <a:gd name="connsiteY1" fmla="*/ 0 h 1670050"/>
              <a:gd name="connsiteX2" fmla="*/ 10215028 w 10493375"/>
              <a:gd name="connsiteY2" fmla="*/ 0 h 1670050"/>
              <a:gd name="connsiteX3" fmla="*/ 10493375 w 10493375"/>
              <a:gd name="connsiteY3" fmla="*/ 278347 h 1670050"/>
              <a:gd name="connsiteX4" fmla="*/ 10493375 w 10493375"/>
              <a:gd name="connsiteY4" fmla="*/ 1391703 h 1670050"/>
              <a:gd name="connsiteX5" fmla="*/ 10215028 w 10493375"/>
              <a:gd name="connsiteY5" fmla="*/ 1670050 h 1670050"/>
              <a:gd name="connsiteX6" fmla="*/ 278347 w 10493375"/>
              <a:gd name="connsiteY6" fmla="*/ 1670050 h 1670050"/>
              <a:gd name="connsiteX7" fmla="*/ 0 w 10493375"/>
              <a:gd name="connsiteY7" fmla="*/ 1391703 h 1670050"/>
              <a:gd name="connsiteX8" fmla="*/ 0 w 10493375"/>
              <a:gd name="connsiteY8" fmla="*/ 278347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0 w 10496550"/>
              <a:gd name="connsiteY0" fmla="*/ 383122 h 1670050"/>
              <a:gd name="connsiteX1" fmla="*/ 424397 w 10496550"/>
              <a:gd name="connsiteY1" fmla="*/ 0 h 1670050"/>
              <a:gd name="connsiteX2" fmla="*/ 10218203 w 10496550"/>
              <a:gd name="connsiteY2" fmla="*/ 0 h 1670050"/>
              <a:gd name="connsiteX3" fmla="*/ 10496550 w 10496550"/>
              <a:gd name="connsiteY3" fmla="*/ 278347 h 1670050"/>
              <a:gd name="connsiteX4" fmla="*/ 10496550 w 10496550"/>
              <a:gd name="connsiteY4" fmla="*/ 1391703 h 1670050"/>
              <a:gd name="connsiteX5" fmla="*/ 10218203 w 10496550"/>
              <a:gd name="connsiteY5" fmla="*/ 1670050 h 1670050"/>
              <a:gd name="connsiteX6" fmla="*/ 281522 w 10496550"/>
              <a:gd name="connsiteY6" fmla="*/ 1670050 h 1670050"/>
              <a:gd name="connsiteX7" fmla="*/ 3175 w 10496550"/>
              <a:gd name="connsiteY7" fmla="*/ 1391703 h 1670050"/>
              <a:gd name="connsiteX8" fmla="*/ 0 w 10496550"/>
              <a:gd name="connsiteY8" fmla="*/ 383122 h 1670050"/>
              <a:gd name="connsiteX0" fmla="*/ 193680 w 10493380"/>
              <a:gd name="connsiteY0" fmla="*/ 411697 h 1670050"/>
              <a:gd name="connsiteX1" fmla="*/ 421227 w 10493380"/>
              <a:gd name="connsiteY1" fmla="*/ 0 h 1670050"/>
              <a:gd name="connsiteX2" fmla="*/ 10215033 w 10493380"/>
              <a:gd name="connsiteY2" fmla="*/ 0 h 1670050"/>
              <a:gd name="connsiteX3" fmla="*/ 10493380 w 10493380"/>
              <a:gd name="connsiteY3" fmla="*/ 278347 h 1670050"/>
              <a:gd name="connsiteX4" fmla="*/ 10493380 w 10493380"/>
              <a:gd name="connsiteY4" fmla="*/ 1391703 h 1670050"/>
              <a:gd name="connsiteX5" fmla="*/ 10215033 w 10493380"/>
              <a:gd name="connsiteY5" fmla="*/ 1670050 h 1670050"/>
              <a:gd name="connsiteX6" fmla="*/ 278352 w 10493380"/>
              <a:gd name="connsiteY6" fmla="*/ 1670050 h 1670050"/>
              <a:gd name="connsiteX7" fmla="*/ 5 w 10493380"/>
              <a:gd name="connsiteY7" fmla="*/ 1391703 h 1670050"/>
              <a:gd name="connsiteX8" fmla="*/ 193680 w 10493380"/>
              <a:gd name="connsiteY8" fmla="*/ 411697 h 1670050"/>
              <a:gd name="connsiteX0" fmla="*/ 6441 w 10493466"/>
              <a:gd name="connsiteY0" fmla="*/ 392647 h 1670050"/>
              <a:gd name="connsiteX1" fmla="*/ 421313 w 10493466"/>
              <a:gd name="connsiteY1" fmla="*/ 0 h 1670050"/>
              <a:gd name="connsiteX2" fmla="*/ 10215119 w 10493466"/>
              <a:gd name="connsiteY2" fmla="*/ 0 h 1670050"/>
              <a:gd name="connsiteX3" fmla="*/ 10493466 w 10493466"/>
              <a:gd name="connsiteY3" fmla="*/ 278347 h 1670050"/>
              <a:gd name="connsiteX4" fmla="*/ 10493466 w 10493466"/>
              <a:gd name="connsiteY4" fmla="*/ 1391703 h 1670050"/>
              <a:gd name="connsiteX5" fmla="*/ 10215119 w 10493466"/>
              <a:gd name="connsiteY5" fmla="*/ 1670050 h 1670050"/>
              <a:gd name="connsiteX6" fmla="*/ 278438 w 10493466"/>
              <a:gd name="connsiteY6" fmla="*/ 1670050 h 1670050"/>
              <a:gd name="connsiteX7" fmla="*/ 91 w 10493466"/>
              <a:gd name="connsiteY7" fmla="*/ 1391703 h 1670050"/>
              <a:gd name="connsiteX8" fmla="*/ 6441 w 10493466"/>
              <a:gd name="connsiteY8" fmla="*/ 392647 h 1670050"/>
              <a:gd name="connsiteX0" fmla="*/ 305 w 10493680"/>
              <a:gd name="connsiteY0" fmla="*/ 398997 h 1670050"/>
              <a:gd name="connsiteX1" fmla="*/ 421527 w 10493680"/>
              <a:gd name="connsiteY1" fmla="*/ 0 h 1670050"/>
              <a:gd name="connsiteX2" fmla="*/ 10215333 w 10493680"/>
              <a:gd name="connsiteY2" fmla="*/ 0 h 1670050"/>
              <a:gd name="connsiteX3" fmla="*/ 10493680 w 10493680"/>
              <a:gd name="connsiteY3" fmla="*/ 278347 h 1670050"/>
              <a:gd name="connsiteX4" fmla="*/ 10493680 w 10493680"/>
              <a:gd name="connsiteY4" fmla="*/ 1391703 h 1670050"/>
              <a:gd name="connsiteX5" fmla="*/ 10215333 w 10493680"/>
              <a:gd name="connsiteY5" fmla="*/ 1670050 h 1670050"/>
              <a:gd name="connsiteX6" fmla="*/ 278652 w 10493680"/>
              <a:gd name="connsiteY6" fmla="*/ 1670050 h 1670050"/>
              <a:gd name="connsiteX7" fmla="*/ 305 w 10493680"/>
              <a:gd name="connsiteY7" fmla="*/ 1391703 h 1670050"/>
              <a:gd name="connsiteX8" fmla="*/ 305 w 10493680"/>
              <a:gd name="connsiteY8" fmla="*/ 398997 h 1670050"/>
              <a:gd name="connsiteX0" fmla="*/ 0 w 10493375"/>
              <a:gd name="connsiteY0" fmla="*/ 398997 h 1741521"/>
              <a:gd name="connsiteX1" fmla="*/ 421222 w 10493375"/>
              <a:gd name="connsiteY1" fmla="*/ 0 h 1741521"/>
              <a:gd name="connsiteX2" fmla="*/ 10215028 w 10493375"/>
              <a:gd name="connsiteY2" fmla="*/ 0 h 1741521"/>
              <a:gd name="connsiteX3" fmla="*/ 10493375 w 10493375"/>
              <a:gd name="connsiteY3" fmla="*/ 278347 h 1741521"/>
              <a:gd name="connsiteX4" fmla="*/ 10493375 w 10493375"/>
              <a:gd name="connsiteY4" fmla="*/ 1391703 h 1741521"/>
              <a:gd name="connsiteX5" fmla="*/ 10215028 w 10493375"/>
              <a:gd name="connsiteY5" fmla="*/ 1670050 h 1741521"/>
              <a:gd name="connsiteX6" fmla="*/ 278347 w 10493375"/>
              <a:gd name="connsiteY6" fmla="*/ 1670050 h 1741521"/>
              <a:gd name="connsiteX7" fmla="*/ 3175 w 10493375"/>
              <a:gd name="connsiteY7" fmla="*/ 1674278 h 1741521"/>
              <a:gd name="connsiteX8" fmla="*/ 0 w 10493375"/>
              <a:gd name="connsiteY8" fmla="*/ 398997 h 1741521"/>
              <a:gd name="connsiteX0" fmla="*/ 0 w 10493375"/>
              <a:gd name="connsiteY0" fmla="*/ 398997 h 1674482"/>
              <a:gd name="connsiteX1" fmla="*/ 421222 w 10493375"/>
              <a:gd name="connsiteY1" fmla="*/ 0 h 1674482"/>
              <a:gd name="connsiteX2" fmla="*/ 10215028 w 10493375"/>
              <a:gd name="connsiteY2" fmla="*/ 0 h 1674482"/>
              <a:gd name="connsiteX3" fmla="*/ 10493375 w 10493375"/>
              <a:gd name="connsiteY3" fmla="*/ 278347 h 1674482"/>
              <a:gd name="connsiteX4" fmla="*/ 10493375 w 10493375"/>
              <a:gd name="connsiteY4" fmla="*/ 1391703 h 1674482"/>
              <a:gd name="connsiteX5" fmla="*/ 10215028 w 10493375"/>
              <a:gd name="connsiteY5" fmla="*/ 1670050 h 1674482"/>
              <a:gd name="connsiteX6" fmla="*/ 278347 w 10493375"/>
              <a:gd name="connsiteY6" fmla="*/ 1670050 h 1674482"/>
              <a:gd name="connsiteX7" fmla="*/ 3175 w 10493375"/>
              <a:gd name="connsiteY7" fmla="*/ 1674278 h 1674482"/>
              <a:gd name="connsiteX8" fmla="*/ 0 w 10493375"/>
              <a:gd name="connsiteY8" fmla="*/ 398997 h 1674482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102150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10493375 w 10493375"/>
              <a:gd name="connsiteY3" fmla="*/ 2783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398997 h 1671103"/>
              <a:gd name="connsiteX1" fmla="*/ 421222 w 10493375"/>
              <a:gd name="connsiteY1" fmla="*/ 0 h 1671103"/>
              <a:gd name="connsiteX2" fmla="*/ 8906928 w 10493375"/>
              <a:gd name="connsiteY2" fmla="*/ 0 h 1671103"/>
              <a:gd name="connsiteX3" fmla="*/ 9531350 w 10493375"/>
              <a:gd name="connsiteY3" fmla="*/ 252947 h 1671103"/>
              <a:gd name="connsiteX4" fmla="*/ 10493375 w 10493375"/>
              <a:gd name="connsiteY4" fmla="*/ 1391703 h 1671103"/>
              <a:gd name="connsiteX5" fmla="*/ 10215028 w 10493375"/>
              <a:gd name="connsiteY5" fmla="*/ 1670050 h 1671103"/>
              <a:gd name="connsiteX6" fmla="*/ 278347 w 10493375"/>
              <a:gd name="connsiteY6" fmla="*/ 1670050 h 1671103"/>
              <a:gd name="connsiteX7" fmla="*/ 3175 w 10493375"/>
              <a:gd name="connsiteY7" fmla="*/ 1671103 h 1671103"/>
              <a:gd name="connsiteX8" fmla="*/ 0 w 10493375"/>
              <a:gd name="connsiteY8" fmla="*/ 398997 h 1671103"/>
              <a:gd name="connsiteX0" fmla="*/ 0 w 10493375"/>
              <a:gd name="connsiteY0" fmla="*/ 402532 h 1674638"/>
              <a:gd name="connsiteX1" fmla="*/ 421222 w 10493375"/>
              <a:gd name="connsiteY1" fmla="*/ 3535 h 1674638"/>
              <a:gd name="connsiteX2" fmla="*/ 8906928 w 10493375"/>
              <a:gd name="connsiteY2" fmla="*/ 3535 h 1674638"/>
              <a:gd name="connsiteX3" fmla="*/ 9531350 w 10493375"/>
              <a:gd name="connsiteY3" fmla="*/ 256482 h 1674638"/>
              <a:gd name="connsiteX4" fmla="*/ 10493375 w 10493375"/>
              <a:gd name="connsiteY4" fmla="*/ 1395238 h 1674638"/>
              <a:gd name="connsiteX5" fmla="*/ 10215028 w 10493375"/>
              <a:gd name="connsiteY5" fmla="*/ 1673585 h 1674638"/>
              <a:gd name="connsiteX6" fmla="*/ 278347 w 10493375"/>
              <a:gd name="connsiteY6" fmla="*/ 1673585 h 1674638"/>
              <a:gd name="connsiteX7" fmla="*/ 3175 w 10493375"/>
              <a:gd name="connsiteY7" fmla="*/ 1674638 h 1674638"/>
              <a:gd name="connsiteX8" fmla="*/ 0 w 10493375"/>
              <a:gd name="connsiteY8" fmla="*/ 402532 h 1674638"/>
              <a:gd name="connsiteX0" fmla="*/ 0 w 10493375"/>
              <a:gd name="connsiteY0" fmla="*/ 401185 h 1673291"/>
              <a:gd name="connsiteX1" fmla="*/ 421222 w 10493375"/>
              <a:gd name="connsiteY1" fmla="*/ 2188 h 1673291"/>
              <a:gd name="connsiteX2" fmla="*/ 8906928 w 10493375"/>
              <a:gd name="connsiteY2" fmla="*/ 2188 h 1673291"/>
              <a:gd name="connsiteX3" fmla="*/ 9531350 w 10493375"/>
              <a:gd name="connsiteY3" fmla="*/ 255135 h 1673291"/>
              <a:gd name="connsiteX4" fmla="*/ 10493375 w 10493375"/>
              <a:gd name="connsiteY4" fmla="*/ 1393891 h 1673291"/>
              <a:gd name="connsiteX5" fmla="*/ 10215028 w 10493375"/>
              <a:gd name="connsiteY5" fmla="*/ 1672238 h 1673291"/>
              <a:gd name="connsiteX6" fmla="*/ 278347 w 10493375"/>
              <a:gd name="connsiteY6" fmla="*/ 1672238 h 1673291"/>
              <a:gd name="connsiteX7" fmla="*/ 3175 w 10493375"/>
              <a:gd name="connsiteY7" fmla="*/ 1673291 h 1673291"/>
              <a:gd name="connsiteX8" fmla="*/ 0 w 10493375"/>
              <a:gd name="connsiteY8" fmla="*/ 401185 h 1673291"/>
              <a:gd name="connsiteX0" fmla="*/ 0 w 10262467"/>
              <a:gd name="connsiteY0" fmla="*/ 401185 h 1673291"/>
              <a:gd name="connsiteX1" fmla="*/ 421222 w 10262467"/>
              <a:gd name="connsiteY1" fmla="*/ 2188 h 1673291"/>
              <a:gd name="connsiteX2" fmla="*/ 8906928 w 10262467"/>
              <a:gd name="connsiteY2" fmla="*/ 2188 h 1673291"/>
              <a:gd name="connsiteX3" fmla="*/ 9531350 w 10262467"/>
              <a:gd name="connsiteY3" fmla="*/ 255135 h 1673291"/>
              <a:gd name="connsiteX4" fmla="*/ 10099675 w 10262467"/>
              <a:gd name="connsiteY4" fmla="*/ 1368491 h 1673291"/>
              <a:gd name="connsiteX5" fmla="*/ 10215028 w 10262467"/>
              <a:gd name="connsiteY5" fmla="*/ 1672238 h 1673291"/>
              <a:gd name="connsiteX6" fmla="*/ 278347 w 10262467"/>
              <a:gd name="connsiteY6" fmla="*/ 1672238 h 1673291"/>
              <a:gd name="connsiteX7" fmla="*/ 3175 w 10262467"/>
              <a:gd name="connsiteY7" fmla="*/ 1673291 h 1673291"/>
              <a:gd name="connsiteX8" fmla="*/ 0 w 10262467"/>
              <a:gd name="connsiteY8" fmla="*/ 401185 h 1673291"/>
              <a:gd name="connsiteX0" fmla="*/ 0 w 10509448"/>
              <a:gd name="connsiteY0" fmla="*/ 401185 h 1675413"/>
              <a:gd name="connsiteX1" fmla="*/ 421222 w 10509448"/>
              <a:gd name="connsiteY1" fmla="*/ 2188 h 1675413"/>
              <a:gd name="connsiteX2" fmla="*/ 8906928 w 10509448"/>
              <a:gd name="connsiteY2" fmla="*/ 2188 h 1675413"/>
              <a:gd name="connsiteX3" fmla="*/ 9531350 w 10509448"/>
              <a:gd name="connsiteY3" fmla="*/ 255135 h 1675413"/>
              <a:gd name="connsiteX4" fmla="*/ 10099675 w 10509448"/>
              <a:gd name="connsiteY4" fmla="*/ 1368491 h 1675413"/>
              <a:gd name="connsiteX5" fmla="*/ 10481728 w 10509448"/>
              <a:gd name="connsiteY5" fmla="*/ 1675413 h 1675413"/>
              <a:gd name="connsiteX6" fmla="*/ 278347 w 10509448"/>
              <a:gd name="connsiteY6" fmla="*/ 1672238 h 1675413"/>
              <a:gd name="connsiteX7" fmla="*/ 3175 w 10509448"/>
              <a:gd name="connsiteY7" fmla="*/ 1673291 h 1675413"/>
              <a:gd name="connsiteX8" fmla="*/ 0 w 1050944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185 h 1675413"/>
              <a:gd name="connsiteX1" fmla="*/ 421222 w 10481728"/>
              <a:gd name="connsiteY1" fmla="*/ 2188 h 1675413"/>
              <a:gd name="connsiteX2" fmla="*/ 8906928 w 10481728"/>
              <a:gd name="connsiteY2" fmla="*/ 2188 h 1675413"/>
              <a:gd name="connsiteX3" fmla="*/ 9531350 w 10481728"/>
              <a:gd name="connsiteY3" fmla="*/ 255135 h 1675413"/>
              <a:gd name="connsiteX4" fmla="*/ 10099675 w 10481728"/>
              <a:gd name="connsiteY4" fmla="*/ 1368491 h 1675413"/>
              <a:gd name="connsiteX5" fmla="*/ 10481728 w 10481728"/>
              <a:gd name="connsiteY5" fmla="*/ 1675413 h 1675413"/>
              <a:gd name="connsiteX6" fmla="*/ 278347 w 10481728"/>
              <a:gd name="connsiteY6" fmla="*/ 1672238 h 1675413"/>
              <a:gd name="connsiteX7" fmla="*/ 3175 w 10481728"/>
              <a:gd name="connsiteY7" fmla="*/ 1673291 h 1675413"/>
              <a:gd name="connsiteX8" fmla="*/ 0 w 10481728"/>
              <a:gd name="connsiteY8" fmla="*/ 401185 h 1675413"/>
              <a:gd name="connsiteX0" fmla="*/ 0 w 10481728"/>
              <a:gd name="connsiteY0" fmla="*/ 401711 h 1675939"/>
              <a:gd name="connsiteX1" fmla="*/ 421222 w 10481728"/>
              <a:gd name="connsiteY1" fmla="*/ 2714 h 1675939"/>
              <a:gd name="connsiteX2" fmla="*/ 8906928 w 10481728"/>
              <a:gd name="connsiteY2" fmla="*/ 2714 h 1675939"/>
              <a:gd name="connsiteX3" fmla="*/ 9531350 w 10481728"/>
              <a:gd name="connsiteY3" fmla="*/ 252486 h 1675939"/>
              <a:gd name="connsiteX4" fmla="*/ 10099675 w 10481728"/>
              <a:gd name="connsiteY4" fmla="*/ 1369017 h 1675939"/>
              <a:gd name="connsiteX5" fmla="*/ 10481728 w 10481728"/>
              <a:gd name="connsiteY5" fmla="*/ 1675939 h 1675939"/>
              <a:gd name="connsiteX6" fmla="*/ 278347 w 10481728"/>
              <a:gd name="connsiteY6" fmla="*/ 1672764 h 1675939"/>
              <a:gd name="connsiteX7" fmla="*/ 3175 w 10481728"/>
              <a:gd name="connsiteY7" fmla="*/ 1673817 h 1675939"/>
              <a:gd name="connsiteX8" fmla="*/ 0 w 10481728"/>
              <a:gd name="connsiteY8" fmla="*/ 401711 h 1675939"/>
              <a:gd name="connsiteX0" fmla="*/ 0 w 10481728"/>
              <a:gd name="connsiteY0" fmla="*/ 398997 h 1673225"/>
              <a:gd name="connsiteX1" fmla="*/ 421222 w 10481728"/>
              <a:gd name="connsiteY1" fmla="*/ 0 h 1673225"/>
              <a:gd name="connsiteX2" fmla="*/ 8906928 w 10481728"/>
              <a:gd name="connsiteY2" fmla="*/ 0 h 1673225"/>
              <a:gd name="connsiteX3" fmla="*/ 9531350 w 10481728"/>
              <a:gd name="connsiteY3" fmla="*/ 249772 h 1673225"/>
              <a:gd name="connsiteX4" fmla="*/ 10099675 w 10481728"/>
              <a:gd name="connsiteY4" fmla="*/ 1366303 h 1673225"/>
              <a:gd name="connsiteX5" fmla="*/ 10481728 w 10481728"/>
              <a:gd name="connsiteY5" fmla="*/ 1673225 h 1673225"/>
              <a:gd name="connsiteX6" fmla="*/ 278347 w 10481728"/>
              <a:gd name="connsiteY6" fmla="*/ 1670050 h 1673225"/>
              <a:gd name="connsiteX7" fmla="*/ 3175 w 10481728"/>
              <a:gd name="connsiteY7" fmla="*/ 1671103 h 1673225"/>
              <a:gd name="connsiteX8" fmla="*/ 0 w 10481728"/>
              <a:gd name="connsiteY8" fmla="*/ 398997 h 1673225"/>
              <a:gd name="connsiteX0" fmla="*/ 0 w 10481728"/>
              <a:gd name="connsiteY0" fmla="*/ 400006 h 1674234"/>
              <a:gd name="connsiteX1" fmla="*/ 421222 w 10481728"/>
              <a:gd name="connsiteY1" fmla="*/ 1009 h 1674234"/>
              <a:gd name="connsiteX2" fmla="*/ 8906928 w 10481728"/>
              <a:gd name="connsiteY2" fmla="*/ 1009 h 1674234"/>
              <a:gd name="connsiteX3" fmla="*/ 9531350 w 10481728"/>
              <a:gd name="connsiteY3" fmla="*/ 250781 h 1674234"/>
              <a:gd name="connsiteX4" fmla="*/ 10099675 w 10481728"/>
              <a:gd name="connsiteY4" fmla="*/ 1367312 h 1674234"/>
              <a:gd name="connsiteX5" fmla="*/ 10481728 w 10481728"/>
              <a:gd name="connsiteY5" fmla="*/ 1674234 h 1674234"/>
              <a:gd name="connsiteX6" fmla="*/ 278347 w 10481728"/>
              <a:gd name="connsiteY6" fmla="*/ 1671059 h 1674234"/>
              <a:gd name="connsiteX7" fmla="*/ 3175 w 10481728"/>
              <a:gd name="connsiteY7" fmla="*/ 1672112 h 1674234"/>
              <a:gd name="connsiteX8" fmla="*/ 0 w 10481728"/>
              <a:gd name="connsiteY8" fmla="*/ 400006 h 167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81728" h="1674234">
                <a:moveTo>
                  <a:pt x="0" y="400006"/>
                </a:moveTo>
                <a:cubicBezTo>
                  <a:pt x="3175" y="173254"/>
                  <a:pt x="213520" y="1009"/>
                  <a:pt x="421222" y="1009"/>
                </a:cubicBezTo>
                <a:lnTo>
                  <a:pt x="8906928" y="1009"/>
                </a:lnTo>
                <a:cubicBezTo>
                  <a:pt x="9120980" y="4184"/>
                  <a:pt x="9359900" y="-42646"/>
                  <a:pt x="9531350" y="250781"/>
                </a:cubicBezTo>
                <a:lnTo>
                  <a:pt x="10099675" y="1367312"/>
                </a:lnTo>
                <a:cubicBezTo>
                  <a:pt x="10198100" y="1578189"/>
                  <a:pt x="10327480" y="1652009"/>
                  <a:pt x="10481728" y="1674234"/>
                </a:cubicBezTo>
                <a:lnTo>
                  <a:pt x="278347" y="1671059"/>
                </a:lnTo>
                <a:lnTo>
                  <a:pt x="3175" y="1672112"/>
                </a:lnTo>
                <a:cubicBezTo>
                  <a:pt x="2117" y="1335918"/>
                  <a:pt x="1058" y="736200"/>
                  <a:pt x="0" y="40000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144000" tIns="503999" anchor="b" anchorCtr="0"/>
          <a:lstStyle>
            <a:lvl1pPr marL="0" indent="0" algn="l">
              <a:lnSpc>
                <a:spcPts val="1300"/>
              </a:lnSpc>
              <a:spcAft>
                <a:spcPts val="0"/>
              </a:spcAft>
              <a:buNone/>
              <a:defRPr sz="1220" b="1" i="0" baseline="0">
                <a:solidFill>
                  <a:schemeClr val="tx1"/>
                </a:solidFill>
                <a:latin typeface="+mj-lt"/>
              </a:defRPr>
            </a:lvl1pPr>
            <a:lvl2pPr marL="180975" indent="0" algn="l">
              <a:buNone/>
              <a:defRPr sz="1220"/>
            </a:lvl2pPr>
            <a:lvl3pPr marL="361950" indent="0" algn="l">
              <a:buNone/>
              <a:defRPr sz="1220"/>
            </a:lvl3pPr>
            <a:lvl4pPr marL="542925" indent="0" algn="l">
              <a:buNone/>
              <a:defRPr sz="1220"/>
            </a:lvl4pPr>
            <a:lvl5pPr marL="714375" indent="0" algn="l">
              <a:buNone/>
              <a:defRPr sz="1220"/>
            </a:lvl5pPr>
          </a:lstStyle>
          <a:p>
            <a:pPr lvl="0"/>
            <a:r>
              <a:rPr lang="de-DE" dirty="0" err="1"/>
              <a:t>Labeltext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8" name="Textplatzhalter 20">
            <a:extLst>
              <a:ext uri="{FF2B5EF4-FFF2-40B4-BE49-F238E27FC236}">
                <a16:creationId xmlns:a16="http://schemas.microsoft.com/office/drawing/2014/main" id="{36CEB070-DE3D-3E4F-A29A-9605005A0B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5635438"/>
            <a:ext cx="2450873" cy="292259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Ort, Datum bearbeiten</a:t>
            </a:r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B0EE2ACC-D9C5-294F-BC76-98EC7A45C9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932772"/>
            <a:ext cx="8413403" cy="1105678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36000" rIns="216000" bIns="36000" anchor="t" anchorCtr="0">
            <a:spAutoFit/>
          </a:bodyPr>
          <a:lstStyle>
            <a:lvl1pPr algn="l" fontAlgn="t">
              <a:lnSpc>
                <a:spcPts val="7660"/>
              </a:lnSpc>
              <a:defRPr sz="7600" baseline="0"/>
            </a:lvl1pPr>
          </a:lstStyle>
          <a:p>
            <a:r>
              <a:rPr lang="de-DE" dirty="0" err="1"/>
              <a:t>titel</a:t>
            </a:r>
            <a:r>
              <a:rPr lang="de-DE" dirty="0"/>
              <a:t> bearbeiten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DF645982-D6F4-D348-BE36-AA4BB7CC2B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144835"/>
            <a:ext cx="9489018" cy="1105678"/>
          </a:xfrm>
          <a:solidFill>
            <a:schemeClr val="accent1"/>
          </a:solidFill>
        </p:spPr>
        <p:txBody>
          <a:bodyPr wrap="none" lIns="216000" tIns="36000" rIns="216000" bIns="36000">
            <a:spAutoFit/>
          </a:bodyPr>
          <a:lstStyle>
            <a:lvl1pPr marL="0" indent="0" fontAlgn="t">
              <a:lnSpc>
                <a:spcPts val="7660"/>
              </a:lnSpc>
              <a:spcAft>
                <a:spcPts val="0"/>
              </a:spcAft>
              <a:buNone/>
              <a:defRPr sz="76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1809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361950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54292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7143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2. Zeile bearbeiten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4F6F4792-D880-CA41-A89F-220A093092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563541"/>
            <a:ext cx="2616303" cy="265260"/>
          </a:xfrm>
          <a:solidFill>
            <a:schemeClr val="bg1"/>
          </a:solidFill>
        </p:spPr>
        <p:txBody>
          <a:bodyPr wrap="none" lIns="216000" tIns="18000" rIns="2160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tx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bearbeiteN</a:t>
            </a:r>
            <a:endParaRPr lang="de-DE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49CD7426-1C4B-9648-B1AD-168CCE9F7E1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47999" y="0"/>
            <a:ext cx="2844000" cy="13716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8353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354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 Primärfarb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85435BF-D28D-4C57-AC7C-2565E2DC95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559050"/>
            <a:ext cx="6981921" cy="594000"/>
          </a:xfrm>
          <a:prstGeom prst="rect">
            <a:avLst/>
          </a:prstGeom>
          <a:solidFill>
            <a:schemeClr val="bg1"/>
          </a:solidFill>
        </p:spPr>
        <p:txBody>
          <a:bodyPr wrap="none" lIns="216000" tIns="36000" rIns="216000" bIns="36000" anchor="t" anchorCtr="0">
            <a:spAutoFit/>
          </a:bodyPr>
          <a:lstStyle>
            <a:lvl1pPr algn="l" fontAlgn="t">
              <a:lnSpc>
                <a:spcPts val="3860"/>
              </a:lnSpc>
              <a:defRPr sz="3800"/>
            </a:lvl1pPr>
          </a:lstStyle>
          <a:p>
            <a:r>
              <a:rPr lang="de-DE" dirty="0"/>
              <a:t>Kapiteleinstieg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BC4717-0598-4F45-90AD-E27B62B2A0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3217074"/>
            <a:ext cx="4990992" cy="594000"/>
          </a:xfrm>
          <a:solidFill>
            <a:schemeClr val="bg1"/>
          </a:solidFill>
        </p:spPr>
        <p:txBody>
          <a:bodyPr wrap="none" lIns="216000" tIns="36000" rIns="216000" bIns="36000">
            <a:spAutoFit/>
          </a:bodyPr>
          <a:lstStyle>
            <a:lvl1pPr marL="0" indent="0" fontAlgn="t">
              <a:lnSpc>
                <a:spcPts val="3860"/>
              </a:lnSpc>
              <a:spcAft>
                <a:spcPts val="0"/>
              </a:spcAft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1809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361950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54292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7143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2. ZEILE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D030D1CA-66D5-0D44-99D4-89C1D5724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486" y="0"/>
            <a:ext cx="1968361" cy="1759900"/>
          </a:xfrm>
          <a:noFill/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2800"/>
              </a:lnSpc>
              <a:spcAft>
                <a:spcPts val="0"/>
              </a:spcAft>
              <a:buNone/>
              <a:defRPr lang="de-DE" sz="12800" b="1" i="0" kern="120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04112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5" orient="horz" pos="24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 Primärfarbe mit Zusatzinf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85435BF-D28D-4C57-AC7C-2565E2DC95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559050"/>
            <a:ext cx="4201673" cy="594000"/>
          </a:xfrm>
          <a:prstGeom prst="rect">
            <a:avLst/>
          </a:prstGeom>
          <a:solidFill>
            <a:schemeClr val="bg1"/>
          </a:solidFill>
        </p:spPr>
        <p:txBody>
          <a:bodyPr wrap="none" lIns="216000" tIns="36000" rIns="216000" bIns="36000" anchor="t" anchorCtr="0">
            <a:spAutoFit/>
          </a:bodyPr>
          <a:lstStyle>
            <a:lvl1pPr marL="0" marR="0" indent="0" algn="l" defTabSz="914400" rtl="0" eaLnBrk="1" fontAlgn="t" latinLnBrk="0" hangingPunct="1">
              <a:lnSpc>
                <a:spcPts val="38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de-DE" dirty="0"/>
              <a:t>Kapiteleinstieg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BC4717-0598-4F45-90AD-E27B62B2A0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3217074"/>
            <a:ext cx="4990992" cy="594000"/>
          </a:xfrm>
          <a:solidFill>
            <a:schemeClr val="bg1"/>
          </a:solidFill>
        </p:spPr>
        <p:txBody>
          <a:bodyPr wrap="none" lIns="216000" tIns="36000" rIns="216000" bIns="36000">
            <a:spAutoFit/>
          </a:bodyPr>
          <a:lstStyle>
            <a:lvl1pPr marL="0" indent="0" fontAlgn="t">
              <a:lnSpc>
                <a:spcPts val="3860"/>
              </a:lnSpc>
              <a:spcAft>
                <a:spcPts val="0"/>
              </a:spcAft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1809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361950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54292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7143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2. ZEILE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D030D1CA-66D5-0D44-99D4-89C1D5724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486" y="0"/>
            <a:ext cx="1968361" cy="1759900"/>
          </a:xfrm>
          <a:noFill/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2800"/>
              </a:lnSpc>
              <a:spcAft>
                <a:spcPts val="0"/>
              </a:spcAft>
              <a:buNone/>
              <a:defRPr lang="de-DE" sz="12800" b="1" i="0" kern="120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76077B5-74B1-2F41-8145-A1A4E650921D}"/>
              </a:ext>
            </a:extLst>
          </p:cNvPr>
          <p:cNvSpPr/>
          <p:nvPr userDrawn="1"/>
        </p:nvSpPr>
        <p:spPr>
          <a:xfrm rot="-240000">
            <a:off x="6103513" y="1529134"/>
            <a:ext cx="6310622" cy="4655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94473D9-48C7-564E-80AB-80B749B9B57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8669" y="2384425"/>
            <a:ext cx="3819525" cy="3590925"/>
          </a:xfrm>
        </p:spPr>
        <p:txBody>
          <a:bodyPr>
            <a:noAutofit/>
          </a:bodyPr>
          <a:lstStyle>
            <a:lvl1pPr>
              <a:buClr>
                <a:schemeClr val="accent5"/>
              </a:buClr>
              <a:buSzPct val="120000"/>
              <a:defRPr sz="1700"/>
            </a:lvl1pPr>
            <a:lvl2pPr>
              <a:buClr>
                <a:schemeClr val="accent5"/>
              </a:buClr>
              <a:buSzPct val="120000"/>
              <a:defRPr sz="1700"/>
            </a:lvl2pPr>
            <a:lvl3pPr>
              <a:buClr>
                <a:schemeClr val="accent5"/>
              </a:buClr>
              <a:buSzPct val="120000"/>
              <a:defRPr sz="1700"/>
            </a:lvl3pPr>
            <a:lvl4pPr>
              <a:buClr>
                <a:schemeClr val="accent5"/>
              </a:buClr>
              <a:buSzPct val="120000"/>
              <a:defRPr sz="1700"/>
            </a:lvl4pPr>
            <a:lvl5pPr>
              <a:buClr>
                <a:schemeClr val="accent5"/>
              </a:buClr>
              <a:buSzPct val="120000"/>
              <a:defRPr sz="1700"/>
            </a:lvl5pPr>
          </a:lstStyle>
          <a:p>
            <a:pPr lvl="0"/>
            <a:r>
              <a:rPr lang="de-DE" dirty="0"/>
              <a:t>Aufzählung oder Fließtext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3469EDBC-A364-9A45-BE1D-0C5F095B1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42150" y="1904037"/>
            <a:ext cx="2378730" cy="265260"/>
          </a:xfrm>
          <a:solidFill>
            <a:schemeClr val="tx1"/>
          </a:solidFill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Minititel </a:t>
            </a:r>
            <a:r>
              <a:rPr lang="de-DE" dirty="0" err="1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986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244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einstieg Gra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81E76F3-931E-F448-AE2D-5E00792DDC59}"/>
              </a:ext>
            </a:extLst>
          </p:cNvPr>
          <p:cNvSpPr txBox="1"/>
          <p:nvPr userDrawn="1"/>
        </p:nvSpPr>
        <p:spPr>
          <a:xfrm>
            <a:off x="4567428" y="-882396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85435BF-D28D-4C57-AC7C-2565E2DC95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559050"/>
            <a:ext cx="6981921" cy="594000"/>
          </a:xfrm>
          <a:prstGeom prst="rect">
            <a:avLst/>
          </a:prstGeom>
          <a:solidFill>
            <a:schemeClr val="accent1"/>
          </a:solidFill>
        </p:spPr>
        <p:txBody>
          <a:bodyPr wrap="none" lIns="216000" tIns="36000" rIns="216000" bIns="36000" anchor="t" anchorCtr="0">
            <a:spAutoFit/>
          </a:bodyPr>
          <a:lstStyle>
            <a:lvl1pPr marL="0" marR="0" indent="0" algn="l" defTabSz="914400" rtl="0" eaLnBrk="1" fontAlgn="t" latinLnBrk="0" hangingPunct="1">
              <a:lnSpc>
                <a:spcPts val="38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de-DE" dirty="0"/>
              <a:t>Kapiteleinstieg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5BC4717-0598-4F45-90AD-E27B62B2A0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3217074"/>
            <a:ext cx="4990992" cy="594000"/>
          </a:xfrm>
          <a:solidFill>
            <a:schemeClr val="accent1"/>
          </a:solidFill>
        </p:spPr>
        <p:txBody>
          <a:bodyPr wrap="none" lIns="216000" tIns="36000" rIns="216000" bIns="36000">
            <a:spAutoFit/>
          </a:bodyPr>
          <a:lstStyle>
            <a:lvl1pPr marL="0" indent="0" fontAlgn="t">
              <a:lnSpc>
                <a:spcPts val="3860"/>
              </a:lnSpc>
              <a:spcAft>
                <a:spcPts val="0"/>
              </a:spcAft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1809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361950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54292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714375" indent="0">
              <a:buNone/>
              <a:defRPr sz="3800" b="1" i="0" cap="all" spc="20" baseline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 dirty="0"/>
              <a:t>2. ZEILE bearbeiten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D030D1CA-66D5-0D44-99D4-89C1D57241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486" y="0"/>
            <a:ext cx="1968361" cy="1759900"/>
          </a:xfrm>
          <a:noFill/>
        </p:spPr>
        <p:txBody>
          <a:bodyPr wrap="none" lIns="93600" tIns="18000" rIns="93600" bIns="18000">
            <a:spAutoFit/>
          </a:bodyPr>
          <a:lstStyle>
            <a:lvl1pPr marL="0" indent="0" fontAlgn="t">
              <a:lnSpc>
                <a:spcPts val="12800"/>
              </a:lnSpc>
              <a:spcAft>
                <a:spcPts val="0"/>
              </a:spcAft>
              <a:buNone/>
              <a:defRPr lang="de-DE" sz="12800" b="1" i="0" kern="1200" baseline="0" dirty="0">
                <a:solidFill>
                  <a:schemeClr val="bg1"/>
                </a:solidFill>
                <a:latin typeface="Source Serif Pro" charset="0"/>
                <a:ea typeface="Source Serif Pro" charset="0"/>
                <a:cs typeface="Source Serif Pro" charset="0"/>
              </a:defRPr>
            </a:lvl1pPr>
            <a:lvl2pPr marL="1809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2pPr>
            <a:lvl3pPr marL="361950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3pPr>
            <a:lvl4pPr marL="54292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4pPr>
            <a:lvl5pPr marL="714375" indent="0" fontAlgn="t">
              <a:lnSpc>
                <a:spcPts val="1740"/>
              </a:lnSpc>
              <a:spcAft>
                <a:spcPts val="0"/>
              </a:spcAft>
              <a:buNone/>
              <a:defRPr cap="all" spc="-20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01275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1612" userDrawn="1">
          <p15:clr>
            <a:srgbClr val="FBAE40"/>
          </p15:clr>
        </p15:guide>
        <p15:guide id="14" orient="horz" pos="244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er Basic 2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C78F12D4-CCFC-C24B-A63A-1C7D592AAA82}"/>
              </a:ext>
            </a:extLst>
          </p:cNvPr>
          <p:cNvSpPr/>
          <p:nvPr userDrawn="1"/>
        </p:nvSpPr>
        <p:spPr>
          <a:xfrm rot="13500000">
            <a:off x="6440705" y="1272118"/>
            <a:ext cx="4341010" cy="434101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7FB39C-6163-1546-8B5D-8A3C5157833C}"/>
              </a:ext>
            </a:extLst>
          </p:cNvPr>
          <p:cNvSpPr txBox="1"/>
          <p:nvPr userDrawn="1"/>
        </p:nvSpPr>
        <p:spPr>
          <a:xfrm>
            <a:off x="227013" y="92075"/>
            <a:ext cx="7777162" cy="6670675"/>
          </a:xfrm>
          <a:prstGeom prst="rect">
            <a:avLst/>
          </a:prstGeom>
          <a:noFill/>
        </p:spPr>
        <p:txBody>
          <a:bodyPr wrap="square" lIns="360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0" dirty="0">
                <a:solidFill>
                  <a:schemeClr val="bg1"/>
                </a:solidFill>
              </a:rPr>
              <a:t>Basic</a:t>
            </a:r>
            <a:br>
              <a:rPr lang="de-DE" sz="16000" dirty="0">
                <a:solidFill>
                  <a:schemeClr val="bg1"/>
                </a:solidFill>
              </a:rPr>
            </a:br>
            <a:r>
              <a:rPr lang="de-DE" sz="160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BC5C4B-7785-BF4A-94C7-F5F25E823FBD}"/>
              </a:ext>
            </a:extLst>
          </p:cNvPr>
          <p:cNvSpPr txBox="1"/>
          <p:nvPr userDrawn="1"/>
        </p:nvSpPr>
        <p:spPr>
          <a:xfrm>
            <a:off x="9561124" y="5714135"/>
            <a:ext cx="2318905" cy="92333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Folie dient nur Sortierungszwecken – nicht zur </a:t>
            </a:r>
            <a:r>
              <a:rPr lang="de-DE" dirty="0" err="1">
                <a:solidFill>
                  <a:schemeClr val="bg1"/>
                </a:solidFill>
              </a:rPr>
              <a:t>Verwenung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2800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C76B1-7980-4864-8FC9-8A9F4B899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520825"/>
            <a:ext cx="11306175" cy="48958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13A553-9EB1-4982-92B2-BEA3E8BDE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7028" y="6667836"/>
            <a:ext cx="468000" cy="1354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D67F9C40-D2DD-1441-80A2-6756AC3A0FAA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383BC-8FD2-417D-82A3-7E497844D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5977" y="6667837"/>
            <a:ext cx="10474325" cy="1354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D05C26-BF44-4D12-A7EE-C57CB14E6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9840" y="6667836"/>
            <a:ext cx="415290" cy="1354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19C38A61-2AC7-4B0E-B80F-DDADD701BB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E7336-F60A-4641-B68B-9F42F9B10258}"/>
              </a:ext>
            </a:extLst>
          </p:cNvPr>
          <p:cNvSpPr txBox="1"/>
          <p:nvPr userDrawn="1"/>
        </p:nvSpPr>
        <p:spPr>
          <a:xfrm>
            <a:off x="2383604" y="-17979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267628-E454-B04F-8EAC-A3F30A3F3A1D}"/>
              </a:ext>
            </a:extLst>
          </p:cNvPr>
          <p:cNvSpPr txBox="1"/>
          <p:nvPr userDrawn="1"/>
        </p:nvSpPr>
        <p:spPr>
          <a:xfrm>
            <a:off x="6303196" y="-46234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59EDCE-3677-9943-877A-7A7D118E8A3E}"/>
              </a:ext>
            </a:extLst>
          </p:cNvPr>
          <p:cNvSpPr txBox="1"/>
          <p:nvPr userDrawn="1"/>
        </p:nvSpPr>
        <p:spPr>
          <a:xfrm>
            <a:off x="6739847" y="-184935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180975" indent="-180975" algn="l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endParaRPr lang="de-DE" sz="170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117D4B-D7F6-5240-A714-2DFE2DE9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6148052" cy="458484"/>
          </a:xfrm>
          <a:prstGeom prst="rect">
            <a:avLst/>
          </a:prstGeom>
          <a:solidFill>
            <a:schemeClr val="accent1"/>
          </a:solidFill>
        </p:spPr>
        <p:txBody>
          <a:bodyPr wrap="none" lIns="115200" tIns="36000" rIns="115200" bIns="18000">
            <a:spAutoFit/>
          </a:bodyPr>
          <a:lstStyle/>
          <a:p>
            <a:pPr marL="0" lvl="0" indent="0" fontAlgn="t">
              <a:lnSpc>
                <a:spcPts val="3000"/>
              </a:lnSpc>
              <a:tabLst/>
            </a:pPr>
            <a:r>
              <a:rPr lang="de-DE" dirty="0"/>
              <a:t>Mastertitelformat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7EA5876-469A-D345-A1E4-0A073FABFF9C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9929232" y="0"/>
            <a:ext cx="2169531" cy="10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4002" r:id="rId2"/>
    <p:sldLayoutId id="2147484033" r:id="rId3"/>
    <p:sldLayoutId id="2147484034" r:id="rId4"/>
    <p:sldLayoutId id="2147484030" r:id="rId5"/>
    <p:sldLayoutId id="2147484003" r:id="rId6"/>
    <p:sldLayoutId id="2147484028" r:id="rId7"/>
    <p:sldLayoutId id="2147484005" r:id="rId8"/>
    <p:sldLayoutId id="2147483978" r:id="rId9"/>
    <p:sldLayoutId id="2147483979" r:id="rId10"/>
    <p:sldLayoutId id="2147483980" r:id="rId11"/>
    <p:sldLayoutId id="2147483981" r:id="rId12"/>
    <p:sldLayoutId id="2147484010" r:id="rId13"/>
    <p:sldLayoutId id="2147484011" r:id="rId14"/>
    <p:sldLayoutId id="2147484042" r:id="rId15"/>
    <p:sldLayoutId id="2147484043" r:id="rId16"/>
    <p:sldLayoutId id="2147483975" r:id="rId17"/>
    <p:sldLayoutId id="2147484035" r:id="rId18"/>
    <p:sldLayoutId id="2147484036" r:id="rId19"/>
    <p:sldLayoutId id="2147484037" r:id="rId20"/>
    <p:sldLayoutId id="2147484038" r:id="rId21"/>
    <p:sldLayoutId id="2147484039" r:id="rId22"/>
    <p:sldLayoutId id="2147484044" r:id="rId23"/>
    <p:sldLayoutId id="2147484045" r:id="rId24"/>
    <p:sldLayoutId id="2147484029" r:id="rId25"/>
    <p:sldLayoutId id="2147483904" r:id="rId26"/>
    <p:sldLayoutId id="2147483992" r:id="rId27"/>
    <p:sldLayoutId id="2147483988" r:id="rId28"/>
    <p:sldLayoutId id="2147483989" r:id="rId29"/>
    <p:sldLayoutId id="2147483990" r:id="rId30"/>
    <p:sldLayoutId id="2147484040" r:id="rId31"/>
    <p:sldLayoutId id="2147484041" r:id="rId32"/>
    <p:sldLayoutId id="2147483893" r:id="rId3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3000" kern="1200" cap="all" spc="-20" baseline="0" smtClean="0">
          <a:solidFill>
            <a:schemeClr val="tx1"/>
          </a:solidFill>
          <a:latin typeface="Source Sans Pro Bold" panose="020B0703030503020204" pitchFamily="34" charset="0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Pct val="120000"/>
        <a:buFont typeface="Symbol" pitchFamily="2" charset="2"/>
        <a:buChar char="-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Pct val="120000"/>
        <a:buFont typeface="Symbol" pitchFamily="2" charset="2"/>
        <a:buChar char="-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Pct val="120000"/>
        <a:buFont typeface="Symbol" pitchFamily="2" charset="2"/>
        <a:buChar char="-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Pct val="120000"/>
        <a:buFont typeface="Symbol" pitchFamily="2" charset="2"/>
        <a:buChar char="-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 typeface="Symbol" pitchFamily="2" charset="2"/>
        <a:buChar char="-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8" pos="279" userDrawn="1">
          <p15:clr>
            <a:srgbClr val="81C4D7"/>
          </p15:clr>
        </p15:guide>
        <p15:guide id="41" orient="horz" pos="4260">
          <p15:clr>
            <a:srgbClr val="81C4D7"/>
          </p15:clr>
        </p15:guide>
        <p15:guide id="42" pos="3840">
          <p15:clr>
            <a:srgbClr val="81C4D7"/>
          </p15:clr>
        </p15:guide>
        <p15:guide id="43" orient="horz" pos="278" userDrawn="1">
          <p15:clr>
            <a:srgbClr val="81C4D7"/>
          </p15:clr>
        </p15:guide>
        <p15:guide id="45" orient="horz" pos="4042" userDrawn="1">
          <p15:clr>
            <a:srgbClr val="81C4D7"/>
          </p15:clr>
        </p15:guide>
        <p15:guide id="46" pos="7401" userDrawn="1">
          <p15:clr>
            <a:srgbClr val="81C4D7"/>
          </p15:clr>
        </p15:guide>
        <p15:guide id="50" pos="6811" userDrawn="1">
          <p15:clr>
            <a:srgbClr val="81C4D7"/>
          </p15:clr>
        </p15:guide>
        <p15:guide id="51" pos="6199" userDrawn="1">
          <p15:clr>
            <a:srgbClr val="81C4D7"/>
          </p15:clr>
        </p15:guide>
        <p15:guide id="52" pos="5609" userDrawn="1">
          <p15:clr>
            <a:srgbClr val="81C4D7"/>
          </p15:clr>
        </p15:guide>
        <p15:guide id="53" pos="5019" userDrawn="1">
          <p15:clr>
            <a:srgbClr val="81C4D7"/>
          </p15:clr>
        </p15:guide>
        <p15:guide id="54" pos="4430" userDrawn="1">
          <p15:clr>
            <a:srgbClr val="81C4D7"/>
          </p15:clr>
        </p15:guide>
        <p15:guide id="55" pos="3250" userDrawn="1">
          <p15:clr>
            <a:srgbClr val="81C4D7"/>
          </p15:clr>
        </p15:guide>
        <p15:guide id="56" pos="2661" userDrawn="1">
          <p15:clr>
            <a:srgbClr val="81C4D7"/>
          </p15:clr>
        </p15:guide>
        <p15:guide id="57" pos="2071" userDrawn="1">
          <p15:clr>
            <a:srgbClr val="81C4D7"/>
          </p15:clr>
        </p15:guide>
        <p15:guide id="58" pos="1459" userDrawn="1">
          <p15:clr>
            <a:srgbClr val="81C4D7"/>
          </p15:clr>
        </p15:guide>
        <p15:guide id="59" pos="869" userDrawn="1">
          <p15:clr>
            <a:srgbClr val="5ACBF0"/>
          </p15:clr>
        </p15:guide>
        <p15:guide id="60" pos="143" userDrawn="1">
          <p15:clr>
            <a:srgbClr val="F26B43"/>
          </p15:clr>
        </p15:guide>
        <p15:guide id="61" orient="horz" pos="1003" userDrawn="1">
          <p15:clr>
            <a:srgbClr val="F26B43"/>
          </p15:clr>
        </p15:guide>
        <p15:guide id="62" orient="horz" pos="958" userDrawn="1">
          <p15:clr>
            <a:srgbClr val="81C4D7"/>
          </p15:clr>
        </p15:guide>
        <p15:guide id="63" orient="horz" pos="43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027801-0051-0343-8243-2F2837999B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Colloquium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3E98CF2-37B8-0F41-BD50-7B66BC25D8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583" y="6119956"/>
            <a:ext cx="2450873" cy="292259"/>
          </a:xfrm>
        </p:spPr>
        <p:txBody>
          <a:bodyPr/>
          <a:lstStyle/>
          <a:p>
            <a:r>
              <a:rPr lang="de-DE" dirty="0"/>
              <a:t>India, 20/February/2025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E2C5054-B498-CE40-ACCB-30B58D45F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13165"/>
            <a:ext cx="8710600" cy="1105678"/>
          </a:xfrm>
        </p:spPr>
        <p:txBody>
          <a:bodyPr/>
          <a:lstStyle/>
          <a:p>
            <a:r>
              <a:rPr lang="en-US" dirty="0"/>
              <a:t>AI Stock Analyst: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AF1BAC2-8DB7-4542-9B3F-541A845CB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0" y="3818843"/>
            <a:ext cx="12046591" cy="2093128"/>
          </a:xfrm>
        </p:spPr>
        <p:txBody>
          <a:bodyPr/>
          <a:lstStyle/>
          <a:p>
            <a:r>
              <a:rPr lang="en-US" dirty="0"/>
              <a:t>Financial Chatbot using</a:t>
            </a:r>
          </a:p>
          <a:p>
            <a:r>
              <a:rPr lang="en-US" dirty="0"/>
              <a:t>Large Language Models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10163AB-F91E-F84D-BB2C-170C9B5DE6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2342420"/>
            <a:ext cx="2690041" cy="265260"/>
          </a:xfrm>
        </p:spPr>
        <p:txBody>
          <a:bodyPr/>
          <a:lstStyle/>
          <a:p>
            <a:r>
              <a:rPr lang="de-DE" dirty="0"/>
              <a:t>Sai Dheeraj, Gummadi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42E205E0-A495-FF40-B0D7-A3A81D349F7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70632A-3DB5-1C44-BFF3-9DCB36F9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6124A7-F9D7-B549-9F19-C398DA4B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7B9117E-A86D-A846-B5D5-5C74B9A5811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47029" y="1520826"/>
            <a:ext cx="11047460" cy="4895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GPT-4o and Gemini 1.5 Flash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GPT-4o: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Developed by OpenAI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Transformer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Gemini 1.5 Flash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Developed by Google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Sparse mixture-of-experts (</a:t>
            </a:r>
            <a:r>
              <a:rPr lang="en-US" dirty="0" err="1">
                <a:latin typeface="Source Sans 3"/>
              </a:rPr>
              <a:t>MoE</a:t>
            </a:r>
            <a:r>
              <a:rPr lang="en-US" dirty="0">
                <a:latin typeface="Source Sans 3"/>
              </a:rPr>
              <a:t>)</a:t>
            </a:r>
            <a:endParaRPr lang="de-DE" dirty="0">
              <a:latin typeface="Source Sans 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Evaluation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Bad Speculative</a:t>
            </a:r>
            <a:r>
              <a:rPr lang="en-US" dirty="0">
                <a:latin typeface="Source Sans 3"/>
              </a:rPr>
              <a:t> Detector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Like and Dislike Response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Context switching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Similarity between Question and Response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802B4BE-3AE2-2142-8BEE-E72C972F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Components</a:t>
            </a:r>
            <a:endParaRPr lang="de-DE" dirty="0"/>
          </a:p>
        </p:txBody>
      </p:sp>
      <p:pic>
        <p:nvPicPr>
          <p:cNvPr id="2050" name="Picture 2" descr="GPT-4o: a step-up?">
            <a:extLst>
              <a:ext uri="{FF2B5EF4-FFF2-40B4-BE49-F238E27FC236}">
                <a16:creationId xmlns:a16="http://schemas.microsoft.com/office/drawing/2014/main" id="{A20D432C-3F75-5A3E-C717-A1E28100A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05" y="1520826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emini (language model) - Wikipedia">
            <a:extLst>
              <a:ext uri="{FF2B5EF4-FFF2-40B4-BE49-F238E27FC236}">
                <a16:creationId xmlns:a16="http://schemas.microsoft.com/office/drawing/2014/main" id="{3FA169FA-AE7B-C860-F2B8-F34B7904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05" y="3429000"/>
            <a:ext cx="4098524" cy="15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89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CE2604-1EE3-8541-A822-C2B91BFC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B3ACF-6EA5-DB4E-9FD2-F8E4E1A4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F54E81D-B557-7F4D-8AFF-60AE551F0229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704675" y="1520826"/>
            <a:ext cx="10789813" cy="4895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Scraper Service</a:t>
            </a:r>
            <a:r>
              <a:rPr lang="en-US" dirty="0"/>
              <a:t>: Data retrieval from Yahoo Finance and News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Sentiment Analysis Service</a:t>
            </a:r>
            <a:r>
              <a:rPr lang="en-US" dirty="0"/>
              <a:t>: Sentiment score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LLM Service</a:t>
            </a:r>
            <a:r>
              <a:rPr lang="en-US" dirty="0"/>
              <a:t>: Response generation using pre-trained LLM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1895537-CFE9-9340-8732-E36D30FB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67EF-7C52-695B-5CF3-18BF6149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94" y="3163920"/>
            <a:ext cx="8439584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1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6B8E7-9FA2-DA28-3F4B-EE58223F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9192E1-4AB5-D749-0B2C-5ABE4E0C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07F67A-7984-E66D-96B4-8124980E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811BD-8E75-C8AB-63D8-2B7A87B30AD4}"/>
              </a:ext>
            </a:extLst>
          </p:cNvPr>
          <p:cNvPicPr>
            <a:picLocks noGrp="1" noChangeAspect="1"/>
          </p:cNvPicPr>
          <p:nvPr>
            <p:ph idx="24"/>
          </p:nvPr>
        </p:nvPicPr>
        <p:blipFill>
          <a:blip r:embed="rId2"/>
          <a:stretch>
            <a:fillRect/>
          </a:stretch>
        </p:blipFill>
        <p:spPr>
          <a:xfrm>
            <a:off x="1465028" y="3643685"/>
            <a:ext cx="8331628" cy="2254366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4934DADF-B01F-1588-9654-CC41D162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Response Journey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93C2A-98B8-11E4-1A8F-034E3FA3E5D4}"/>
              </a:ext>
            </a:extLst>
          </p:cNvPr>
          <p:cNvSpPr txBox="1"/>
          <p:nvPr/>
        </p:nvSpPr>
        <p:spPr>
          <a:xfrm>
            <a:off x="681028" y="1397643"/>
            <a:ext cx="6094674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>
                <a:latin typeface="Source Sans 3"/>
              </a:rPr>
              <a:t> </a:t>
            </a:r>
            <a:r>
              <a:rPr lang="en-US" b="1" dirty="0">
                <a:latin typeface="Source Sans 3"/>
              </a:rPr>
              <a:t>Route 53(DNS)</a:t>
            </a:r>
            <a:r>
              <a:rPr lang="en-US" dirty="0">
                <a:latin typeface="Source Sans 3"/>
              </a:rPr>
              <a:t>: Directs user to closest server</a:t>
            </a:r>
          </a:p>
          <a:p>
            <a:pPr>
              <a:buFontTx/>
              <a:buChar char="-"/>
            </a:pPr>
            <a:r>
              <a:rPr lang="en-US" dirty="0">
                <a:latin typeface="Source Sans 3"/>
              </a:rPr>
              <a:t> </a:t>
            </a:r>
            <a:r>
              <a:rPr lang="en-US" b="1" dirty="0">
                <a:latin typeface="Source Sans 3"/>
              </a:rPr>
              <a:t>CloudFront(CDN)</a:t>
            </a:r>
            <a:r>
              <a:rPr lang="en-US" dirty="0">
                <a:latin typeface="Source Sans 3"/>
              </a:rPr>
              <a:t>: Cache frequently queried content</a:t>
            </a:r>
          </a:p>
          <a:p>
            <a:pPr>
              <a:buFontTx/>
              <a:buChar char="-"/>
            </a:pPr>
            <a:r>
              <a:rPr lang="en-US" dirty="0">
                <a:latin typeface="Source Sans 3"/>
              </a:rPr>
              <a:t> </a:t>
            </a:r>
            <a:r>
              <a:rPr lang="en-US" b="1" dirty="0">
                <a:latin typeface="Source Sans 3"/>
              </a:rPr>
              <a:t>Firewall</a:t>
            </a:r>
            <a:r>
              <a:rPr lang="en-US" dirty="0">
                <a:latin typeface="Source Sans 3"/>
              </a:rPr>
              <a:t>: Filters malicious traffic</a:t>
            </a:r>
          </a:p>
          <a:p>
            <a:pPr>
              <a:buFontTx/>
              <a:buChar char="-"/>
            </a:pPr>
            <a:r>
              <a:rPr lang="en-US" dirty="0">
                <a:latin typeface="Source Sans 3"/>
              </a:rPr>
              <a:t> </a:t>
            </a:r>
            <a:r>
              <a:rPr lang="en-US" b="1" dirty="0">
                <a:latin typeface="Source Sans 3"/>
              </a:rPr>
              <a:t>Network Load balancer</a:t>
            </a:r>
            <a:r>
              <a:rPr lang="en-US" dirty="0">
                <a:latin typeface="Source Sans 3"/>
              </a:rPr>
              <a:t>: Low latency and High Throughput</a:t>
            </a:r>
          </a:p>
          <a:p>
            <a:pPr>
              <a:buFontTx/>
              <a:buChar char="-"/>
            </a:pPr>
            <a:r>
              <a:rPr lang="en-US" dirty="0">
                <a:latin typeface="Source Sans 3"/>
              </a:rPr>
              <a:t> </a:t>
            </a:r>
            <a:r>
              <a:rPr lang="en-US" b="1" dirty="0">
                <a:latin typeface="Source Sans 3"/>
              </a:rPr>
              <a:t>Application Load balancer</a:t>
            </a:r>
            <a:r>
              <a:rPr lang="en-US" dirty="0">
                <a:latin typeface="Source Sans 3"/>
              </a:rPr>
              <a:t>: Host based routing</a:t>
            </a:r>
          </a:p>
          <a:p>
            <a:pPr>
              <a:buFontTx/>
              <a:buChar char="-"/>
            </a:pPr>
            <a:r>
              <a:rPr lang="en-US" dirty="0">
                <a:latin typeface="Source Sans 3"/>
              </a:rPr>
              <a:t> </a:t>
            </a:r>
            <a:r>
              <a:rPr lang="en-US" b="1" dirty="0">
                <a:latin typeface="Source Sans 3"/>
              </a:rPr>
              <a:t>API gateway</a:t>
            </a:r>
            <a:r>
              <a:rPr lang="en-US" dirty="0">
                <a:latin typeface="Source Sans 3"/>
              </a:rPr>
              <a:t>: Rate-limiting and throttling </a:t>
            </a:r>
          </a:p>
        </p:txBody>
      </p:sp>
    </p:spTree>
    <p:extLst>
      <p:ext uri="{BB962C8B-B14F-4D97-AF65-F5344CB8AC3E}">
        <p14:creationId xmlns:p14="http://schemas.microsoft.com/office/powerpoint/2010/main" val="158034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BF891-6142-29D9-F655-DA7A3FE72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24172-A732-D292-FDB3-42CF3CFA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9050"/>
            <a:ext cx="2467544" cy="594000"/>
          </a:xfrm>
        </p:spPr>
        <p:txBody>
          <a:bodyPr/>
          <a:lstStyle/>
          <a:p>
            <a:r>
              <a:rPr lang="de-DE" dirty="0"/>
              <a:t>Results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1BC904-D139-2DBC-77EF-8F15E5A94D3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7486" y="0"/>
            <a:ext cx="1968361" cy="1759900"/>
          </a:xfrm>
        </p:spPr>
        <p:txBody>
          <a:bodyPr/>
          <a:lstStyle/>
          <a:p>
            <a:r>
              <a:rPr lang="de-DE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9415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4CBDA1-CEE7-0C44-8ECD-5A6E21EE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44FFA2-0FE6-014D-96B3-419B29CE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0ED5825-932B-584B-A5D3-C0463AE3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endParaRPr lang="de-DE" dirty="0"/>
          </a:p>
        </p:txBody>
      </p:sp>
      <p:pic>
        <p:nvPicPr>
          <p:cNvPr id="15" name="Content Placeholder 14" descr="A screenshot of a computer">
            <a:extLst>
              <a:ext uri="{FF2B5EF4-FFF2-40B4-BE49-F238E27FC236}">
                <a16:creationId xmlns:a16="http://schemas.microsoft.com/office/drawing/2014/main" id="{DB51A837-D8D1-D129-5EEB-6DE350CBE26F}"/>
              </a:ext>
            </a:extLst>
          </p:cNvPr>
          <p:cNvPicPr>
            <a:picLocks noGrp="1" noChangeAspect="1"/>
          </p:cNvPicPr>
          <p:nvPr>
            <p:ph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3224" y="813429"/>
            <a:ext cx="4219045" cy="1790876"/>
          </a:xfrm>
          <a:prstGeom prst="rect">
            <a:avLst/>
          </a:prstGeom>
        </p:spPr>
      </p:pic>
      <p:pic>
        <p:nvPicPr>
          <p:cNvPr id="17" name="Picture 16" descr="A screenshot of a computer screen">
            <a:extLst>
              <a:ext uri="{FF2B5EF4-FFF2-40B4-BE49-F238E27FC236}">
                <a16:creationId xmlns:a16="http://schemas.microsoft.com/office/drawing/2014/main" id="{F415256B-25FF-6772-408D-04D6E739D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47" y="2604305"/>
            <a:ext cx="5547323" cy="3378060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485A9C-1DB2-E412-4AF3-76DD52165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1" y="2604305"/>
            <a:ext cx="5252185" cy="36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6EC8-780C-B24D-4546-77BB4BF1A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57BD22-91D2-F089-0659-5D6134EC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E0D2-EE34-EA4B-A3FA-4E5E952E1C17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81B532-8CB1-F1A6-D5DE-86F9E4D1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43CE8B1-4EE4-B826-75A9-19754895A62E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71119" y="1065476"/>
            <a:ext cx="10823369" cy="535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Insights from the Results</a:t>
            </a:r>
            <a:r>
              <a:rPr lang="en-US" dirty="0">
                <a:latin typeface="Source Sans 3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Improved Accessibility of Information</a:t>
            </a:r>
            <a:r>
              <a:rPr lang="en-US" dirty="0">
                <a:latin typeface="Source Sans 3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Real-time, comprehensive stock analysis reports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Facilitates accurate and timely investment decisions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Real-Time Updates</a:t>
            </a:r>
            <a:r>
              <a:rPr lang="en-US" dirty="0">
                <a:latin typeface="Source Sans 3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Reflects the latest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Enables swift reaction to market volatility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Implications for Investors</a:t>
            </a:r>
            <a:r>
              <a:rPr lang="en-US" dirty="0">
                <a:latin typeface="Source Sans 3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Enhanced Decision-Making: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Informed decisions with comprehensive, up-to-date reports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Time Efficiency: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Automated report generation saves time and effort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Broader Market Perspective: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  Insights into market trends, financial health, and news events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003B02C-D1E3-821C-12F6-87370AF1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ANAlysis</a:t>
            </a:r>
            <a:r>
              <a:rPr lang="en-US" dirty="0"/>
              <a:t> and Findings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4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72686-E102-7A26-96DE-74D1B9B1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A3286-70E0-3625-EAB1-0D1E0C144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9050"/>
            <a:ext cx="7610940" cy="594000"/>
          </a:xfrm>
        </p:spPr>
        <p:txBody>
          <a:bodyPr/>
          <a:lstStyle/>
          <a:p>
            <a:r>
              <a:rPr lang="de-DE" dirty="0"/>
              <a:t>Conclusion and Future work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3FD351-F510-52C9-5AFA-BF1B0A06C72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7486" y="0"/>
            <a:ext cx="1968361" cy="1759900"/>
          </a:xfrm>
        </p:spPr>
        <p:txBody>
          <a:bodyPr/>
          <a:lstStyle/>
          <a:p>
            <a:r>
              <a:rPr lang="de-DE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049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3941C5-58D3-AC47-B462-DB8413B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499D9-15BB-1240-8E2D-017809E6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D4C3E80-579A-0347-A166-D5D954F5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de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6F4844-9E6A-95FC-6C4C-D36B2E689FEE}"/>
              </a:ext>
            </a:extLst>
          </p:cNvPr>
          <p:cNvSpPr txBox="1"/>
          <p:nvPr/>
        </p:nvSpPr>
        <p:spPr>
          <a:xfrm>
            <a:off x="343661" y="2181056"/>
            <a:ext cx="11026704" cy="16004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A1A1A"/>
                </a:solidFill>
                <a:effectLst/>
                <a:latin typeface="Source Sans 3"/>
              </a:rPr>
              <a:t>Significant Advancement</a:t>
            </a:r>
            <a:r>
              <a:rPr lang="en-US" sz="1700" b="0" i="0" dirty="0">
                <a:solidFill>
                  <a:srgbClr val="1A1A1A"/>
                </a:solidFill>
                <a:effectLst/>
                <a:latin typeface="Source Sans 3"/>
              </a:rPr>
              <a:t>: The chatbot integrates LLMs with dynamic data retrieval, revolutionizing financial analysis.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A1A1A"/>
                </a:solidFill>
                <a:effectLst/>
                <a:latin typeface="Source Sans 3"/>
              </a:rPr>
              <a:t>Accessibility</a:t>
            </a:r>
            <a:r>
              <a:rPr lang="en-US" sz="1700" b="0" i="0" dirty="0">
                <a:solidFill>
                  <a:srgbClr val="1A1A1A"/>
                </a:solidFill>
                <a:effectLst/>
                <a:latin typeface="Source Sans 3"/>
              </a:rPr>
              <a:t>: Aims to make sophisticated financial insights available to a broader audience of investors.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A1A1A"/>
                </a:solidFill>
                <a:effectLst/>
                <a:latin typeface="Source Sans 3"/>
              </a:rPr>
              <a:t>Empowerment</a:t>
            </a:r>
            <a:r>
              <a:rPr lang="en-US" sz="1700" b="0" i="0" dirty="0">
                <a:solidFill>
                  <a:srgbClr val="1A1A1A"/>
                </a:solidFill>
                <a:effectLst/>
                <a:latin typeface="Source Sans 3"/>
              </a:rPr>
              <a:t>: Designed to help investors make informed and effective investment decisions.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1A1A1A"/>
                </a:solidFill>
                <a:effectLst/>
                <a:latin typeface="Source Sans 3"/>
              </a:rPr>
              <a:t>Impact</a:t>
            </a:r>
            <a:r>
              <a:rPr lang="en-US" sz="1700" b="0" i="0" dirty="0">
                <a:solidFill>
                  <a:srgbClr val="1A1A1A"/>
                </a:solidFill>
                <a:effectLst/>
                <a:latin typeface="Source Sans 3"/>
              </a:rPr>
              <a:t>: Enhances utility and influence within the financial sector, fostering better investment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298188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B85354-4490-AE47-813D-B5B04534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7848-08BB-9448-B280-C08CC7411D8B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F2D2E-FC81-8D40-B302-30DD2143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468352BE-8E24-A14F-895F-BC5E6DDCAA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42211" y="1251370"/>
            <a:ext cx="3507577" cy="1865513"/>
          </a:xfrm>
        </p:spPr>
        <p:txBody>
          <a:bodyPr/>
          <a:lstStyle/>
          <a:p>
            <a:r>
              <a:rPr lang="en-US" b="1" i="0" dirty="0">
                <a:solidFill>
                  <a:srgbClr val="1A1A1A"/>
                </a:solidFill>
                <a:effectLst/>
                <a:latin typeface="Source Sans 3"/>
              </a:rPr>
              <a:t>Risk Assessment</a:t>
            </a:r>
            <a:r>
              <a:rPr lang="en-US" b="0" i="0" dirty="0">
                <a:solidFill>
                  <a:srgbClr val="1A1A1A"/>
                </a:solidFill>
                <a:effectLst/>
                <a:latin typeface="Source Sans 3"/>
              </a:rPr>
              <a:t>: The chatbot evaluates potential investment risks by analyzing market volatility, sector exposure, and individual stock performance, helping users make informed decisions.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79399524-5730-7C43-84ED-553A8D34BC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38769" y="1251370"/>
            <a:ext cx="3724061" cy="186551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Integration of Additional Data Sources</a:t>
            </a:r>
            <a:r>
              <a:rPr lang="en-US" dirty="0">
                <a:solidFill>
                  <a:schemeClr val="tx1"/>
                </a:solidFill>
              </a:rPr>
              <a:t>: Expand the chatbot’s capabilities by incorporating more financial data sources (e.g., direct broker feeds, alternative data providers) to increase the breadth and depth of analysis.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65DE8495-5E6C-E64B-826D-C5A73FDD38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510" y="1251370"/>
            <a:ext cx="3724061" cy="1865514"/>
          </a:xfrm>
        </p:spPr>
        <p:txBody>
          <a:bodyPr/>
          <a:lstStyle/>
          <a:p>
            <a:r>
              <a:rPr lang="en-US" b="1" i="0" dirty="0">
                <a:solidFill>
                  <a:srgbClr val="1A1A1A"/>
                </a:solidFill>
                <a:effectLst/>
                <a:latin typeface="Source Sans 3"/>
              </a:rPr>
              <a:t>Personalized Investment Advice</a:t>
            </a:r>
            <a:r>
              <a:rPr lang="en-US" b="0" i="0" dirty="0">
                <a:solidFill>
                  <a:srgbClr val="1A1A1A"/>
                </a:solidFill>
                <a:effectLst/>
                <a:latin typeface="Source Sans 3"/>
              </a:rPr>
              <a:t>: The chatbot offers tailored recommendations based on individual financial situations, goals, and risk tolerance, enhancing investment decision-making for users.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BAD0FAEC-24A1-744F-9FB5-4AD3BB00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91" y="342783"/>
            <a:ext cx="2701916" cy="470026"/>
          </a:xfrm>
        </p:spPr>
        <p:txBody>
          <a:bodyPr/>
          <a:lstStyle/>
          <a:p>
            <a:r>
              <a:rPr lang="de-DE" dirty="0"/>
              <a:t>Future work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91557395-4332-BD3A-7A7F-7D22B7331800}"/>
              </a:ext>
            </a:extLst>
          </p:cNvPr>
          <p:cNvSpPr txBox="1">
            <a:spLocks/>
          </p:cNvSpPr>
          <p:nvPr/>
        </p:nvSpPr>
        <p:spPr>
          <a:xfrm>
            <a:off x="1167485" y="4747608"/>
            <a:ext cx="3507577" cy="18655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Symbol" pitchFamily="2" charset="2"/>
              <a:buChar char="-"/>
              <a:defRPr sz="17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Symbol" pitchFamily="2" charset="2"/>
              <a:buChar char="-"/>
              <a:defRPr sz="17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Symbol" pitchFamily="2" charset="2"/>
              <a:buChar char="-"/>
              <a:defRPr sz="17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Symbol" pitchFamily="2" charset="2"/>
              <a:buChar char="-"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itchFamily="2" charset="2"/>
              <a:buChar char="-"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Prompt Fine tuning: Defining specific  responsibilities and behaviour of the model and explain the constraints.</a:t>
            </a: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89FDF1D9-00B7-B8FA-8D9A-E5719E903D19}"/>
              </a:ext>
            </a:extLst>
          </p:cNvPr>
          <p:cNvSpPr txBox="1">
            <a:spLocks/>
          </p:cNvSpPr>
          <p:nvPr/>
        </p:nvSpPr>
        <p:spPr>
          <a:xfrm>
            <a:off x="6639307" y="4747608"/>
            <a:ext cx="3507577" cy="18655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8097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Symbol" pitchFamily="2" charset="2"/>
              <a:buChar char="-"/>
              <a:defRPr sz="17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Symbol" pitchFamily="2" charset="2"/>
              <a:buChar char="-"/>
              <a:defRPr sz="17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2925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Symbol" pitchFamily="2" charset="2"/>
              <a:buChar char="-"/>
              <a:defRPr sz="17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14375" indent="-1714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Symbol" pitchFamily="2" charset="2"/>
              <a:buChar char="-"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Symbol" pitchFamily="2" charset="2"/>
              <a:buChar char="-"/>
              <a:defRPr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Prompt Customization: Sector wise customized prompt using prompt routing technique.</a:t>
            </a:r>
          </a:p>
        </p:txBody>
      </p:sp>
    </p:spTree>
    <p:extLst>
      <p:ext uri="{BB962C8B-B14F-4D97-AF65-F5344CB8AC3E}">
        <p14:creationId xmlns:p14="http://schemas.microsoft.com/office/powerpoint/2010/main" val="247307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8296-5881-D0C3-7644-D64DA3AB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1E5F56-54D8-7732-40B8-C38EE98A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E51208-D1FD-91E0-0D56-EC5ED736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DE43225-7D8F-ACED-8E65-03DDCE56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00764-5A27-51A0-F5E0-E6C1929C3B79}"/>
              </a:ext>
            </a:extLst>
          </p:cNvPr>
          <p:cNvSpPr txBox="1"/>
          <p:nvPr/>
        </p:nvSpPr>
        <p:spPr>
          <a:xfrm>
            <a:off x="828261" y="1216171"/>
            <a:ext cx="10535478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05103E"/>
                </a:solidFill>
                <a:effectLst/>
                <a:latin typeface="Source Sans 3"/>
              </a:rPr>
              <a:t>Anand, N., &amp; Gupta, K. (2024, September 24). </a:t>
            </a:r>
            <a:r>
              <a:rPr lang="en-US" b="0" i="1" dirty="0">
                <a:solidFill>
                  <a:srgbClr val="05103E"/>
                </a:solidFill>
                <a:effectLst/>
                <a:latin typeface="Source Sans 3"/>
              </a:rPr>
              <a:t>Trapped in the game: 93% of F&amp;O traders lose money but refuse to quit. Why?</a:t>
            </a:r>
            <a:r>
              <a:rPr lang="en-US" b="0" i="0" dirty="0">
                <a:solidFill>
                  <a:srgbClr val="05103E"/>
                </a:solidFill>
                <a:effectLst/>
                <a:latin typeface="Source Sans 3"/>
              </a:rPr>
              <a:t> Business Standard. https://www.business-standard.com/markets/stock-market-news/trapped-in-the-game-93-of-f-o-traders-lose-money-but-refuse-to-quit-why-124092400536_1.html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Kemal </a:t>
            </a:r>
            <a:r>
              <a:rPr lang="en-US" dirty="0" err="1"/>
              <a:t>Kirtac</a:t>
            </a:r>
            <a:r>
              <a:rPr lang="en-US" dirty="0"/>
              <a:t> and Guido </a:t>
            </a:r>
            <a:r>
              <a:rPr lang="en-US" dirty="0" err="1"/>
              <a:t>Germano</a:t>
            </a:r>
            <a:r>
              <a:rPr lang="en-US" dirty="0"/>
              <a:t>. “Sentiment trading with large language models”. In: Finance Research Letters 62 (2024), p. 105227.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Alex Kim, Maximilian </a:t>
            </a:r>
            <a:r>
              <a:rPr lang="en-US" dirty="0" err="1"/>
              <a:t>Muhn</a:t>
            </a:r>
            <a:r>
              <a:rPr lang="en-US" dirty="0"/>
              <a:t>, and Valeri Nikolaev. “Financial statement analysis with large language models”. In: </a:t>
            </a:r>
            <a:r>
              <a:rPr lang="en-US" dirty="0" err="1"/>
              <a:t>arXiv</a:t>
            </a:r>
            <a:r>
              <a:rPr lang="en-US" dirty="0"/>
              <a:t> preprint arXiv:2407.17866 (2024).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Tian Guo and Emmanuel Hauptmann. “Fine-tuning large language models for stock return prediction using </a:t>
            </a:r>
            <a:r>
              <a:rPr lang="en-US" dirty="0" err="1"/>
              <a:t>newsflow</a:t>
            </a:r>
            <a:r>
              <a:rPr lang="en-US" dirty="0"/>
              <a:t>”. In: </a:t>
            </a:r>
            <a:r>
              <a:rPr lang="en-US" dirty="0" err="1"/>
              <a:t>arXiv</a:t>
            </a:r>
            <a:r>
              <a:rPr lang="en-US" dirty="0"/>
              <a:t> preprint arXiv:2407.18103 (2024).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Haowei</a:t>
            </a:r>
            <a:r>
              <a:rPr lang="en-US" dirty="0"/>
              <a:t> Ni et al. “Harnessing earnings reports for stock predictions: A </a:t>
            </a:r>
            <a:r>
              <a:rPr lang="en-US" dirty="0" err="1"/>
              <a:t>qlora</a:t>
            </a:r>
            <a:r>
              <a:rPr lang="en-US" dirty="0"/>
              <a:t>-enhanced </a:t>
            </a:r>
            <a:r>
              <a:rPr lang="en-US" dirty="0" err="1"/>
              <a:t>llm</a:t>
            </a:r>
            <a:r>
              <a:rPr lang="en-US" dirty="0"/>
              <a:t> approach”. In: 2024 6th International Conference on Data-driven Optimization of Complex Systems (DOCS). IEEE. 2024, pp. 909–915.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5103E"/>
              </a:solidFill>
              <a:latin typeface="Source Sans 3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Source Sans 3"/>
            </a:endParaRPr>
          </a:p>
        </p:txBody>
      </p:sp>
    </p:spTree>
    <p:extLst>
      <p:ext uri="{BB962C8B-B14F-4D97-AF65-F5344CB8AC3E}">
        <p14:creationId xmlns:p14="http://schemas.microsoft.com/office/powerpoint/2010/main" val="350151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A103F3-0355-464D-B6A2-A5007E01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575688-4807-844D-A028-A6C5227A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2D93A2D-3069-3A4E-8731-474098F2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</a:t>
            </a:r>
            <a:r>
              <a:rPr lang="de-DE" dirty="0" err="1"/>
              <a:t>list</a:t>
            </a:r>
            <a:endParaRPr lang="de-DE" dirty="0"/>
          </a:p>
        </p:txBody>
      </p:sp>
      <p:graphicFrame>
        <p:nvGraphicFramePr>
          <p:cNvPr id="7" name="Tabelle 9">
            <a:extLst>
              <a:ext uri="{FF2B5EF4-FFF2-40B4-BE49-F238E27FC236}">
                <a16:creationId xmlns:a16="http://schemas.microsoft.com/office/drawing/2014/main" id="{760EEA5D-B094-1046-9A95-948EC94B9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31789"/>
              </p:ext>
            </p:extLst>
          </p:nvPr>
        </p:nvGraphicFramePr>
        <p:xfrm>
          <a:off x="442913" y="1589499"/>
          <a:ext cx="11310646" cy="464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175">
                  <a:extLst>
                    <a:ext uri="{9D8B030D-6E8A-4147-A177-3AD203B41FA5}">
                      <a16:colId xmlns:a16="http://schemas.microsoft.com/office/drawing/2014/main" val="922412611"/>
                    </a:ext>
                  </a:extLst>
                </a:gridCol>
                <a:gridCol w="347331">
                  <a:extLst>
                    <a:ext uri="{9D8B030D-6E8A-4147-A177-3AD203B41FA5}">
                      <a16:colId xmlns:a16="http://schemas.microsoft.com/office/drawing/2014/main" val="3240641897"/>
                    </a:ext>
                  </a:extLst>
                </a:gridCol>
                <a:gridCol w="935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2852">
                  <a:extLst>
                    <a:ext uri="{9D8B030D-6E8A-4147-A177-3AD203B41FA5}">
                      <a16:colId xmlns:a16="http://schemas.microsoft.com/office/drawing/2014/main" val="934957934"/>
                    </a:ext>
                  </a:extLst>
                </a:gridCol>
              </a:tblGrid>
              <a:tr h="928053">
                <a:tc>
                  <a:txBody>
                    <a:bodyPr/>
                    <a:lstStyle/>
                    <a:p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j-lt"/>
                        </a:rPr>
                        <a:t>Introduction and </a:t>
                      </a:r>
                      <a:r>
                        <a:rPr lang="de-DE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endParaRPr lang="de-DE" sz="2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T="36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00:07 h</a:t>
                      </a:r>
                    </a:p>
                  </a:txBody>
                  <a:tcPr marL="108000" marR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54664"/>
                  </a:ext>
                </a:extLst>
              </a:tr>
              <a:tr h="92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j-lt"/>
                        </a:rPr>
                        <a:t>Literature Review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T="36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00:03 h</a:t>
                      </a:r>
                    </a:p>
                  </a:txBody>
                  <a:tcPr marL="108000" marR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990031"/>
                  </a:ext>
                </a:extLst>
              </a:tr>
              <a:tr h="928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Methodology 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T="36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00:15 h</a:t>
                      </a:r>
                    </a:p>
                  </a:txBody>
                  <a:tcPr marL="108000" marR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272670"/>
                  </a:ext>
                </a:extLst>
              </a:tr>
              <a:tr h="928053"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+mj-lt"/>
                        </a:rPr>
                        <a:t>Experimental Results and Analysis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T="36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00:03 h</a:t>
                      </a:r>
                    </a:p>
                  </a:txBody>
                  <a:tcPr marL="108000" marR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259476"/>
                  </a:ext>
                </a:extLst>
              </a:tr>
              <a:tr h="928053">
                <a:tc>
                  <a:txBody>
                    <a:bodyPr/>
                    <a:lstStyle/>
                    <a:p>
                      <a:r>
                        <a:rPr lang="de-DE" sz="2200" dirty="0">
                          <a:latin typeface="+mj-lt"/>
                        </a:rPr>
                        <a:t>Conclusion and Future Work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T="36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  <a:latin typeface="+mn-lt"/>
                        </a:rPr>
                        <a:t>00:03 h</a:t>
                      </a:r>
                    </a:p>
                  </a:txBody>
                  <a:tcPr marL="108000" marR="0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524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6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26AA7D5-CF49-6F49-B20B-62515F7FC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Address</a:t>
            </a:r>
            <a:r>
              <a:rPr lang="de-DE" dirty="0"/>
              <a:t>  1</a:t>
            </a:r>
          </a:p>
          <a:p>
            <a:r>
              <a:rPr lang="de-DE" dirty="0" err="1"/>
              <a:t>Address</a:t>
            </a:r>
            <a:r>
              <a:rPr lang="de-DE" dirty="0"/>
              <a:t>  2</a:t>
            </a:r>
          </a:p>
          <a:p>
            <a:r>
              <a:rPr lang="de-DE" dirty="0" err="1"/>
              <a:t>Address</a:t>
            </a:r>
            <a:r>
              <a:rPr lang="de-DE" dirty="0"/>
              <a:t> 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2DB58D-4019-F944-81DD-40D965AA5E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Contact Name</a:t>
            </a:r>
            <a:br>
              <a:rPr lang="de-DE" dirty="0"/>
            </a:br>
            <a:r>
              <a:rPr lang="de-DE" dirty="0"/>
              <a:t>0123 456789</a:t>
            </a:r>
          </a:p>
          <a:p>
            <a:r>
              <a:rPr lang="de-DE" dirty="0"/>
              <a:t>max@online.com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F16A991-9A8D-414F-AF71-38CE9B0D5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75367"/>
            <a:ext cx="5773926" cy="1125299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70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81323-496B-3A48-A9F0-D46956674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9050"/>
            <a:ext cx="7989890" cy="594000"/>
          </a:xfrm>
        </p:spPr>
        <p:txBody>
          <a:bodyPr/>
          <a:lstStyle/>
          <a:p>
            <a:r>
              <a:rPr lang="de-DE" dirty="0"/>
              <a:t>Introduction and Background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8F1443-C141-164D-94A9-0B2F916AC7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47E2E-F121-A2D9-814E-DAABC047C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B9A49D-7D4C-9A27-9E16-740916A3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049BBE-C26C-3F9E-36A4-01D86236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11C23C-CFCD-B571-7875-F1EB67A9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28" y="2104008"/>
            <a:ext cx="4572969" cy="3293616"/>
          </a:xfrm>
        </p:spPr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ource Sans 3"/>
              </a:rPr>
              <a:t>Problem Statement</a:t>
            </a:r>
            <a:endParaRPr lang="en-US" b="0" i="0" dirty="0">
              <a:effectLst/>
              <a:latin typeface="Source Sans 3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3"/>
              </a:rPr>
              <a:t>Bridging the gap in financial stock analysis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Explainable Stock Analysis 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ource Sans 3"/>
              </a:rPr>
              <a:t>Fundamental and Technical Analysis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  <a:latin typeface="Source Sans 3"/>
              </a:rPr>
              <a:t>Upto</a:t>
            </a:r>
            <a:r>
              <a:rPr lang="en-US" i="0" dirty="0">
                <a:effectLst/>
                <a:latin typeface="Source Sans 3"/>
              </a:rPr>
              <a:t> dat</a:t>
            </a:r>
            <a:r>
              <a:rPr lang="en-US" dirty="0">
                <a:latin typeface="Source Sans 3"/>
              </a:rPr>
              <a:t>e data</a:t>
            </a:r>
            <a:endParaRPr lang="en-US" i="0" dirty="0">
              <a:effectLst/>
              <a:latin typeface="Source Sans 3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F46B48-7CC6-A817-4915-2F4E4D13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EE523-1B81-1931-F0EF-73CD0FFF7525}"/>
              </a:ext>
            </a:extLst>
          </p:cNvPr>
          <p:cNvSpPr txBox="1"/>
          <p:nvPr/>
        </p:nvSpPr>
        <p:spPr>
          <a:xfrm>
            <a:off x="5186779" y="2104008"/>
            <a:ext cx="6094520" cy="16619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Source Sans 3"/>
              </a:rPr>
              <a:t> Importance of Stock Analysis</a:t>
            </a:r>
            <a:endParaRPr lang="en-US" b="0" i="0" dirty="0">
              <a:solidFill>
                <a:srgbClr val="1A1A1A"/>
              </a:solidFill>
              <a:effectLst/>
              <a:latin typeface="Source Sans 3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Source Sans 3"/>
              </a:rPr>
              <a:t>Critical for informed investment decisions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Source Sans 3"/>
              </a:rPr>
              <a:t>Need for timely and accurate insights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A1A1A"/>
                </a:solidFill>
                <a:latin typeface="Source Sans 3"/>
              </a:rPr>
              <a:t>90% of Indian investors end up making losses [1]</a:t>
            </a:r>
            <a:endParaRPr lang="en-US" b="0" i="0" dirty="0">
              <a:solidFill>
                <a:srgbClr val="1A1A1A"/>
              </a:solidFill>
              <a:effectLst/>
              <a:latin typeface="Source Sans 3"/>
            </a:endParaRPr>
          </a:p>
        </p:txBody>
      </p:sp>
    </p:spTree>
    <p:extLst>
      <p:ext uri="{BB962C8B-B14F-4D97-AF65-F5344CB8AC3E}">
        <p14:creationId xmlns:p14="http://schemas.microsoft.com/office/powerpoint/2010/main" val="360384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8BDBD4-F668-4C48-B480-DF4F1E40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F4AD98-21D6-D04F-A93D-3A8F2EB2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CDF0D7-10A1-A849-960D-014A776E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1520825"/>
            <a:ext cx="6132816" cy="4895850"/>
          </a:xfrm>
        </p:spPr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Source Sans 3"/>
              </a:rPr>
              <a:t>Challenges in Current Stock Analysis</a:t>
            </a:r>
            <a:endParaRPr lang="en-US" b="0" i="0" dirty="0">
              <a:solidFill>
                <a:srgbClr val="1A1A1A"/>
              </a:solidFill>
              <a:effectLst/>
              <a:latin typeface="Source Sans 3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Source Sans 3"/>
              </a:rPr>
              <a:t>Lack of transparency in predictive models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Source Sans 3"/>
              </a:rPr>
              <a:t>Opaque recommendations lead to investor mistrust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Source Sans 3"/>
              </a:rPr>
              <a:t>Demand for Explainable Stock Recommendations</a:t>
            </a:r>
            <a:endParaRPr lang="en-US" b="0" i="0" dirty="0">
              <a:solidFill>
                <a:srgbClr val="1A1A1A"/>
              </a:solidFill>
              <a:effectLst/>
              <a:latin typeface="Source Sans 3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Source Sans 3"/>
              </a:rPr>
              <a:t>Investors require clear justifications for forecasts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Source Sans 3"/>
              </a:rPr>
              <a:t>Enhances trust and facilitates better decision-making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A1A1A"/>
                </a:solidFill>
                <a:effectLst/>
                <a:latin typeface="Source Sans 3"/>
              </a:rPr>
              <a:t>Opportunity for Innovation</a:t>
            </a:r>
            <a:endParaRPr lang="en-US" b="0" i="0" dirty="0">
              <a:solidFill>
                <a:srgbClr val="1A1A1A"/>
              </a:solidFill>
              <a:effectLst/>
              <a:latin typeface="Source Sans 3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Source Sans 3"/>
              </a:rPr>
              <a:t>Development of self-reflective large language models (LLMs)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Source Sans 3"/>
              </a:rPr>
              <a:t>Ability to analyze unstructured data and provide insights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290ED67-E999-AF45-8E63-0EE728F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Evolving Landscape of Financial Markets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99E8B-FE66-4CCD-3C27-D6C79D1B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15" y="1269664"/>
            <a:ext cx="5102436" cy="1655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3D070-786B-8F4D-A8E7-490DD177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74" y="3276606"/>
            <a:ext cx="4190336" cy="1877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3642B0-DFFF-2A8E-9C3C-F738D4540D80}"/>
              </a:ext>
            </a:extLst>
          </p:cNvPr>
          <p:cNvSpPr txBox="1"/>
          <p:nvPr/>
        </p:nvSpPr>
        <p:spPr>
          <a:xfrm>
            <a:off x="7060758" y="2925000"/>
            <a:ext cx="3466769" cy="2062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/>
              <a:t>Reliance Industries Analyst Suggestion from </a:t>
            </a:r>
            <a:r>
              <a:rPr lang="en-US" sz="1200" dirty="0" err="1"/>
              <a:t>Groww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581AA4-C41D-FEEE-4F8A-B697F3767356}"/>
              </a:ext>
            </a:extLst>
          </p:cNvPr>
          <p:cNvSpPr txBox="1"/>
          <p:nvPr/>
        </p:nvSpPr>
        <p:spPr>
          <a:xfrm>
            <a:off x="7060758" y="5196069"/>
            <a:ext cx="3625795" cy="2062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/>
              <a:t>Reliance Industries Analyst Suggestion from </a:t>
            </a:r>
            <a:r>
              <a:rPr lang="en-US" sz="1200" dirty="0" err="1"/>
              <a:t>INDMoney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836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FF0AC-8C31-AC68-0BB6-A1C67F055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29047-C151-9D65-60EB-CCD42FF13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9050"/>
            <a:ext cx="4810493" cy="594000"/>
          </a:xfrm>
        </p:spPr>
        <p:txBody>
          <a:bodyPr/>
          <a:lstStyle/>
          <a:p>
            <a:r>
              <a:rPr lang="de-DE" dirty="0"/>
              <a:t>Literature Review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0A9E36-D238-9B3D-F872-863B653874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7486" y="0"/>
            <a:ext cx="1968361" cy="1759900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0714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B1CD8-78C3-432B-E6D4-3BAF4005F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2725DA-6B21-B168-B462-F2838CF2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50D929-3932-8796-1CF6-68AAD1A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350A804-B77B-DBC5-D2B1-1C08DA8A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520825"/>
            <a:ext cx="10450374" cy="48958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Key Studies and Their Findings: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Kirtac</a:t>
            </a:r>
            <a:r>
              <a:rPr lang="en-US" dirty="0"/>
              <a:t> and </a:t>
            </a:r>
            <a:r>
              <a:rPr lang="en-US" dirty="0" err="1"/>
              <a:t>Germano</a:t>
            </a:r>
            <a:r>
              <a:rPr lang="en-US" dirty="0"/>
              <a:t> [2] worked on sentiment based trading using OPT, BERT, </a:t>
            </a:r>
            <a:r>
              <a:rPr lang="en-US" dirty="0" err="1"/>
              <a:t>FinBert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Kim et al [3] explores the capabilities of GPT-4 Turbo for company’s future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Guo and Hauptmann [4] explored the application of LLMs in forecasting stock returns using financial news.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Haowei</a:t>
            </a:r>
            <a:r>
              <a:rPr lang="en-US" dirty="0"/>
              <a:t> Ni et al [5] built a Buy, Hold, Sell prediction model using Llama-3-8b-instruct model.</a:t>
            </a:r>
            <a:endParaRPr lang="en-US" b="1" dirty="0">
              <a:latin typeface="Source Sans 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Gaps in Existing Research: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Overlooked insights financial reports.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Lack of explainability.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Underexplored integration of NLP with financial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ource Sans 3"/>
              </a:rPr>
              <a:t>Relevance to My 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Leveraging LLMs for improved financial fraud detection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Utilizing comprehensive financial data from Alpha Vantage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Enhancing customer service through chatbot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ource Sans 3"/>
              </a:rPr>
              <a:t>Bridging gaps in current research to develop reliable financial analysis tools</a:t>
            </a:r>
            <a:endParaRPr lang="de-DE" dirty="0">
              <a:latin typeface="Source Sans 3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CA80C6B-0669-53CC-C69C-29847090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92" y="637563"/>
            <a:ext cx="8483496" cy="578608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401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A82D5-9CB6-D064-219B-2DDAA229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79139-F447-BACD-4E50-86FEC14B2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9050"/>
            <a:ext cx="3445056" cy="594000"/>
          </a:xfrm>
        </p:spPr>
        <p:txBody>
          <a:bodyPr/>
          <a:lstStyle/>
          <a:p>
            <a:r>
              <a:rPr lang="de-DE" dirty="0"/>
              <a:t>METHODOLGY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3DAA6C-FDD6-B442-4AE1-3BD4CF1B3F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7486" y="0"/>
            <a:ext cx="1968361" cy="1759900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37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8BDBD4-F668-4C48-B480-DF4F1E40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538E-986B-6C46-B955-8C701E8C89AF}" type="datetime1">
              <a:rPr lang="de-DE" smtClean="0"/>
              <a:t>01.03.2025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F4AD98-21D6-D04F-A93D-3A8F2EB2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8A61-2AC7-4B0E-B80F-DDADD701BB4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CDF0D7-10A1-A849-960D-014A776E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28" y="1811045"/>
            <a:ext cx="11310062" cy="447020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>
                <a:latin typeface="Source Sans 3"/>
              </a:rPr>
              <a:t>Overview of the Methodology:</a:t>
            </a:r>
            <a:endParaRPr lang="en-US" dirty="0">
              <a:latin typeface="Source Sans 3"/>
            </a:endParaRPr>
          </a:p>
          <a:p>
            <a:pPr lvl="2">
              <a:buFontTx/>
              <a:buChar char="-"/>
            </a:pPr>
            <a:r>
              <a:rPr lang="en-US" dirty="0">
                <a:latin typeface="Source Sans 3"/>
              </a:rPr>
              <a:t>Integration of advanced NLP techniques, dynamic data retrieval systems, and LLMs</a:t>
            </a:r>
          </a:p>
          <a:p>
            <a:pPr lvl="2">
              <a:buFontTx/>
              <a:buChar char="-"/>
            </a:pPr>
            <a:r>
              <a:rPr lang="en-US" dirty="0">
                <a:latin typeface="Source Sans 3"/>
              </a:rPr>
              <a:t>Steps: Data collection, data processing, and integration of LLMs with RAG pipelines</a:t>
            </a:r>
          </a:p>
          <a:p>
            <a:pPr lvl="2">
              <a:buFontTx/>
              <a:buChar char="-"/>
            </a:pPr>
            <a:r>
              <a:rPr lang="en-US" dirty="0">
                <a:latin typeface="Source Sans 3"/>
              </a:rPr>
              <a:t>Goal: Enhance accuracy and efficiency in stock market analysis.</a:t>
            </a:r>
          </a:p>
          <a:p>
            <a:pPr>
              <a:buFontTx/>
              <a:buChar char="-"/>
            </a:pPr>
            <a:r>
              <a:rPr lang="en-US" b="1" dirty="0">
                <a:latin typeface="Source Sans 3"/>
              </a:rPr>
              <a:t>Data</a:t>
            </a:r>
            <a:r>
              <a:rPr lang="en-US" dirty="0">
                <a:latin typeface="Source Sans 3"/>
              </a:rPr>
              <a:t>:</a:t>
            </a:r>
          </a:p>
          <a:p>
            <a:pPr lvl="2">
              <a:buFontTx/>
              <a:buChar char="-"/>
            </a:pPr>
            <a:r>
              <a:rPr lang="en-US" dirty="0">
                <a:latin typeface="Source Sans 3"/>
              </a:rPr>
              <a:t>Identification of target companies from Yahoo Finance. </a:t>
            </a:r>
          </a:p>
          <a:p>
            <a:pPr lvl="2">
              <a:buFontTx/>
              <a:buChar char="-"/>
            </a:pPr>
            <a:r>
              <a:rPr lang="en-US" dirty="0">
                <a:latin typeface="Source Sans 3"/>
              </a:rPr>
              <a:t>Collection of detailed stock information: EPS trends (90, 60, 30 days), current EPS, growth estimates, etc.., </a:t>
            </a:r>
          </a:p>
          <a:p>
            <a:pPr lvl="2">
              <a:buFontTx/>
              <a:buChar char="-"/>
            </a:pPr>
            <a:r>
              <a:rPr lang="en-US" dirty="0">
                <a:latin typeface="Source Sans 3"/>
              </a:rPr>
              <a:t>Gathering related news articles for sentiment analysis. </a:t>
            </a:r>
          </a:p>
          <a:p>
            <a:pPr>
              <a:buFontTx/>
              <a:buChar char="-"/>
            </a:pPr>
            <a:r>
              <a:rPr lang="en-US" b="1" dirty="0">
                <a:latin typeface="Source Sans 3"/>
              </a:rPr>
              <a:t>LLM and RAG Architecture:</a:t>
            </a:r>
          </a:p>
          <a:p>
            <a:pPr marL="361950" lvl="2" indent="0">
              <a:buNone/>
            </a:pPr>
            <a:r>
              <a:rPr lang="en-US" dirty="0">
                <a:latin typeface="Source Sans 3"/>
              </a:rPr>
              <a:t>- Addressing limitations of traditional LLMs with RAG.</a:t>
            </a:r>
          </a:p>
          <a:p>
            <a:pPr marL="361950" lvl="2" indent="0">
              <a:buNone/>
            </a:pPr>
            <a:r>
              <a:rPr lang="en-US" dirty="0">
                <a:latin typeface="Source Sans 3"/>
              </a:rPr>
              <a:t>- RAG model phases: Retrieval and Generation.</a:t>
            </a:r>
          </a:p>
          <a:p>
            <a:pPr marL="361950" lvl="2" indent="0">
              <a:buNone/>
            </a:pPr>
            <a:r>
              <a:rPr lang="en-US" dirty="0">
                <a:latin typeface="Source Sans 3"/>
              </a:rPr>
              <a:t>- Use of </a:t>
            </a:r>
            <a:r>
              <a:rPr lang="en-US" dirty="0" err="1">
                <a:latin typeface="Source Sans 3"/>
              </a:rPr>
              <a:t>LangChain</a:t>
            </a:r>
            <a:r>
              <a:rPr lang="en-US" dirty="0">
                <a:latin typeface="Source Sans 3"/>
              </a:rPr>
              <a:t> framework for building RAG system.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290ED67-E999-AF45-8E63-0EE728F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Framework</a:t>
            </a:r>
          </a:p>
        </p:txBody>
      </p:sp>
    </p:spTree>
    <p:extLst>
      <p:ext uri="{BB962C8B-B14F-4D97-AF65-F5344CB8AC3E}">
        <p14:creationId xmlns:p14="http://schemas.microsoft.com/office/powerpoint/2010/main" val="2658955236"/>
      </p:ext>
    </p:extLst>
  </p:cSld>
  <p:clrMapOvr>
    <a:masterClrMapping/>
  </p:clrMapOvr>
</p:sld>
</file>

<file path=ppt/theme/theme1.xml><?xml version="1.0" encoding="utf-8"?>
<a:theme xmlns:a="http://schemas.openxmlformats.org/drawingml/2006/main" name="IUBH">
  <a:themeElements>
    <a:clrScheme name="IUBH Green">
      <a:dk1>
        <a:srgbClr val="1D1D1F"/>
      </a:dk1>
      <a:lt1>
        <a:srgbClr val="FFFFFF"/>
      </a:lt1>
      <a:dk2>
        <a:srgbClr val="0BF000"/>
      </a:dk2>
      <a:lt2>
        <a:srgbClr val="C2C2C8"/>
      </a:lt2>
      <a:accent1>
        <a:srgbClr val="55FF4D"/>
      </a:accent1>
      <a:accent2>
        <a:srgbClr val="575E62"/>
      </a:accent2>
      <a:accent3>
        <a:srgbClr val="C2C2C8"/>
      </a:accent3>
      <a:accent4>
        <a:srgbClr val="90FF8B"/>
      </a:accent4>
      <a:accent5>
        <a:srgbClr val="AAAEB0"/>
      </a:accent5>
      <a:accent6>
        <a:srgbClr val="E0E0E3"/>
      </a:accent6>
      <a:hlink>
        <a:srgbClr val="575E62"/>
      </a:hlink>
      <a:folHlink>
        <a:srgbClr val="575E62"/>
      </a:folHlink>
    </a:clrScheme>
    <a:fontScheme name="IUBH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/>
          </a:solidFill>
          <a:tailEnd type="none" w="lg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1700" dirty="0" smtClean="0"/>
        </a:defPPr>
      </a:lstStyle>
    </a:txDef>
  </a:objectDefaults>
  <a:extraClrSchemeLst>
    <a:extraClrScheme>
      <a:clrScheme name="IUBH Green">
        <a:dk1>
          <a:srgbClr val="1D1D1F"/>
        </a:dk1>
        <a:lt1>
          <a:srgbClr val="FFFFFF"/>
        </a:lt1>
        <a:dk2>
          <a:srgbClr val="0BF000"/>
        </a:dk2>
        <a:lt2>
          <a:srgbClr val="C2C2C8"/>
        </a:lt2>
        <a:accent1>
          <a:srgbClr val="55FF4D"/>
        </a:accent1>
        <a:accent2>
          <a:srgbClr val="575E62"/>
        </a:accent2>
        <a:accent3>
          <a:srgbClr val="C2C2C8"/>
        </a:accent3>
        <a:accent4>
          <a:srgbClr val="90FF8B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  <a:extraClrScheme>
      <a:clrScheme name="IUBH Pink">
        <a:dk1>
          <a:srgbClr val="1D1D1F"/>
        </a:dk1>
        <a:lt1>
          <a:srgbClr val="FFFFFF"/>
        </a:lt1>
        <a:dk2>
          <a:srgbClr val="E837E4"/>
        </a:dk2>
        <a:lt2>
          <a:srgbClr val="C2C2C8"/>
        </a:lt2>
        <a:accent1>
          <a:srgbClr val="FE4DF9"/>
        </a:accent1>
        <a:accent2>
          <a:srgbClr val="575E62"/>
        </a:accent2>
        <a:accent3>
          <a:srgbClr val="C2C2C8"/>
        </a:accent3>
        <a:accent4>
          <a:srgbClr val="FE8BFB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  <a:extraClrScheme>
      <a:clrScheme name="IUBH Red">
        <a:dk1>
          <a:srgbClr val="1D1D1F"/>
        </a:dk1>
        <a:lt1>
          <a:srgbClr val="FFFFFF"/>
        </a:lt1>
        <a:dk2>
          <a:srgbClr val="E63D4B"/>
        </a:dk2>
        <a:lt2>
          <a:srgbClr val="C2C2C8"/>
        </a:lt2>
        <a:accent1>
          <a:srgbClr val="FF4757"/>
        </a:accent1>
        <a:accent2>
          <a:srgbClr val="575E62"/>
        </a:accent2>
        <a:accent3>
          <a:srgbClr val="C2C2C8"/>
        </a:accent3>
        <a:accent4>
          <a:srgbClr val="FF8792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  <a:extraClrScheme>
      <a:clrScheme name="IUBH Orange">
        <a:dk1>
          <a:srgbClr val="1D1D1F"/>
        </a:dk1>
        <a:lt1>
          <a:srgbClr val="FFFFFF"/>
        </a:lt1>
        <a:dk2>
          <a:srgbClr val="FF8D00"/>
        </a:dk2>
        <a:lt2>
          <a:srgbClr val="C2C2C8"/>
        </a:lt2>
        <a:accent1>
          <a:srgbClr val="FFA73A"/>
        </a:accent1>
        <a:accent2>
          <a:srgbClr val="575E62"/>
        </a:accent2>
        <a:accent3>
          <a:srgbClr val="C2C2C8"/>
        </a:accent3>
        <a:accent4>
          <a:srgbClr val="FFC67F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  <a:extraClrScheme>
      <a:clrScheme name="IUBH Yellow">
        <a:dk1>
          <a:srgbClr val="1D1D1F"/>
        </a:dk1>
        <a:lt1>
          <a:srgbClr val="FFFFFF"/>
        </a:lt1>
        <a:dk2>
          <a:srgbClr val="F0EF00"/>
        </a:dk2>
        <a:lt2>
          <a:srgbClr val="C2C2C8"/>
        </a:lt2>
        <a:accent1>
          <a:srgbClr val="FFFE4E"/>
        </a:accent1>
        <a:accent2>
          <a:srgbClr val="575E62"/>
        </a:accent2>
        <a:accent3>
          <a:srgbClr val="C2C2C8"/>
        </a:accent3>
        <a:accent4>
          <a:srgbClr val="FFFE8C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  <a:extraClrScheme>
      <a:clrScheme name="IUBH Blue">
        <a:dk1>
          <a:srgbClr val="1D1D1F"/>
        </a:dk1>
        <a:lt1>
          <a:srgbClr val="FFFFFF"/>
        </a:lt1>
        <a:dk2>
          <a:srgbClr val="00E8ED"/>
        </a:dk2>
        <a:lt2>
          <a:srgbClr val="C2C2C8"/>
        </a:lt2>
        <a:accent1>
          <a:srgbClr val="4DFBFF"/>
        </a:accent1>
        <a:accent2>
          <a:srgbClr val="575E62"/>
        </a:accent2>
        <a:accent3>
          <a:srgbClr val="C2C2C8"/>
        </a:accent3>
        <a:accent4>
          <a:srgbClr val="8BFCFF"/>
        </a:accent4>
        <a:accent5>
          <a:srgbClr val="AAAEB0"/>
        </a:accent5>
        <a:accent6>
          <a:srgbClr val="E0E0E3"/>
        </a:accent6>
        <a:hlink>
          <a:srgbClr val="575E62"/>
        </a:hlink>
        <a:folHlink>
          <a:srgbClr val="575E62"/>
        </a:folHlink>
      </a:clrScheme>
    </a:extraClrScheme>
  </a:extraClrSchemeLst>
  <a:custClrLst>
    <a:custClr name="iu-pink">
      <a:srgbClr val="FE4DF9"/>
    </a:custClr>
    <a:custClr name="iu-pink-dark">
      <a:srgbClr val="E837E4"/>
    </a:custClr>
    <a:custClr name="iu-pink-Regular">
      <a:srgbClr val="FE8BFB"/>
    </a:custClr>
    <a:custClr name="iu-red">
      <a:srgbClr val="FF4757"/>
    </a:custClr>
    <a:custClr name="iu-red-dark">
      <a:srgbClr val="E63D4B"/>
    </a:custClr>
    <a:custClr name="iu-red-Regular">
      <a:srgbClr val="FF8792"/>
    </a:custClr>
    <a:custClr name="iu-orange">
      <a:srgbClr val="FFA73A"/>
    </a:custClr>
    <a:custClr name="iu-orange-dark">
      <a:srgbClr val="FF8D00"/>
    </a:custClr>
    <a:custClr name="iu-orange-Regular">
      <a:srgbClr val="FFC67F"/>
    </a:custClr>
    <a:custClr name="iu-yellow">
      <a:srgbClr val="FFFE4E"/>
    </a:custClr>
    <a:custClr name="iu-yellow-dark">
      <a:srgbClr val="F0EF00"/>
    </a:custClr>
    <a:custClr name="iu-yellow-Regular">
      <a:srgbClr val="FFFE8C"/>
    </a:custClr>
    <a:custClr name="iu-green">
      <a:srgbClr val="55FF4D"/>
    </a:custClr>
    <a:custClr name="iu-green-dark">
      <a:srgbClr val="0BF000"/>
    </a:custClr>
    <a:custClr name="iu-green-Regular">
      <a:srgbClr val="90FF8B"/>
    </a:custClr>
    <a:custClr name="iu-blue">
      <a:srgbClr val="4DFBFF"/>
    </a:custClr>
    <a:custClr name="iu-blue-dark">
      <a:srgbClr val="00E8ED"/>
    </a:custClr>
    <a:custClr name="iu-blue-Regular">
      <a:srgbClr val="8BFCFF"/>
    </a:custClr>
  </a:custClrLst>
  <a:extLst>
    <a:ext uri="{05A4C25C-085E-4340-85A3-A5531E510DB2}">
      <thm15:themeFamily xmlns:thm15="http://schemas.microsoft.com/office/thememl/2012/main" name="Vorlage_IU_PPT_DE [Schreibgeschützt]" id="{6A59F75B-0B2C-48B9-9793-8CDBA258C041}" vid="{CEE1C887-09AB-49AC-986D-572888567AB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Regular" panose="020F0302020204030204"/>
        <a:ea typeface=""/>
        <a:cs typeface=""/>
        <a:font script="Jpan" typeface="游ゴシック Regular"/>
        <a:font script="Hang" typeface="맑은 고딕"/>
        <a:font script="Hans" typeface="等线 Regula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iu-pink">
      <a:srgbClr val="FE4DF9"/>
    </a:custClr>
    <a:custClr name="iu-pink-dark">
      <a:srgbClr val="E837E4"/>
    </a:custClr>
    <a:custClr name="iu-pink-Regular">
      <a:srgbClr val="FE8BFB"/>
    </a:custClr>
    <a:custClr name="iu-red">
      <a:srgbClr val="FF4757"/>
    </a:custClr>
    <a:custClr name="iu-red-dark">
      <a:srgbClr val="E63D4B"/>
    </a:custClr>
    <a:custClr name="iu-red-Regular">
      <a:srgbClr val="FF8792"/>
    </a:custClr>
    <a:custClr name="iu-orange">
      <a:srgbClr val="FFA73A"/>
    </a:custClr>
    <a:custClr name="iu-orange-dark">
      <a:srgbClr val="FF8D00"/>
    </a:custClr>
    <a:custClr name="iu-orange-Regular">
      <a:srgbClr val="FFC67F"/>
    </a:custClr>
    <a:custClr name="iu-yellow">
      <a:srgbClr val="FFFE4E"/>
    </a:custClr>
    <a:custClr name="iu-yellow-dark">
      <a:srgbClr val="F0EF00"/>
    </a:custClr>
    <a:custClr name="iu-yellow-Regular">
      <a:srgbClr val="FFFE8C"/>
    </a:custClr>
    <a:custClr name="iu-green">
      <a:srgbClr val="55FF4D"/>
    </a:custClr>
    <a:custClr name="iu-green-dark">
      <a:srgbClr val="0BF000"/>
    </a:custClr>
    <a:custClr name="iu-green-Regular">
      <a:srgbClr val="90FF8B"/>
    </a:custClr>
    <a:custClr name="iu-blue">
      <a:srgbClr val="4DFBFF"/>
    </a:custClr>
    <a:custClr name="iu-blue-dark">
      <a:srgbClr val="00E8ED"/>
    </a:custClr>
    <a:custClr name="iu-blue-Regular">
      <a:srgbClr val="8BFC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f8e44a-f1e7-42d0-8204-9ad1a5707e3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1DEC5AD5C05408618CC74A37091AC" ma:contentTypeVersion="5" ma:contentTypeDescription="Create a new document." ma:contentTypeScope="" ma:versionID="ef6871d285e919ca6f6a585fc6479d76">
  <xsd:schema xmlns:xsd="http://www.w3.org/2001/XMLSchema" xmlns:xs="http://www.w3.org/2001/XMLSchema" xmlns:p="http://schemas.microsoft.com/office/2006/metadata/properties" xmlns:ns3="c4f8e44a-f1e7-42d0-8204-9ad1a5707e39" targetNamespace="http://schemas.microsoft.com/office/2006/metadata/properties" ma:root="true" ma:fieldsID="d95c121e2f4939ff2434b9e25b0a3451" ns3:_="">
    <xsd:import namespace="c4f8e44a-f1e7-42d0-8204-9ad1a5707e39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8e44a-f1e7-42d0-8204-9ad1a5707e3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52D68B-0708-4E50-9281-330507CC2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CF73F-0712-4767-8D8D-5F28BFCBEBA8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c4f8e44a-f1e7-42d0-8204-9ad1a5707e39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72C81CF-34A9-468F-9B4A-9CFE9CBAF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f8e44a-f1e7-42d0-8204-9ad1a5707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KOLLOQUIUM_IU_PPT_DE</Template>
  <TotalTime>12661</TotalTime>
  <Words>1059</Words>
  <Application>Microsoft Office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Source Serif Pro</vt:lpstr>
      <vt:lpstr>Calibri</vt:lpstr>
      <vt:lpstr>Source Sans Pro Bold</vt:lpstr>
      <vt:lpstr>Source Sans 3</vt:lpstr>
      <vt:lpstr>Wingdings</vt:lpstr>
      <vt:lpstr>Symbol</vt:lpstr>
      <vt:lpstr>Source Sans Pro</vt:lpstr>
      <vt:lpstr>Arial</vt:lpstr>
      <vt:lpstr>IUBH</vt:lpstr>
      <vt:lpstr>AI Stock Analyst:</vt:lpstr>
      <vt:lpstr>Content list</vt:lpstr>
      <vt:lpstr>Introduction and Background</vt:lpstr>
      <vt:lpstr>Overview</vt:lpstr>
      <vt:lpstr>The Evolving Landscape of Financial Markets</vt:lpstr>
      <vt:lpstr>Literature Review</vt:lpstr>
      <vt:lpstr>Literature Review</vt:lpstr>
      <vt:lpstr>METHODOLGY</vt:lpstr>
      <vt:lpstr>Research Framework</vt:lpstr>
      <vt:lpstr>Technical Components</vt:lpstr>
      <vt:lpstr>Implementation</vt:lpstr>
      <vt:lpstr>Request Response Journey</vt:lpstr>
      <vt:lpstr>Results </vt:lpstr>
      <vt:lpstr>Experimental Results</vt:lpstr>
      <vt:lpstr>ANAlysis and Findings</vt:lpstr>
      <vt:lpstr>Conclusion and Future work 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</dc:title>
  <dc:creator>del Junco, Julia</dc:creator>
  <cp:lastModifiedBy>Gummadi Sai Dheeraj</cp:lastModifiedBy>
  <cp:revision>5</cp:revision>
  <dcterms:created xsi:type="dcterms:W3CDTF">2023-03-03T11:11:51Z</dcterms:created>
  <dcterms:modified xsi:type="dcterms:W3CDTF">2025-03-01T06:11:48Z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0x010100F8D1DEC5AD5C05408618CC74A37091AC</vt:lpwstr>
  </property>
</Properties>
</file>