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4"/>
  </p:notesMasterIdLst>
  <p:handoutMasterIdLst>
    <p:handoutMasterId r:id="rId25"/>
  </p:handoutMasterIdLst>
  <p:sldIdLst>
    <p:sldId id="256" r:id="rId3"/>
    <p:sldId id="265" r:id="rId4"/>
    <p:sldId id="273" r:id="rId5"/>
    <p:sldId id="274" r:id="rId6"/>
    <p:sldId id="275" r:id="rId7"/>
    <p:sldId id="276" r:id="rId8"/>
    <p:sldId id="272" r:id="rId9"/>
    <p:sldId id="269" r:id="rId10"/>
    <p:sldId id="266" r:id="rId11"/>
    <p:sldId id="271" r:id="rId12"/>
    <p:sldId id="270" r:id="rId13"/>
    <p:sldId id="267" r:id="rId14"/>
    <p:sldId id="268" r:id="rId15"/>
    <p:sldId id="257" r:id="rId16"/>
    <p:sldId id="258" r:id="rId17"/>
    <p:sldId id="259" r:id="rId18"/>
    <p:sldId id="260" r:id="rId19"/>
    <p:sldId id="261" r:id="rId20"/>
    <p:sldId id="262" r:id="rId21"/>
    <p:sldId id="263" r:id="rId22"/>
    <p:sldId id="264" r:id="rId23"/>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725"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3280684" cy="534238"/>
          </a:xfrm>
          <a:prstGeom prst="rect">
            <a:avLst/>
          </a:prstGeom>
          <a:noFill/>
          <a:ln>
            <a:noFill/>
          </a:ln>
        </p:spPr>
        <p:txBody>
          <a:bodyPr vert="horz" wrap="non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000000"/>
              </a:solidFill>
              <a:uFillTx/>
              <a:latin typeface="Arial" pitchFamily="18"/>
              <a:ea typeface="Microsoft YaHei" pitchFamily="2"/>
              <a:cs typeface="Mangal" pitchFamily="2"/>
            </a:endParaRPr>
          </a:p>
        </p:txBody>
      </p:sp>
      <p:sp>
        <p:nvSpPr>
          <p:cNvPr id="3" name="Date Placeholder 2"/>
          <p:cNvSpPr txBox="1">
            <a:spLocks noGrp="1"/>
          </p:cNvSpPr>
          <p:nvPr>
            <p:ph type="dt" sz="quarter" idx="1"/>
          </p:nvPr>
        </p:nvSpPr>
        <p:spPr>
          <a:xfrm>
            <a:off x="4278962" y="0"/>
            <a:ext cx="3280684" cy="534238"/>
          </a:xfrm>
          <a:prstGeom prst="rect">
            <a:avLst/>
          </a:prstGeom>
          <a:noFill/>
          <a:ln>
            <a:noFill/>
          </a:ln>
        </p:spPr>
        <p:txBody>
          <a:bodyPr vert="horz" wrap="non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000000"/>
              </a:solidFill>
              <a:uFillTx/>
              <a:latin typeface="Arial" pitchFamily="18"/>
              <a:ea typeface="Microsoft YaHei" pitchFamily="2"/>
              <a:cs typeface="Mangal" pitchFamily="2"/>
            </a:endParaRPr>
          </a:p>
        </p:txBody>
      </p:sp>
      <p:sp>
        <p:nvSpPr>
          <p:cNvPr id="4" name="Footer Placeholder 3"/>
          <p:cNvSpPr txBox="1">
            <a:spLocks noGrp="1"/>
          </p:cNvSpPr>
          <p:nvPr>
            <p:ph type="ftr" sz="quarter" idx="2"/>
          </p:nvPr>
        </p:nvSpPr>
        <p:spPr>
          <a:xfrm>
            <a:off x="0" y="10157402"/>
            <a:ext cx="3280684" cy="534238"/>
          </a:xfrm>
          <a:prstGeom prst="rect">
            <a:avLst/>
          </a:prstGeom>
          <a:noFill/>
          <a:ln>
            <a:noFill/>
          </a:ln>
        </p:spPr>
        <p:txBody>
          <a:bodyPr vert="horz" wrap="none" lIns="90004" tIns="44997" rIns="90004" bIns="44997" anchor="b"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000000"/>
              </a:solidFill>
              <a:uFillTx/>
              <a:latin typeface="Arial" pitchFamily="18"/>
              <a:ea typeface="Microsoft YaHei" pitchFamily="2"/>
              <a:cs typeface="Mangal" pitchFamily="2"/>
            </a:endParaRPr>
          </a:p>
        </p:txBody>
      </p:sp>
      <p:sp>
        <p:nvSpPr>
          <p:cNvPr id="5" name="Slide Number Placeholder 4"/>
          <p:cNvSpPr txBox="1">
            <a:spLocks noGrp="1"/>
          </p:cNvSpPr>
          <p:nvPr>
            <p:ph type="sldNum" sz="quarter" idx="3"/>
          </p:nvPr>
        </p:nvSpPr>
        <p:spPr>
          <a:xfrm>
            <a:off x="4278962" y="10157402"/>
            <a:ext cx="3280684" cy="534238"/>
          </a:xfrm>
          <a:prstGeom prst="rect">
            <a:avLst/>
          </a:prstGeom>
          <a:noFill/>
          <a:ln>
            <a:noFill/>
          </a:ln>
        </p:spPr>
        <p:txBody>
          <a:bodyPr vert="horz" wrap="none" lIns="90004" tIns="44997" rIns="90004" bIns="44997"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8DDB8B79-BE3C-47BA-A4E4-A9CA719A2989}" type="slidenum">
              <a:t>‹#›</a:t>
            </a:fld>
            <a:endParaRPr lang="en-NZ" sz="1400" b="0" i="0" u="none" strike="noStrike" kern="1200" cap="none" spc="0" baseline="0">
              <a:solidFill>
                <a:srgbClr val="000000"/>
              </a:solidFill>
              <a:uFillTx/>
              <a:latin typeface="Lato" pitchFamily="18"/>
              <a:ea typeface="WenQuanYi Micro Hei" pitchFamily="2"/>
              <a:cs typeface="Lohit Hindi" pitchFamily="2"/>
            </a:endParaRPr>
          </a:p>
        </p:txBody>
      </p:sp>
    </p:spTree>
    <p:extLst>
      <p:ext uri="{BB962C8B-B14F-4D97-AF65-F5344CB8AC3E}">
        <p14:creationId xmlns:p14="http://schemas.microsoft.com/office/powerpoint/2010/main" val="8739977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107000" y="812517"/>
            <a:ext cx="5345280" cy="4008958"/>
          </a:xfrm>
          <a:prstGeom prst="rect">
            <a:avLst/>
          </a:prstGeom>
          <a:noFill/>
          <a:ln>
            <a:noFill/>
            <a:prstDash val="solid"/>
          </a:ln>
        </p:spPr>
      </p:sp>
      <p:sp>
        <p:nvSpPr>
          <p:cNvPr id="3" name="Notes Placeholder 2"/>
          <p:cNvSpPr txBox="1">
            <a:spLocks noGrp="1"/>
          </p:cNvSpPr>
          <p:nvPr>
            <p:ph type="body" sz="quarter" idx="3"/>
          </p:nvPr>
        </p:nvSpPr>
        <p:spPr>
          <a:xfrm>
            <a:off x="755998" y="5078522"/>
            <a:ext cx="6047640" cy="4811042"/>
          </a:xfrm>
          <a:prstGeom prst="rect">
            <a:avLst/>
          </a:prstGeom>
          <a:noFill/>
          <a:ln>
            <a:noFill/>
          </a:ln>
        </p:spPr>
        <p:txBody>
          <a:bodyPr vert="horz" wrap="square" lIns="0" tIns="0" rIns="0" bIns="0" anchor="t" anchorCtr="0" compatLnSpc="1">
            <a:noAutofit/>
          </a:bodyPr>
          <a:lstStyle/>
          <a:p>
            <a:pPr lvl="0"/>
            <a:endParaRPr lang="en-NZ"/>
          </a:p>
        </p:txBody>
      </p:sp>
      <p:sp>
        <p:nvSpPr>
          <p:cNvPr id="4" name="Header Placeholder 3"/>
          <p:cNvSpPr txBox="1">
            <a:spLocks noGrp="1"/>
          </p:cNvSpPr>
          <p:nvPr>
            <p:ph type="hdr" sz="quarter"/>
          </p:nvPr>
        </p:nvSpPr>
        <p:spPr>
          <a:xfrm>
            <a:off x="0" y="0"/>
            <a:ext cx="3280684" cy="534238"/>
          </a:xfrm>
          <a:prstGeom prst="rect">
            <a:avLst/>
          </a:prstGeom>
          <a:noFill/>
          <a:ln>
            <a:noFill/>
          </a:ln>
        </p:spPr>
        <p:txBody>
          <a:bodyPr vert="horz" wrap="square" lIns="0" tIns="0" rIns="0" bIns="0" anchor="t" anchorCtr="0" compatLnSpc="1">
            <a:noAutofit/>
          </a:bodyPr>
          <a:lstStyle>
            <a:lvl1pPr marL="0" marR="0" lvl="0" indent="0" algn="l" defTabSz="914400" rtl="0" fontAlgn="auto" hangingPunct="0">
              <a:lnSpc>
                <a:spcPct val="100000"/>
              </a:lnSpc>
              <a:spcBef>
                <a:spcPts val="0"/>
              </a:spcBef>
              <a:spcAft>
                <a:spcPts val="0"/>
              </a:spcAft>
              <a:buNone/>
              <a:tabLst/>
              <a:defRPr lang="en-NZ" sz="2400" b="0" i="0" u="none" strike="noStrike" kern="1200" cap="none" spc="0" baseline="0">
                <a:solidFill>
                  <a:srgbClr val="000000"/>
                </a:solidFill>
                <a:uFillTx/>
                <a:latin typeface="Times New Roman" pitchFamily="18"/>
                <a:ea typeface="Segoe UI" pitchFamily="2"/>
                <a:cs typeface="Tahoma" pitchFamily="2"/>
              </a:defRPr>
            </a:lvl1pPr>
          </a:lstStyle>
          <a:p>
            <a:pPr lvl="0"/>
            <a:endParaRPr lang="en-NZ"/>
          </a:p>
        </p:txBody>
      </p:sp>
      <p:sp>
        <p:nvSpPr>
          <p:cNvPr id="5" name="Date Placeholder 4"/>
          <p:cNvSpPr txBox="1">
            <a:spLocks noGrp="1"/>
          </p:cNvSpPr>
          <p:nvPr>
            <p:ph type="dt" idx="1"/>
          </p:nvPr>
        </p:nvSpPr>
        <p:spPr>
          <a:xfrm>
            <a:off x="4278962" y="0"/>
            <a:ext cx="3280684" cy="534238"/>
          </a:xfrm>
          <a:prstGeom prst="rect">
            <a:avLst/>
          </a:prstGeom>
          <a:noFill/>
          <a:ln>
            <a:noFill/>
          </a:ln>
        </p:spPr>
        <p:txBody>
          <a:bodyPr vert="horz" wrap="square" lIns="0" tIns="0" rIns="0" bIns="0" anchor="t" anchorCtr="0" compatLnSpc="1">
            <a:noAutofit/>
          </a:bodyPr>
          <a:lstStyle>
            <a:lvl1pPr marL="0" marR="0" lvl="0" indent="0" algn="l" defTabSz="914400" rtl="0" fontAlgn="auto" hangingPunct="0">
              <a:lnSpc>
                <a:spcPct val="100000"/>
              </a:lnSpc>
              <a:spcBef>
                <a:spcPts val="0"/>
              </a:spcBef>
              <a:spcAft>
                <a:spcPts val="0"/>
              </a:spcAft>
              <a:buNone/>
              <a:tabLst/>
              <a:defRPr lang="en-NZ" sz="2400" b="0" i="0" u="none" strike="noStrike" kern="1200" cap="none" spc="0" baseline="0">
                <a:solidFill>
                  <a:srgbClr val="000000"/>
                </a:solidFill>
                <a:uFillTx/>
                <a:latin typeface="Times New Roman" pitchFamily="18"/>
                <a:ea typeface="Segoe UI" pitchFamily="2"/>
                <a:cs typeface="Tahoma" pitchFamily="2"/>
              </a:defRPr>
            </a:lvl1pPr>
          </a:lstStyle>
          <a:p>
            <a:pPr lvl="0"/>
            <a:endParaRPr lang="en-NZ"/>
          </a:p>
        </p:txBody>
      </p:sp>
      <p:sp>
        <p:nvSpPr>
          <p:cNvPr id="6" name="Footer Placeholder 5"/>
          <p:cNvSpPr txBox="1">
            <a:spLocks noGrp="1"/>
          </p:cNvSpPr>
          <p:nvPr>
            <p:ph type="ftr" sz="quarter" idx="4"/>
          </p:nvPr>
        </p:nvSpPr>
        <p:spPr>
          <a:xfrm>
            <a:off x="0" y="10157402"/>
            <a:ext cx="3280684" cy="534238"/>
          </a:xfrm>
          <a:prstGeom prst="rect">
            <a:avLst/>
          </a:prstGeom>
          <a:noFill/>
          <a:ln>
            <a:noFill/>
          </a:ln>
        </p:spPr>
        <p:txBody>
          <a:bodyPr vert="horz" wrap="square" lIns="0" tIns="0" rIns="0" bIns="0" anchor="b" anchorCtr="0" compatLnSpc="1">
            <a:noAutofit/>
          </a:bodyPr>
          <a:lstStyle>
            <a:lvl1pPr marL="0" marR="0" lvl="0" indent="0" algn="l" defTabSz="914400" rtl="0" fontAlgn="auto" hangingPunct="0">
              <a:lnSpc>
                <a:spcPct val="100000"/>
              </a:lnSpc>
              <a:spcBef>
                <a:spcPts val="0"/>
              </a:spcBef>
              <a:spcAft>
                <a:spcPts val="0"/>
              </a:spcAft>
              <a:buNone/>
              <a:tabLst/>
              <a:defRPr lang="en-NZ" sz="2400" b="0" i="0" u="none" strike="noStrike" kern="1200" cap="none" spc="0" baseline="0">
                <a:solidFill>
                  <a:srgbClr val="000000"/>
                </a:solidFill>
                <a:uFillTx/>
                <a:latin typeface="Times New Roman" pitchFamily="18"/>
                <a:ea typeface="Segoe UI" pitchFamily="2"/>
                <a:cs typeface="Tahoma" pitchFamily="2"/>
              </a:defRPr>
            </a:lvl1pPr>
          </a:lstStyle>
          <a:p>
            <a:pPr lvl="0"/>
            <a:endParaRPr lang="en-NZ"/>
          </a:p>
        </p:txBody>
      </p:sp>
      <p:sp>
        <p:nvSpPr>
          <p:cNvPr id="7" name="Slide Number Placeholder 6"/>
          <p:cNvSpPr txBox="1">
            <a:spLocks noGrp="1"/>
          </p:cNvSpPr>
          <p:nvPr>
            <p:ph type="sldNum" sz="quarter" idx="5"/>
          </p:nvPr>
        </p:nvSpPr>
        <p:spPr>
          <a:xfrm>
            <a:off x="4278962" y="10157402"/>
            <a:ext cx="3280684" cy="534238"/>
          </a:xfrm>
          <a:prstGeom prst="rect">
            <a:avLst/>
          </a:prstGeom>
          <a:noFill/>
          <a:ln>
            <a:noFill/>
          </a:ln>
        </p:spPr>
        <p:txBody>
          <a:bodyPr vert="horz" wrap="square" lIns="0" tIns="0" rIns="0" bIns="0" anchor="b" anchorCtr="0" compatLnSpc="1">
            <a:noAutofit/>
          </a:bodyPr>
          <a:lstStyle>
            <a:lvl1pPr marL="0" marR="0" lvl="0" indent="0" algn="r" defTabSz="914400" rtl="0" fontAlgn="auto" hangingPunct="0">
              <a:lnSpc>
                <a:spcPct val="100000"/>
              </a:lnSpc>
              <a:spcBef>
                <a:spcPts val="0"/>
              </a:spcBef>
              <a:spcAft>
                <a:spcPts val="0"/>
              </a:spcAft>
              <a:buNone/>
              <a:tabLst/>
              <a:defRPr lang="en-NZ" sz="1400" b="0" i="0" u="none" strike="noStrike" kern="1200" cap="none" spc="0" baseline="0">
                <a:solidFill>
                  <a:srgbClr val="000000"/>
                </a:solidFill>
                <a:uFillTx/>
                <a:latin typeface="Times New Roman" pitchFamily="18"/>
                <a:ea typeface="Segoe UI" pitchFamily="2"/>
                <a:cs typeface="Tahoma" pitchFamily="2"/>
              </a:defRPr>
            </a:lvl1pPr>
          </a:lstStyle>
          <a:p>
            <a:pPr lvl="0"/>
            <a:fld id="{05111CEE-3E9C-455B-B1AD-8D8299A293A9}" type="slidenum">
              <a:t>‹#›</a:t>
            </a:fld>
            <a:endParaRPr lang="en-NZ"/>
          </a:p>
        </p:txBody>
      </p:sp>
    </p:spTree>
    <p:extLst>
      <p:ext uri="{BB962C8B-B14F-4D97-AF65-F5344CB8AC3E}">
        <p14:creationId xmlns:p14="http://schemas.microsoft.com/office/powerpoint/2010/main" val="3469654306"/>
      </p:ext>
    </p:extLst>
  </p:cSld>
  <p:clrMap bg1="lt1" tx1="dk1" bg2="lt2" tx2="dk2" accent1="accent1" accent2="accent2" accent3="accent3" accent4="accent4" accent5="accent5" accent6="accent6" hlink="hlink" folHlink="folHlink"/>
  <p:notesStyle>
    <a:lvl1pPr marL="215999" marR="0" lvl="0" indent="-215999" defTabSz="914400" rtl="0" fontAlgn="auto" hangingPunct="0">
      <a:lnSpc>
        <a:spcPct val="100000"/>
      </a:lnSpc>
      <a:spcBef>
        <a:spcPts val="0"/>
      </a:spcBef>
      <a:spcAft>
        <a:spcPts val="0"/>
      </a:spcAft>
      <a:buNone/>
      <a:tabLst/>
      <a:defRPr lang="en-NZ" sz="2000" b="0" i="0" u="none" strike="noStrike" kern="1200" cap="none" spc="0" baseline="0">
        <a:solidFill>
          <a:srgbClr val="000000"/>
        </a:solidFill>
        <a:uFillTx/>
        <a:latin typeface="Arial" pitchFamily="18"/>
        <a:ea typeface="Microsoft YaHei" pitchFamily="2"/>
        <a:cs typeface="Mangal"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A1D6D122-B419-47B3-81A2-70DE54E43A6C}" type="slidenum">
              <a:t>1</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47D02234-3E33-4B07-BCEA-C883BCC462C8}" type="slidenum">
              <a:t>1</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1"/>
            <a:ext cx="5345116" cy="4008436"/>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606CF5B7-B7F1-4EDA-89E0-1FB7714AD606}" type="slidenum">
              <a:t>10</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863C7C25-44B6-40E2-AD5A-FED345940C3A}" type="slidenum">
              <a:t>10</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1"/>
            <a:ext cx="5345116" cy="4008436"/>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5E53B425-2352-4303-891A-A6358B994A24}" type="slidenum">
              <a:t>11</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3A2EA5CD-E144-45FA-8121-B30DF773FFFB}" type="slidenum">
              <a:t>11</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1"/>
            <a:ext cx="5345116" cy="4008436"/>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69D600D6-0C92-48D1-82A9-DB3322E2A1BF}" type="slidenum">
              <a:t>12</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9D449FC5-867B-43AA-94F7-664EBA03580E}" type="slidenum">
              <a:t>12</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1"/>
            <a:ext cx="5345116" cy="4008436"/>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094BBDE3-104D-4E11-BAEE-4FA9483F2E6F}" type="slidenum">
              <a:t>13</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201A4D39-07AB-4670-8920-2D323DB570EC}" type="slidenum">
              <a:t>13</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1"/>
            <a:ext cx="5345116" cy="4008436"/>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6C98130F-D7DE-4EB1-B7F6-8E40EFEC5E84}" type="slidenum">
              <a:t>14</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1A394901-0413-4828-9A43-6B6C347413D0}" type="slidenum">
              <a:t>14</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1"/>
            <a:ext cx="5345116" cy="4008436"/>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49C68ABB-10FB-41C9-A59D-A5723A060D75}" type="slidenum">
              <a:t>15</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8DD9A074-D987-40B6-97F2-17C15392431D}" type="slidenum">
              <a:t>15</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1"/>
            <a:ext cx="5345116" cy="4008436"/>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C24BEE23-50A3-4728-BACD-DB13D0D751EB}" type="slidenum">
              <a:t>16</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AE5BAAFB-EA41-4973-9F00-9EEEDD491570}" type="slidenum">
              <a:t>16</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1"/>
            <a:ext cx="5345116" cy="4008436"/>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2EF2692C-6AFC-4035-9070-85412B1FB20A}" type="slidenum">
              <a:t>17</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4C5373CE-5463-4EF6-BFCD-7809A59515D3}" type="slidenum">
              <a:t>17</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1"/>
            <a:ext cx="5345116" cy="4008436"/>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C3E1E518-6AE3-4679-8B85-58756417B71A}" type="slidenum">
              <a:t>18</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0826726E-05C2-4E27-B03B-6B6D617357C0}" type="slidenum">
              <a:t>18</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1"/>
            <a:ext cx="5345116" cy="4008436"/>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99D040D3-60FF-4D3A-8F04-DC5256BD7485}" type="slidenum">
              <a:t>19</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A5C2506B-087E-4026-AF3F-04C455DD9D36}" type="slidenum">
              <a:t>19</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1"/>
            <a:ext cx="5345116" cy="4008436"/>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CF0A81AA-8700-4881-81ED-A9A44CB52632}" type="slidenum">
              <a:t>2</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FA7FB445-E8F2-4DBD-B0AF-DB29FC589CF1}" type="slidenum">
              <a:t>2</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1"/>
            <a:ext cx="5345116" cy="4008436"/>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FBDC3CEA-D1C2-416B-96E2-BE677EAEA120}" type="slidenum">
              <a:t>20</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66961107-6156-4542-827E-D352CC731626}" type="slidenum">
              <a:t>20</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1"/>
            <a:ext cx="5345116" cy="4008436"/>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DD0AE3C7-712B-423A-9193-4E06D5164807}" type="slidenum">
              <a:t>21</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DEFA93FA-1F67-424E-8F86-CAD4FF1238D4}" type="slidenum">
              <a:t>21</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1"/>
            <a:ext cx="5345116" cy="4008436"/>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AEC2A5E9-85B8-47B0-B550-97155A494DD4}" type="slidenum">
              <a:t>3</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B4EA6C8F-C8B9-4BA6-BDF1-12F3E96DB9C5}" type="slidenum">
              <a:t>3</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1"/>
            <a:ext cx="5345116" cy="4008436"/>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BF177F3A-E7DC-48E9-948E-212605F0E8A8}" type="slidenum">
              <a:t>4</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EC66B518-D77E-4323-AB10-3B069B907806}" type="slidenum">
              <a:t>4</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2003359B-B39B-4E3D-87C6-63EE790C0174}" type="slidenum">
              <a:t>5</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F1078106-2896-497E-AE27-C3EE208F8DE4}" type="slidenum">
              <a:t>5</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5838DB92-0BF8-4D43-BAF3-417B76A70CF3}" type="slidenum">
              <a:t>6</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9CAE8C61-FFC4-444F-9923-473FF46B3244}" type="slidenum">
              <a:t>6</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E07804F2-1004-48FC-A309-4A02D208F313}" type="slidenum">
              <a:t>7</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588F9D95-14EC-41EA-BD71-2A1BB271DC90}" type="slidenum">
              <a:t>7</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1"/>
            <a:ext cx="5345116" cy="4008436"/>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2EDBE238-B750-4D8A-90B8-9DA44F87284D}" type="slidenum">
              <a:t>8</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697E85B5-6BE2-4159-967C-C523EF37BB82}" type="slidenum">
              <a:t>8</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1"/>
            <a:ext cx="5345116" cy="4008436"/>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DB39CE4C-9187-46EF-9A89-A3E35021D733}" type="slidenum">
              <a:t>9</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A98AB782-0BC3-42D3-AD88-1CDF4EE96A2D}" type="slidenum">
              <a:t>9</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1"/>
            <a:ext cx="5345116" cy="4008436"/>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txBox="1">
            <a:spLocks noGrp="1"/>
          </p:cNvSpPr>
          <p:nvPr>
            <p:ph type="ctrTitle"/>
          </p:nvPr>
        </p:nvSpPr>
        <p:spPr>
          <a:xfrm>
            <a:off x="1260363" y="1236597"/>
            <a:ext cx="7559637" cy="2631963"/>
          </a:xfrm>
        </p:spPr>
        <p:txBody>
          <a:bodyPr anchor="b"/>
          <a:lstStyle>
            <a:lvl1pPr>
              <a:defRPr lang="en-US" sz="6000" b="1">
                <a:solidFill>
                  <a:srgbClr val="BB2025"/>
                </a:solidFill>
                <a:latin typeface="Lato" pitchFamily="18"/>
              </a:defRPr>
            </a:lvl1pPr>
          </a:lstStyle>
          <a:p>
            <a:pPr lvl="0"/>
            <a:r>
              <a:rPr lang="en-US"/>
              <a:t>Click to edit Master title style</a:t>
            </a:r>
          </a:p>
        </p:txBody>
      </p:sp>
      <p:sp>
        <p:nvSpPr>
          <p:cNvPr id="3" name="Subtitle 2"/>
          <p:cNvSpPr txBox="1">
            <a:spLocks noGrp="1"/>
          </p:cNvSpPr>
          <p:nvPr>
            <p:ph type="subTitle" idx="1"/>
          </p:nvPr>
        </p:nvSpPr>
        <p:spPr>
          <a:xfrm>
            <a:off x="1260363" y="3970443"/>
            <a:ext cx="7559637" cy="1825563"/>
          </a:xfrm>
        </p:spPr>
        <p:txBody>
          <a:bodyPr anchorCtr="1"/>
          <a:lstStyle>
            <a:lvl1pPr algn="ctr">
              <a:defRPr sz="2400"/>
            </a:lvl1pPr>
          </a:lstStyle>
          <a:p>
            <a:pPr lvl="0"/>
            <a:r>
              <a:rPr lang="en-US"/>
              <a:t>Click to edit Master subtitle style</a:t>
            </a:r>
          </a:p>
        </p:txBody>
      </p:sp>
      <p:sp>
        <p:nvSpPr>
          <p:cNvPr id="4" name="Date Placeholder 3"/>
          <p:cNvSpPr txBox="1">
            <a:spLocks noGrp="1"/>
          </p:cNvSpPr>
          <p:nvPr>
            <p:ph type="dt" sz="half" idx="7"/>
          </p:nvPr>
        </p:nvSpPr>
        <p:spPr/>
        <p:txBody>
          <a:bodyPr/>
          <a:lstStyle>
            <a:lvl1pPr>
              <a:defRPr/>
            </a:lvl1pPr>
          </a:lstStyle>
          <a:p>
            <a:pPr lvl="0"/>
            <a:endParaRPr lang="en-NZ"/>
          </a:p>
        </p:txBody>
      </p:sp>
      <p:sp>
        <p:nvSpPr>
          <p:cNvPr id="5" name="Footer Placeholder 4"/>
          <p:cNvSpPr txBox="1">
            <a:spLocks noGrp="1"/>
          </p:cNvSpPr>
          <p:nvPr>
            <p:ph type="ftr" sz="quarter" idx="9"/>
          </p:nvPr>
        </p:nvSpPr>
        <p:spPr/>
        <p:txBody>
          <a:bodyPr/>
          <a:lstStyle>
            <a:lvl1pPr>
              <a:defRPr/>
            </a:lvl1pPr>
          </a:lstStyle>
          <a:p>
            <a:pPr lvl="0"/>
            <a:endParaRPr lang="en-NZ"/>
          </a:p>
        </p:txBody>
      </p:sp>
      <p:sp>
        <p:nvSpPr>
          <p:cNvPr id="6" name="Slide Number Placeholder 5"/>
          <p:cNvSpPr txBox="1">
            <a:spLocks noGrp="1"/>
          </p:cNvSpPr>
          <p:nvPr>
            <p:ph type="sldNum" sz="quarter" idx="8"/>
          </p:nvPr>
        </p:nvSpPr>
        <p:spPr/>
        <p:txBody>
          <a:bodyPr/>
          <a:lstStyle>
            <a:lvl1pPr>
              <a:defRPr/>
            </a:lvl1pPr>
          </a:lstStyle>
          <a:p>
            <a:pPr lvl="0"/>
            <a:fld id="{F315F82A-98CA-4C2C-9F25-F9BE594D5BB7}" type="slidenum">
              <a:t>‹#›</a:t>
            </a:fld>
            <a:endParaRPr lang="en-NZ"/>
          </a:p>
        </p:txBody>
      </p:sp>
    </p:spTree>
    <p:extLst>
      <p:ext uri="{BB962C8B-B14F-4D97-AF65-F5344CB8AC3E}">
        <p14:creationId xmlns:p14="http://schemas.microsoft.com/office/powerpoint/2010/main" val="4134476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nchorCtr="0"/>
          <a:lstStyle>
            <a:lvl1pPr algn="l">
              <a:defRPr lang="en-US" sz="3200" b="1">
                <a:solidFill>
                  <a:srgbClr val="BB2025"/>
                </a:solidFill>
                <a:latin typeface="Lato" pitchFamily="18"/>
              </a:defRPr>
            </a:lvl1pPr>
          </a:lstStyle>
          <a:p>
            <a:pPr lvl="0"/>
            <a:r>
              <a:rPr lang="en-US"/>
              <a:t>Click to edit Master title style</a:t>
            </a:r>
          </a:p>
        </p:txBody>
      </p:sp>
      <p:sp>
        <p:nvSpPr>
          <p:cNvPr id="3" name="Vertical Text Placeholder 2"/>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7"/>
          </p:nvPr>
        </p:nvSpPr>
        <p:spPr/>
        <p:txBody>
          <a:bodyPr/>
          <a:lstStyle>
            <a:lvl1pPr>
              <a:defRPr/>
            </a:lvl1pPr>
          </a:lstStyle>
          <a:p>
            <a:pPr lvl="0"/>
            <a:endParaRPr lang="en-NZ"/>
          </a:p>
        </p:txBody>
      </p:sp>
      <p:sp>
        <p:nvSpPr>
          <p:cNvPr id="5" name="Footer Placeholder 4"/>
          <p:cNvSpPr txBox="1">
            <a:spLocks noGrp="1"/>
          </p:cNvSpPr>
          <p:nvPr>
            <p:ph type="ftr" sz="quarter" idx="9"/>
          </p:nvPr>
        </p:nvSpPr>
        <p:spPr/>
        <p:txBody>
          <a:bodyPr/>
          <a:lstStyle>
            <a:lvl1pPr>
              <a:defRPr/>
            </a:lvl1pPr>
          </a:lstStyle>
          <a:p>
            <a:pPr lvl="0"/>
            <a:endParaRPr lang="en-NZ"/>
          </a:p>
        </p:txBody>
      </p:sp>
      <p:sp>
        <p:nvSpPr>
          <p:cNvPr id="6" name="Slide Number Placeholder 5"/>
          <p:cNvSpPr txBox="1">
            <a:spLocks noGrp="1"/>
          </p:cNvSpPr>
          <p:nvPr>
            <p:ph type="sldNum" sz="quarter" idx="8"/>
          </p:nvPr>
        </p:nvSpPr>
        <p:spPr/>
        <p:txBody>
          <a:bodyPr/>
          <a:lstStyle>
            <a:lvl1pPr>
              <a:defRPr/>
            </a:lvl1pPr>
          </a:lstStyle>
          <a:p>
            <a:pPr lvl="0"/>
            <a:fld id="{4DD4959C-A71C-49BC-93B7-7FD69CE9DF37}" type="slidenum">
              <a:t>‹#›</a:t>
            </a:fld>
            <a:endParaRPr lang="en-NZ"/>
          </a:p>
        </p:txBody>
      </p:sp>
    </p:spTree>
    <p:extLst>
      <p:ext uri="{BB962C8B-B14F-4D97-AF65-F5344CB8AC3E}">
        <p14:creationId xmlns:p14="http://schemas.microsoft.com/office/powerpoint/2010/main" val="3445085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txBox="1">
            <a:spLocks noGrp="1"/>
          </p:cNvSpPr>
          <p:nvPr>
            <p:ph type="title" orient="vert"/>
          </p:nvPr>
        </p:nvSpPr>
        <p:spPr>
          <a:xfrm>
            <a:off x="7056360" y="554044"/>
            <a:ext cx="2015995" cy="5702399"/>
          </a:xfrm>
        </p:spPr>
        <p:txBody>
          <a:bodyPr vert="eaVert" anchor="t"/>
          <a:lstStyle>
            <a:lvl1pPr algn="l">
              <a:defRPr lang="en-US" sz="3200" b="1">
                <a:solidFill>
                  <a:srgbClr val="BB2025"/>
                </a:solidFill>
                <a:latin typeface="Lato" pitchFamily="18"/>
              </a:defRPr>
            </a:lvl1pPr>
          </a:lstStyle>
          <a:p>
            <a:pPr lvl="0"/>
            <a:r>
              <a:rPr lang="en-US"/>
              <a:t>Click to edit Master title style</a:t>
            </a:r>
          </a:p>
        </p:txBody>
      </p:sp>
      <p:sp>
        <p:nvSpPr>
          <p:cNvPr id="3" name="Vertical Text Placeholder 2"/>
          <p:cNvSpPr txBox="1">
            <a:spLocks noGrp="1"/>
          </p:cNvSpPr>
          <p:nvPr>
            <p:ph type="body" orient="vert" idx="1"/>
          </p:nvPr>
        </p:nvSpPr>
        <p:spPr>
          <a:xfrm>
            <a:off x="1007997" y="554044"/>
            <a:ext cx="5896078" cy="5702399"/>
          </a:xfrm>
        </p:spPr>
        <p:txBody>
          <a:bodyPr vert="eaVert"/>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7"/>
          </p:nvPr>
        </p:nvSpPr>
        <p:spPr/>
        <p:txBody>
          <a:bodyPr/>
          <a:lstStyle>
            <a:lvl1pPr>
              <a:defRPr/>
            </a:lvl1pPr>
          </a:lstStyle>
          <a:p>
            <a:pPr lvl="0"/>
            <a:endParaRPr lang="en-NZ"/>
          </a:p>
        </p:txBody>
      </p:sp>
      <p:sp>
        <p:nvSpPr>
          <p:cNvPr id="5" name="Footer Placeholder 4"/>
          <p:cNvSpPr txBox="1">
            <a:spLocks noGrp="1"/>
          </p:cNvSpPr>
          <p:nvPr>
            <p:ph type="ftr" sz="quarter" idx="9"/>
          </p:nvPr>
        </p:nvSpPr>
        <p:spPr/>
        <p:txBody>
          <a:bodyPr/>
          <a:lstStyle>
            <a:lvl1pPr>
              <a:defRPr/>
            </a:lvl1pPr>
          </a:lstStyle>
          <a:p>
            <a:pPr lvl="0"/>
            <a:endParaRPr lang="en-NZ"/>
          </a:p>
        </p:txBody>
      </p:sp>
      <p:sp>
        <p:nvSpPr>
          <p:cNvPr id="6" name="Slide Number Placeholder 5"/>
          <p:cNvSpPr txBox="1">
            <a:spLocks noGrp="1"/>
          </p:cNvSpPr>
          <p:nvPr>
            <p:ph type="sldNum" sz="quarter" idx="8"/>
          </p:nvPr>
        </p:nvSpPr>
        <p:spPr/>
        <p:txBody>
          <a:bodyPr/>
          <a:lstStyle>
            <a:lvl1pPr>
              <a:defRPr/>
            </a:lvl1pPr>
          </a:lstStyle>
          <a:p>
            <a:pPr lvl="0"/>
            <a:fld id="{BD7FEBC6-B4B0-4D2C-B1A4-EAEFC01EDDC2}" type="slidenum">
              <a:t>‹#›</a:t>
            </a:fld>
            <a:endParaRPr lang="en-NZ"/>
          </a:p>
        </p:txBody>
      </p:sp>
    </p:spTree>
    <p:extLst>
      <p:ext uri="{BB962C8B-B14F-4D97-AF65-F5344CB8AC3E}">
        <p14:creationId xmlns:p14="http://schemas.microsoft.com/office/powerpoint/2010/main" val="86115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txBox="1">
            <a:spLocks noGrp="1"/>
          </p:cNvSpPr>
          <p:nvPr>
            <p:ph type="ctrTitle"/>
          </p:nvPr>
        </p:nvSpPr>
        <p:spPr>
          <a:xfrm>
            <a:off x="1260363" y="1236597"/>
            <a:ext cx="7559637" cy="2631963"/>
          </a:xfrm>
        </p:spPr>
        <p:txBody>
          <a:bodyPr/>
          <a:lstStyle>
            <a:lvl1pPr>
              <a:defRPr lang="en-US" sz="6000" b="1">
                <a:latin typeface="Lato" pitchFamily="18"/>
              </a:defRPr>
            </a:lvl1pPr>
          </a:lstStyle>
          <a:p>
            <a:pPr lvl="0"/>
            <a:r>
              <a:rPr lang="en-US"/>
              <a:t>Click to edit Master title style</a:t>
            </a:r>
          </a:p>
        </p:txBody>
      </p:sp>
      <p:sp>
        <p:nvSpPr>
          <p:cNvPr id="3" name="Subtitle 2"/>
          <p:cNvSpPr txBox="1">
            <a:spLocks noGrp="1"/>
          </p:cNvSpPr>
          <p:nvPr>
            <p:ph type="subTitle" idx="1"/>
          </p:nvPr>
        </p:nvSpPr>
        <p:spPr>
          <a:xfrm>
            <a:off x="1260363" y="3970443"/>
            <a:ext cx="7559637" cy="1825563"/>
          </a:xfrm>
        </p:spPr>
        <p:txBody>
          <a:bodyPr anchorCtr="1"/>
          <a:lstStyle>
            <a:lvl1pPr algn="ctr">
              <a:defRPr sz="2400"/>
            </a:lvl1pPr>
          </a:lstStyle>
          <a:p>
            <a:pPr lvl="0"/>
            <a:r>
              <a:rPr lang="en-US"/>
              <a:t>Click to edit Master subtitle style</a:t>
            </a:r>
          </a:p>
        </p:txBody>
      </p:sp>
      <p:sp>
        <p:nvSpPr>
          <p:cNvPr id="4" name="Date Placeholder 3"/>
          <p:cNvSpPr txBox="1">
            <a:spLocks noGrp="1"/>
          </p:cNvSpPr>
          <p:nvPr>
            <p:ph type="dt" sz="half" idx="7"/>
          </p:nvPr>
        </p:nvSpPr>
        <p:spPr/>
        <p:txBody>
          <a:bodyPr/>
          <a:lstStyle>
            <a:lvl1pPr>
              <a:defRPr/>
            </a:lvl1pPr>
          </a:lstStyle>
          <a:p>
            <a:pPr lvl="0"/>
            <a:endParaRPr lang="en-NZ"/>
          </a:p>
        </p:txBody>
      </p:sp>
      <p:sp>
        <p:nvSpPr>
          <p:cNvPr id="5" name="Footer Placeholder 4"/>
          <p:cNvSpPr txBox="1">
            <a:spLocks noGrp="1"/>
          </p:cNvSpPr>
          <p:nvPr>
            <p:ph type="ftr" sz="quarter" idx="9"/>
          </p:nvPr>
        </p:nvSpPr>
        <p:spPr/>
        <p:txBody>
          <a:bodyPr/>
          <a:lstStyle>
            <a:lvl1pPr>
              <a:defRPr/>
            </a:lvl1pPr>
          </a:lstStyle>
          <a:p>
            <a:pPr lvl="0"/>
            <a:endParaRPr lang="en-NZ"/>
          </a:p>
        </p:txBody>
      </p:sp>
      <p:sp>
        <p:nvSpPr>
          <p:cNvPr id="6" name="Slide Number Placeholder 5"/>
          <p:cNvSpPr txBox="1">
            <a:spLocks noGrp="1"/>
          </p:cNvSpPr>
          <p:nvPr>
            <p:ph type="sldNum" sz="quarter" idx="8"/>
          </p:nvPr>
        </p:nvSpPr>
        <p:spPr/>
        <p:txBody>
          <a:bodyPr/>
          <a:lstStyle>
            <a:lvl1pPr>
              <a:defRPr/>
            </a:lvl1pPr>
          </a:lstStyle>
          <a:p>
            <a:pPr lvl="0"/>
            <a:fld id="{D1DFC14F-B89A-48F2-AE77-4C11B6519B4B}" type="slidenum">
              <a:t>‹#›</a:t>
            </a:fld>
            <a:endParaRPr lang="en-NZ"/>
          </a:p>
        </p:txBody>
      </p:sp>
    </p:spTree>
    <p:extLst>
      <p:ext uri="{BB962C8B-B14F-4D97-AF65-F5344CB8AC3E}">
        <p14:creationId xmlns:p14="http://schemas.microsoft.com/office/powerpoint/2010/main" val="866525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nchorCtr="0"/>
          <a:lstStyle>
            <a:lvl1pPr algn="l">
              <a:defRPr lang="en-US" sz="2800" b="1">
                <a:latin typeface="Lato" pitchFamily="18"/>
              </a:defRPr>
            </a:lvl1pPr>
          </a:lstStyle>
          <a:p>
            <a:pPr lvl="0"/>
            <a:r>
              <a:rPr lang="en-US"/>
              <a:t>Click to edit Master title style</a:t>
            </a:r>
          </a:p>
        </p:txBody>
      </p:sp>
      <p:sp>
        <p:nvSpPr>
          <p:cNvPr id="3" name="Content Placeholder 2"/>
          <p:cNvSpPr txBox="1">
            <a:spLocks noGrp="1"/>
          </p:cNvSpPr>
          <p:nvPr>
            <p:ph type="title" idx="4294967295"/>
          </p:nvPr>
        </p:nvSpPr>
        <p:spPr>
          <a:xfrm>
            <a:off x="1239844" y="3463555"/>
            <a:ext cx="5327998" cy="4384804"/>
          </a:xfrm>
        </p:spPr>
        <p:txBody>
          <a:bodyPr anchor="t"/>
          <a:lstStyle>
            <a:lvl1pPr>
              <a:spcAft>
                <a:spcPts val="705"/>
              </a:spcAft>
              <a:defRPr lang="en-US" sz="1600">
                <a:latin typeface="Lato" pitchFamily="18"/>
              </a:defRPr>
            </a:lvl1pPr>
          </a:lstStyle>
          <a:p>
            <a:pPr lvl="0"/>
            <a:r>
              <a:rPr lang="en-US"/>
              <a:t>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
        <p:nvSpPr>
          <p:cNvPr id="4" name="Date Placeholder 3"/>
          <p:cNvSpPr txBox="1">
            <a:spLocks noGrp="1"/>
          </p:cNvSpPr>
          <p:nvPr>
            <p:ph type="dt" sz="half" idx="7"/>
          </p:nvPr>
        </p:nvSpPr>
        <p:spPr/>
        <p:txBody>
          <a:bodyPr/>
          <a:lstStyle>
            <a:lvl1pPr>
              <a:defRPr/>
            </a:lvl1pPr>
          </a:lstStyle>
          <a:p>
            <a:pPr lvl="0"/>
            <a:endParaRPr lang="en-NZ"/>
          </a:p>
        </p:txBody>
      </p:sp>
      <p:sp>
        <p:nvSpPr>
          <p:cNvPr id="5" name="Footer Placeholder 4"/>
          <p:cNvSpPr txBox="1">
            <a:spLocks noGrp="1"/>
          </p:cNvSpPr>
          <p:nvPr>
            <p:ph type="ftr" sz="quarter" idx="9"/>
          </p:nvPr>
        </p:nvSpPr>
        <p:spPr/>
        <p:txBody>
          <a:bodyPr/>
          <a:lstStyle>
            <a:lvl1pPr>
              <a:defRPr/>
            </a:lvl1pPr>
          </a:lstStyle>
          <a:p>
            <a:pPr lvl="0"/>
            <a:endParaRPr lang="en-NZ"/>
          </a:p>
        </p:txBody>
      </p:sp>
      <p:sp>
        <p:nvSpPr>
          <p:cNvPr id="6" name="Slide Number Placeholder 5"/>
          <p:cNvSpPr txBox="1">
            <a:spLocks noGrp="1"/>
          </p:cNvSpPr>
          <p:nvPr>
            <p:ph type="sldNum" sz="quarter" idx="8"/>
          </p:nvPr>
        </p:nvSpPr>
        <p:spPr/>
        <p:txBody>
          <a:bodyPr/>
          <a:lstStyle>
            <a:lvl1pPr>
              <a:defRPr/>
            </a:lvl1pPr>
          </a:lstStyle>
          <a:p>
            <a:pPr lvl="0"/>
            <a:fld id="{91EB9626-DD1C-4244-B3E8-8C4EED8B5E50}" type="slidenum">
              <a:t>‹#›</a:t>
            </a:fld>
            <a:endParaRPr lang="en-NZ"/>
          </a:p>
        </p:txBody>
      </p:sp>
    </p:spTree>
    <p:extLst>
      <p:ext uri="{BB962C8B-B14F-4D97-AF65-F5344CB8AC3E}">
        <p14:creationId xmlns:p14="http://schemas.microsoft.com/office/powerpoint/2010/main" val="23856193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txBox="1">
            <a:spLocks noGrp="1"/>
          </p:cNvSpPr>
          <p:nvPr>
            <p:ph type="title"/>
          </p:nvPr>
        </p:nvSpPr>
        <p:spPr>
          <a:xfrm>
            <a:off x="687235" y="1884240"/>
            <a:ext cx="8694718" cy="3144959"/>
          </a:xfrm>
        </p:spPr>
        <p:txBody>
          <a:bodyPr anchorCtr="0"/>
          <a:lstStyle>
            <a:lvl1pPr algn="l">
              <a:defRPr lang="en-US" sz="6000" b="1">
                <a:latin typeface="Lato" pitchFamily="18"/>
              </a:defRPr>
            </a:lvl1pPr>
          </a:lstStyle>
          <a:p>
            <a:pPr lvl="0"/>
            <a:r>
              <a:rPr lang="en-US"/>
              <a:t>Click to edit Master title style</a:t>
            </a:r>
          </a:p>
        </p:txBody>
      </p:sp>
      <p:sp>
        <p:nvSpPr>
          <p:cNvPr id="3" name="Text Placeholder 2"/>
          <p:cNvSpPr txBox="1">
            <a:spLocks noGrp="1"/>
          </p:cNvSpPr>
          <p:nvPr>
            <p:ph type="body" idx="1"/>
          </p:nvPr>
        </p:nvSpPr>
        <p:spPr>
          <a:xfrm>
            <a:off x="687235" y="5059439"/>
            <a:ext cx="8694718" cy="1652759"/>
          </a:xfrm>
        </p:spPr>
        <p:txBody>
          <a:bodyPr/>
          <a:lstStyle>
            <a:lvl1pPr>
              <a:defRPr sz="2400">
                <a:solidFill>
                  <a:srgbClr val="898989"/>
                </a:solidFill>
              </a:defRPr>
            </a:lvl1pPr>
          </a:lstStyle>
          <a:p>
            <a:pPr lvl="0"/>
            <a:r>
              <a:rPr lang="en-US"/>
              <a:t>Edit Master text styles</a:t>
            </a:r>
          </a:p>
        </p:txBody>
      </p:sp>
      <p:sp>
        <p:nvSpPr>
          <p:cNvPr id="4" name="Date Placeholder 3"/>
          <p:cNvSpPr txBox="1">
            <a:spLocks noGrp="1"/>
          </p:cNvSpPr>
          <p:nvPr>
            <p:ph type="dt" sz="half" idx="7"/>
          </p:nvPr>
        </p:nvSpPr>
        <p:spPr/>
        <p:txBody>
          <a:bodyPr/>
          <a:lstStyle>
            <a:lvl1pPr>
              <a:defRPr/>
            </a:lvl1pPr>
          </a:lstStyle>
          <a:p>
            <a:pPr lvl="0"/>
            <a:endParaRPr lang="en-NZ"/>
          </a:p>
        </p:txBody>
      </p:sp>
      <p:sp>
        <p:nvSpPr>
          <p:cNvPr id="5" name="Footer Placeholder 4"/>
          <p:cNvSpPr txBox="1">
            <a:spLocks noGrp="1"/>
          </p:cNvSpPr>
          <p:nvPr>
            <p:ph type="ftr" sz="quarter" idx="9"/>
          </p:nvPr>
        </p:nvSpPr>
        <p:spPr/>
        <p:txBody>
          <a:bodyPr/>
          <a:lstStyle>
            <a:lvl1pPr>
              <a:defRPr/>
            </a:lvl1pPr>
          </a:lstStyle>
          <a:p>
            <a:pPr lvl="0"/>
            <a:endParaRPr lang="en-NZ"/>
          </a:p>
        </p:txBody>
      </p:sp>
      <p:sp>
        <p:nvSpPr>
          <p:cNvPr id="6" name="Slide Number Placeholder 5"/>
          <p:cNvSpPr txBox="1">
            <a:spLocks noGrp="1"/>
          </p:cNvSpPr>
          <p:nvPr>
            <p:ph type="sldNum" sz="quarter" idx="8"/>
          </p:nvPr>
        </p:nvSpPr>
        <p:spPr/>
        <p:txBody>
          <a:bodyPr/>
          <a:lstStyle>
            <a:lvl1pPr>
              <a:defRPr/>
            </a:lvl1pPr>
          </a:lstStyle>
          <a:p>
            <a:pPr lvl="0"/>
            <a:fld id="{2CFD6DCD-D35A-4995-83A4-D030C29D438F}" type="slidenum">
              <a:t>‹#›</a:t>
            </a:fld>
            <a:endParaRPr lang="en-NZ"/>
          </a:p>
        </p:txBody>
      </p:sp>
    </p:spTree>
    <p:extLst>
      <p:ext uri="{BB962C8B-B14F-4D97-AF65-F5344CB8AC3E}">
        <p14:creationId xmlns:p14="http://schemas.microsoft.com/office/powerpoint/2010/main" val="3487456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nchorCtr="0"/>
          <a:lstStyle>
            <a:lvl1pPr algn="l">
              <a:defRPr lang="en-US" sz="2800" b="1">
                <a:latin typeface="Lato" pitchFamily="18"/>
              </a:defRPr>
            </a:lvl1pPr>
          </a:lstStyle>
          <a:p>
            <a:pPr lvl="0"/>
            <a:r>
              <a:rPr lang="en-US"/>
              <a:t>Click to edit Master title style</a:t>
            </a:r>
          </a:p>
        </p:txBody>
      </p:sp>
      <p:sp>
        <p:nvSpPr>
          <p:cNvPr id="3" name="Content Placeholder 2"/>
          <p:cNvSpPr txBox="1">
            <a:spLocks noGrp="1"/>
          </p:cNvSpPr>
          <p:nvPr>
            <p:ph type="title" idx="4294967295"/>
          </p:nvPr>
        </p:nvSpPr>
        <p:spPr>
          <a:xfrm>
            <a:off x="1239844" y="3463920"/>
            <a:ext cx="2587678" cy="4384804"/>
          </a:xfrm>
        </p:spPr>
        <p:txBody>
          <a:bodyPr anchor="t"/>
          <a:lstStyle>
            <a:lvl1pPr>
              <a:spcAft>
                <a:spcPts val="705"/>
              </a:spcAft>
              <a:defRPr lang="en-US" sz="1600">
                <a:latin typeface="Lato" pitchFamily="18"/>
              </a:defRPr>
            </a:lvl1pPr>
          </a:lstStyle>
          <a:p>
            <a:pPr lvl="0"/>
            <a:r>
              <a:rPr lang="en-US"/>
              <a:t>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
        <p:nvSpPr>
          <p:cNvPr id="4" name="Content Placeholder 3"/>
          <p:cNvSpPr txBox="1">
            <a:spLocks noGrp="1"/>
          </p:cNvSpPr>
          <p:nvPr>
            <p:ph type="title" idx="4294967295"/>
          </p:nvPr>
        </p:nvSpPr>
        <p:spPr>
          <a:xfrm>
            <a:off x="3979797" y="3463920"/>
            <a:ext cx="2587678" cy="4384804"/>
          </a:xfrm>
        </p:spPr>
        <p:txBody>
          <a:bodyPr anchor="t"/>
          <a:lstStyle>
            <a:lvl1pPr>
              <a:spcAft>
                <a:spcPts val="705"/>
              </a:spcAft>
              <a:defRPr lang="en-US" sz="1600">
                <a:latin typeface="Lato" pitchFamily="18"/>
              </a:defRPr>
            </a:lvl1pPr>
          </a:lstStyle>
          <a:p>
            <a:pPr lvl="0"/>
            <a:r>
              <a:rPr lang="en-US"/>
              <a:t>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
        <p:nvSpPr>
          <p:cNvPr id="5" name="Date Placeholder 4"/>
          <p:cNvSpPr txBox="1">
            <a:spLocks noGrp="1"/>
          </p:cNvSpPr>
          <p:nvPr>
            <p:ph type="dt" sz="half" idx="7"/>
          </p:nvPr>
        </p:nvSpPr>
        <p:spPr/>
        <p:txBody>
          <a:bodyPr/>
          <a:lstStyle>
            <a:lvl1pPr>
              <a:defRPr/>
            </a:lvl1pPr>
          </a:lstStyle>
          <a:p>
            <a:pPr lvl="0"/>
            <a:endParaRPr lang="en-NZ"/>
          </a:p>
        </p:txBody>
      </p:sp>
      <p:sp>
        <p:nvSpPr>
          <p:cNvPr id="6" name="Footer Placeholder 5"/>
          <p:cNvSpPr txBox="1">
            <a:spLocks noGrp="1"/>
          </p:cNvSpPr>
          <p:nvPr>
            <p:ph type="ftr" sz="quarter" idx="9"/>
          </p:nvPr>
        </p:nvSpPr>
        <p:spPr/>
        <p:txBody>
          <a:bodyPr/>
          <a:lstStyle>
            <a:lvl1pPr>
              <a:defRPr/>
            </a:lvl1pPr>
          </a:lstStyle>
          <a:p>
            <a:pPr lvl="0"/>
            <a:endParaRPr lang="en-NZ"/>
          </a:p>
        </p:txBody>
      </p:sp>
      <p:sp>
        <p:nvSpPr>
          <p:cNvPr id="7" name="Slide Number Placeholder 6"/>
          <p:cNvSpPr txBox="1">
            <a:spLocks noGrp="1"/>
          </p:cNvSpPr>
          <p:nvPr>
            <p:ph type="sldNum" sz="quarter" idx="8"/>
          </p:nvPr>
        </p:nvSpPr>
        <p:spPr/>
        <p:txBody>
          <a:bodyPr/>
          <a:lstStyle>
            <a:lvl1pPr>
              <a:defRPr/>
            </a:lvl1pPr>
          </a:lstStyle>
          <a:p>
            <a:pPr lvl="0"/>
            <a:fld id="{0805BBB6-ED79-40D2-8DED-6DB08DBF64E1}" type="slidenum">
              <a:t>‹#›</a:t>
            </a:fld>
            <a:endParaRPr lang="en-NZ"/>
          </a:p>
        </p:txBody>
      </p:sp>
    </p:spTree>
    <p:extLst>
      <p:ext uri="{BB962C8B-B14F-4D97-AF65-F5344CB8AC3E}">
        <p14:creationId xmlns:p14="http://schemas.microsoft.com/office/powerpoint/2010/main" val="19381485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txBox="1">
            <a:spLocks noGrp="1"/>
          </p:cNvSpPr>
          <p:nvPr>
            <p:ph type="title"/>
          </p:nvPr>
        </p:nvSpPr>
        <p:spPr>
          <a:xfrm>
            <a:off x="693718" y="403195"/>
            <a:ext cx="8694718" cy="1460516"/>
          </a:xfrm>
        </p:spPr>
        <p:txBody>
          <a:bodyPr anchorCtr="0"/>
          <a:lstStyle>
            <a:lvl1pPr algn="l">
              <a:defRPr lang="en-US" sz="2800" b="1">
                <a:latin typeface="Lato" pitchFamily="18"/>
              </a:defRPr>
            </a:lvl1pPr>
          </a:lstStyle>
          <a:p>
            <a:pPr lvl="0"/>
            <a:r>
              <a:rPr lang="en-US"/>
              <a:t>Click to edit Master title style</a:t>
            </a:r>
          </a:p>
        </p:txBody>
      </p:sp>
      <p:sp>
        <p:nvSpPr>
          <p:cNvPr id="3" name="Text Placeholder 2"/>
          <p:cNvSpPr txBox="1">
            <a:spLocks noGrp="1"/>
          </p:cNvSpPr>
          <p:nvPr>
            <p:ph type="body" idx="1"/>
          </p:nvPr>
        </p:nvSpPr>
        <p:spPr>
          <a:xfrm>
            <a:off x="693718" y="1852556"/>
            <a:ext cx="4265639" cy="907916"/>
          </a:xfrm>
        </p:spPr>
        <p:txBody>
          <a:bodyPr anchor="b"/>
          <a:lstStyle>
            <a:lvl1pPr>
              <a:defRPr sz="2400" b="1"/>
            </a:lvl1pPr>
          </a:lstStyle>
          <a:p>
            <a:pPr lvl="0"/>
            <a:r>
              <a:rPr lang="en-US"/>
              <a:t>Edit Master text styles</a:t>
            </a:r>
          </a:p>
        </p:txBody>
      </p:sp>
      <p:sp>
        <p:nvSpPr>
          <p:cNvPr id="4" name="Content Placeholder 3"/>
          <p:cNvSpPr txBox="1">
            <a:spLocks noGrp="1"/>
          </p:cNvSpPr>
          <p:nvPr>
            <p:ph type="title" idx="4294967295"/>
          </p:nvPr>
        </p:nvSpPr>
        <p:spPr>
          <a:xfrm>
            <a:off x="693718" y="2760838"/>
            <a:ext cx="4265639" cy="4062240"/>
          </a:xfrm>
        </p:spPr>
        <p:txBody>
          <a:bodyPr anchor="t"/>
          <a:lstStyle>
            <a:lvl1pPr>
              <a:spcAft>
                <a:spcPts val="705"/>
              </a:spcAft>
              <a:defRPr lang="en-US" sz="1600">
                <a:latin typeface="Lato" pitchFamily="18"/>
              </a:defRPr>
            </a:lvl1pPr>
          </a:lstStyle>
          <a:p>
            <a:pPr lvl="0"/>
            <a:r>
              <a:rPr lang="en-US"/>
              <a:t>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
        <p:nvSpPr>
          <p:cNvPr id="5" name="Text Placeholder 4"/>
          <p:cNvSpPr txBox="1">
            <a:spLocks noGrp="1"/>
          </p:cNvSpPr>
          <p:nvPr>
            <p:ph type="body" idx="3"/>
          </p:nvPr>
        </p:nvSpPr>
        <p:spPr>
          <a:xfrm>
            <a:off x="5103723" y="1852556"/>
            <a:ext cx="4284722" cy="907916"/>
          </a:xfrm>
        </p:spPr>
        <p:txBody>
          <a:bodyPr anchor="b"/>
          <a:lstStyle>
            <a:lvl1pPr>
              <a:defRPr sz="2400" b="1"/>
            </a:lvl1pPr>
          </a:lstStyle>
          <a:p>
            <a:pPr lvl="0"/>
            <a:r>
              <a:rPr lang="en-US"/>
              <a:t>Edit Master text styles</a:t>
            </a:r>
          </a:p>
        </p:txBody>
      </p:sp>
      <p:sp>
        <p:nvSpPr>
          <p:cNvPr id="6" name="Content Placeholder 5"/>
          <p:cNvSpPr txBox="1">
            <a:spLocks noGrp="1"/>
          </p:cNvSpPr>
          <p:nvPr>
            <p:ph type="title" idx="4294967295"/>
          </p:nvPr>
        </p:nvSpPr>
        <p:spPr>
          <a:xfrm>
            <a:off x="5103723" y="2760838"/>
            <a:ext cx="4284722" cy="4062240"/>
          </a:xfrm>
        </p:spPr>
        <p:txBody>
          <a:bodyPr anchor="t"/>
          <a:lstStyle>
            <a:lvl1pPr>
              <a:spcAft>
                <a:spcPts val="705"/>
              </a:spcAft>
              <a:defRPr lang="en-US" sz="1600">
                <a:latin typeface="Lato" pitchFamily="18"/>
              </a:defRPr>
            </a:lvl1pPr>
          </a:lstStyle>
          <a:p>
            <a:pPr lvl="0"/>
            <a:r>
              <a:rPr lang="en-US"/>
              <a:t>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
        <p:nvSpPr>
          <p:cNvPr id="7" name="Date Placeholder 6"/>
          <p:cNvSpPr txBox="1">
            <a:spLocks noGrp="1"/>
          </p:cNvSpPr>
          <p:nvPr>
            <p:ph type="dt" sz="half" idx="7"/>
          </p:nvPr>
        </p:nvSpPr>
        <p:spPr/>
        <p:txBody>
          <a:bodyPr/>
          <a:lstStyle>
            <a:lvl1pPr>
              <a:defRPr/>
            </a:lvl1pPr>
          </a:lstStyle>
          <a:p>
            <a:pPr lvl="0"/>
            <a:endParaRPr lang="en-NZ"/>
          </a:p>
        </p:txBody>
      </p:sp>
      <p:sp>
        <p:nvSpPr>
          <p:cNvPr id="8" name="Footer Placeholder 7"/>
          <p:cNvSpPr txBox="1">
            <a:spLocks noGrp="1"/>
          </p:cNvSpPr>
          <p:nvPr>
            <p:ph type="ftr" sz="quarter" idx="9"/>
          </p:nvPr>
        </p:nvSpPr>
        <p:spPr/>
        <p:txBody>
          <a:bodyPr/>
          <a:lstStyle>
            <a:lvl1pPr>
              <a:defRPr/>
            </a:lvl1pPr>
          </a:lstStyle>
          <a:p>
            <a:pPr lvl="0"/>
            <a:endParaRPr lang="en-NZ"/>
          </a:p>
        </p:txBody>
      </p:sp>
      <p:sp>
        <p:nvSpPr>
          <p:cNvPr id="9" name="Slide Number Placeholder 8"/>
          <p:cNvSpPr txBox="1">
            <a:spLocks noGrp="1"/>
          </p:cNvSpPr>
          <p:nvPr>
            <p:ph type="sldNum" sz="quarter" idx="8"/>
          </p:nvPr>
        </p:nvSpPr>
        <p:spPr/>
        <p:txBody>
          <a:bodyPr/>
          <a:lstStyle>
            <a:lvl1pPr>
              <a:defRPr/>
            </a:lvl1pPr>
          </a:lstStyle>
          <a:p>
            <a:pPr lvl="0"/>
            <a:fld id="{3124B57D-7C92-4618-A7AC-9DBB1BD48AC2}" type="slidenum">
              <a:t>‹#›</a:t>
            </a:fld>
            <a:endParaRPr lang="en-NZ"/>
          </a:p>
        </p:txBody>
      </p:sp>
    </p:spTree>
    <p:extLst>
      <p:ext uri="{BB962C8B-B14F-4D97-AF65-F5344CB8AC3E}">
        <p14:creationId xmlns:p14="http://schemas.microsoft.com/office/powerpoint/2010/main" val="20825610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nchorCtr="0"/>
          <a:lstStyle>
            <a:lvl1pPr algn="l">
              <a:defRPr lang="en-US" sz="2800" b="1">
                <a:latin typeface="Lato" pitchFamily="18"/>
              </a:defRPr>
            </a:lvl1pPr>
          </a:lstStyle>
          <a:p>
            <a:pPr lvl="0"/>
            <a:r>
              <a:rPr lang="en-US"/>
              <a:t>Click to edit Master title style</a:t>
            </a:r>
          </a:p>
        </p:txBody>
      </p:sp>
      <p:sp>
        <p:nvSpPr>
          <p:cNvPr id="3" name="Date Placeholder 2"/>
          <p:cNvSpPr txBox="1">
            <a:spLocks noGrp="1"/>
          </p:cNvSpPr>
          <p:nvPr>
            <p:ph type="dt" sz="half" idx="7"/>
          </p:nvPr>
        </p:nvSpPr>
        <p:spPr/>
        <p:txBody>
          <a:bodyPr/>
          <a:lstStyle>
            <a:lvl1pPr>
              <a:defRPr/>
            </a:lvl1pPr>
          </a:lstStyle>
          <a:p>
            <a:pPr lvl="0"/>
            <a:endParaRPr lang="en-NZ"/>
          </a:p>
        </p:txBody>
      </p:sp>
      <p:sp>
        <p:nvSpPr>
          <p:cNvPr id="4" name="Footer Placeholder 3"/>
          <p:cNvSpPr txBox="1">
            <a:spLocks noGrp="1"/>
          </p:cNvSpPr>
          <p:nvPr>
            <p:ph type="ftr" sz="quarter" idx="9"/>
          </p:nvPr>
        </p:nvSpPr>
        <p:spPr/>
        <p:txBody>
          <a:bodyPr/>
          <a:lstStyle>
            <a:lvl1pPr>
              <a:defRPr/>
            </a:lvl1pPr>
          </a:lstStyle>
          <a:p>
            <a:pPr lvl="0"/>
            <a:endParaRPr lang="en-NZ"/>
          </a:p>
        </p:txBody>
      </p:sp>
      <p:sp>
        <p:nvSpPr>
          <p:cNvPr id="5" name="Slide Number Placeholder 4"/>
          <p:cNvSpPr txBox="1">
            <a:spLocks noGrp="1"/>
          </p:cNvSpPr>
          <p:nvPr>
            <p:ph type="sldNum" sz="quarter" idx="8"/>
          </p:nvPr>
        </p:nvSpPr>
        <p:spPr/>
        <p:txBody>
          <a:bodyPr/>
          <a:lstStyle>
            <a:lvl1pPr>
              <a:defRPr/>
            </a:lvl1pPr>
          </a:lstStyle>
          <a:p>
            <a:pPr lvl="0"/>
            <a:fld id="{43AC3112-9927-4ABF-A44F-1E7A6857D9EE}" type="slidenum">
              <a:t>‹#›</a:t>
            </a:fld>
            <a:endParaRPr lang="en-NZ"/>
          </a:p>
        </p:txBody>
      </p:sp>
    </p:spTree>
    <p:extLst>
      <p:ext uri="{BB962C8B-B14F-4D97-AF65-F5344CB8AC3E}">
        <p14:creationId xmlns:p14="http://schemas.microsoft.com/office/powerpoint/2010/main" val="41448591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txBox="1">
            <a:spLocks noGrp="1"/>
          </p:cNvSpPr>
          <p:nvPr>
            <p:ph type="dt" sz="half" idx="7"/>
          </p:nvPr>
        </p:nvSpPr>
        <p:spPr/>
        <p:txBody>
          <a:bodyPr/>
          <a:lstStyle>
            <a:lvl1pPr>
              <a:defRPr/>
            </a:lvl1pPr>
          </a:lstStyle>
          <a:p>
            <a:pPr lvl="0"/>
            <a:endParaRPr lang="en-NZ"/>
          </a:p>
        </p:txBody>
      </p:sp>
      <p:sp>
        <p:nvSpPr>
          <p:cNvPr id="3" name="Footer Placeholder 2"/>
          <p:cNvSpPr txBox="1">
            <a:spLocks noGrp="1"/>
          </p:cNvSpPr>
          <p:nvPr>
            <p:ph type="ftr" sz="quarter" idx="9"/>
          </p:nvPr>
        </p:nvSpPr>
        <p:spPr/>
        <p:txBody>
          <a:bodyPr/>
          <a:lstStyle>
            <a:lvl1pPr>
              <a:defRPr/>
            </a:lvl1pPr>
          </a:lstStyle>
          <a:p>
            <a:pPr lvl="0"/>
            <a:endParaRPr lang="en-NZ"/>
          </a:p>
        </p:txBody>
      </p:sp>
      <p:sp>
        <p:nvSpPr>
          <p:cNvPr id="4" name="Slide Number Placeholder 3"/>
          <p:cNvSpPr txBox="1">
            <a:spLocks noGrp="1"/>
          </p:cNvSpPr>
          <p:nvPr>
            <p:ph type="sldNum" sz="quarter" idx="8"/>
          </p:nvPr>
        </p:nvSpPr>
        <p:spPr/>
        <p:txBody>
          <a:bodyPr/>
          <a:lstStyle>
            <a:lvl1pPr>
              <a:defRPr/>
            </a:lvl1pPr>
          </a:lstStyle>
          <a:p>
            <a:pPr lvl="0"/>
            <a:fld id="{1D5F7CC0-F25A-4AE2-9C8F-C8F037D6CCBB}" type="slidenum">
              <a:t>‹#›</a:t>
            </a:fld>
            <a:endParaRPr lang="en-NZ"/>
          </a:p>
        </p:txBody>
      </p:sp>
    </p:spTree>
    <p:extLst>
      <p:ext uri="{BB962C8B-B14F-4D97-AF65-F5344CB8AC3E}">
        <p14:creationId xmlns:p14="http://schemas.microsoft.com/office/powerpoint/2010/main" val="21042463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693718" y="503276"/>
            <a:ext cx="3251158" cy="1765441"/>
          </a:xfrm>
        </p:spPr>
        <p:txBody>
          <a:bodyPr anchorCtr="0"/>
          <a:lstStyle>
            <a:lvl1pPr algn="l">
              <a:defRPr lang="en-US" sz="3200" b="1">
                <a:latin typeface="Lato" pitchFamily="18"/>
              </a:defRPr>
            </a:lvl1pPr>
          </a:lstStyle>
          <a:p>
            <a:pPr lvl="0"/>
            <a:r>
              <a:rPr lang="en-US"/>
              <a:t>Click to edit Master title style</a:t>
            </a:r>
          </a:p>
        </p:txBody>
      </p:sp>
      <p:sp>
        <p:nvSpPr>
          <p:cNvPr id="3" name="Content Placeholder 2"/>
          <p:cNvSpPr txBox="1">
            <a:spLocks noGrp="1"/>
          </p:cNvSpPr>
          <p:nvPr>
            <p:ph type="title" idx="4294967295"/>
          </p:nvPr>
        </p:nvSpPr>
        <p:spPr>
          <a:xfrm>
            <a:off x="4286158" y="1088995"/>
            <a:ext cx="5102278" cy="5372282"/>
          </a:xfrm>
        </p:spPr>
        <p:txBody>
          <a:bodyPr anchor="t"/>
          <a:lstStyle>
            <a:lvl1pPr>
              <a:spcAft>
                <a:spcPts val="705"/>
              </a:spcAft>
              <a:defRPr lang="en-US" sz="3200">
                <a:latin typeface="Lato" pitchFamily="18"/>
              </a:defRPr>
            </a:lvl1pPr>
          </a:lstStyle>
          <a:p>
            <a:pPr lvl="0"/>
            <a:r>
              <a:rPr lang="en-US"/>
              <a:t>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
        <p:nvSpPr>
          <p:cNvPr id="4" name="Text Placeholder 3"/>
          <p:cNvSpPr txBox="1">
            <a:spLocks noGrp="1"/>
          </p:cNvSpPr>
          <p:nvPr>
            <p:ph type="body" idx="2"/>
          </p:nvPr>
        </p:nvSpPr>
        <p:spPr>
          <a:xfrm>
            <a:off x="693718" y="2268361"/>
            <a:ext cx="3251158" cy="4200479"/>
          </a:xfrm>
        </p:spPr>
        <p:txBody>
          <a:bodyPr/>
          <a:lstStyle>
            <a:lvl1pPr>
              <a:defRPr/>
            </a:lvl1pPr>
          </a:lstStyle>
          <a:p>
            <a:pPr lvl="0"/>
            <a:r>
              <a:rPr lang="en-US"/>
              <a:t>Edit Master text styles</a:t>
            </a:r>
          </a:p>
        </p:txBody>
      </p:sp>
      <p:sp>
        <p:nvSpPr>
          <p:cNvPr id="5" name="Date Placeholder 4"/>
          <p:cNvSpPr txBox="1">
            <a:spLocks noGrp="1"/>
          </p:cNvSpPr>
          <p:nvPr>
            <p:ph type="dt" sz="half" idx="7"/>
          </p:nvPr>
        </p:nvSpPr>
        <p:spPr/>
        <p:txBody>
          <a:bodyPr/>
          <a:lstStyle>
            <a:lvl1pPr>
              <a:defRPr/>
            </a:lvl1pPr>
          </a:lstStyle>
          <a:p>
            <a:pPr lvl="0"/>
            <a:endParaRPr lang="en-NZ"/>
          </a:p>
        </p:txBody>
      </p:sp>
      <p:sp>
        <p:nvSpPr>
          <p:cNvPr id="6" name="Footer Placeholder 5"/>
          <p:cNvSpPr txBox="1">
            <a:spLocks noGrp="1"/>
          </p:cNvSpPr>
          <p:nvPr>
            <p:ph type="ftr" sz="quarter" idx="9"/>
          </p:nvPr>
        </p:nvSpPr>
        <p:spPr/>
        <p:txBody>
          <a:bodyPr/>
          <a:lstStyle>
            <a:lvl1pPr>
              <a:defRPr/>
            </a:lvl1pPr>
          </a:lstStyle>
          <a:p>
            <a:pPr lvl="0"/>
            <a:endParaRPr lang="en-NZ"/>
          </a:p>
        </p:txBody>
      </p:sp>
      <p:sp>
        <p:nvSpPr>
          <p:cNvPr id="7" name="Slide Number Placeholder 6"/>
          <p:cNvSpPr txBox="1">
            <a:spLocks noGrp="1"/>
          </p:cNvSpPr>
          <p:nvPr>
            <p:ph type="sldNum" sz="quarter" idx="8"/>
          </p:nvPr>
        </p:nvSpPr>
        <p:spPr/>
        <p:txBody>
          <a:bodyPr/>
          <a:lstStyle>
            <a:lvl1pPr>
              <a:defRPr/>
            </a:lvl1pPr>
          </a:lstStyle>
          <a:p>
            <a:pPr lvl="0"/>
            <a:fld id="{8E2340D0-71D7-4BE8-9C23-FEE564F15662}" type="slidenum">
              <a:t>‹#›</a:t>
            </a:fld>
            <a:endParaRPr lang="en-NZ"/>
          </a:p>
        </p:txBody>
      </p:sp>
    </p:spTree>
    <p:extLst>
      <p:ext uri="{BB962C8B-B14F-4D97-AF65-F5344CB8AC3E}">
        <p14:creationId xmlns:p14="http://schemas.microsoft.com/office/powerpoint/2010/main" val="389522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nchorCtr="0"/>
          <a:lstStyle>
            <a:lvl1pPr algn="l">
              <a:defRPr lang="en-US" sz="3200" b="1">
                <a:solidFill>
                  <a:srgbClr val="BB2025"/>
                </a:solidFill>
                <a:latin typeface="Lato" pitchFamily="18"/>
              </a:defRPr>
            </a:lvl1pPr>
          </a:lstStyle>
          <a:p>
            <a:pPr lvl="0"/>
            <a:r>
              <a:rPr lang="en-US"/>
              <a:t>Click to edit Master title style</a:t>
            </a:r>
          </a:p>
        </p:txBody>
      </p:sp>
      <p:sp>
        <p:nvSpPr>
          <p:cNvPr id="3" name="Content Placeholder 2"/>
          <p:cNvSpPr txBox="1">
            <a:spLocks noGrp="1"/>
          </p:cNvSpPr>
          <p:nvPr>
            <p:ph type="title" idx="4294967295"/>
          </p:nvPr>
        </p:nvSpPr>
        <p:spPr>
          <a:xfrm>
            <a:off x="1007997" y="1871996"/>
            <a:ext cx="8064002" cy="4384804"/>
          </a:xfrm>
        </p:spPr>
        <p:txBody>
          <a:bodyPr anchor="t"/>
          <a:lstStyle>
            <a:lvl1pPr>
              <a:lnSpc>
                <a:spcPct val="150000"/>
              </a:lnSpc>
              <a:spcAft>
                <a:spcPts val="885"/>
              </a:spcAft>
              <a:defRPr lang="en-US" sz="2000">
                <a:latin typeface="Lato" pitchFamily="18"/>
              </a:defRPr>
            </a:lvl1pPr>
          </a:lstStyle>
          <a:p>
            <a:pPr lvl="0"/>
            <a:r>
              <a:rPr lang="en-US"/>
              <a:t>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
        <p:nvSpPr>
          <p:cNvPr id="4" name="Date Placeholder 3"/>
          <p:cNvSpPr txBox="1">
            <a:spLocks noGrp="1"/>
          </p:cNvSpPr>
          <p:nvPr>
            <p:ph type="dt" sz="half" idx="7"/>
          </p:nvPr>
        </p:nvSpPr>
        <p:spPr/>
        <p:txBody>
          <a:bodyPr/>
          <a:lstStyle>
            <a:lvl1pPr>
              <a:defRPr/>
            </a:lvl1pPr>
          </a:lstStyle>
          <a:p>
            <a:pPr lvl="0"/>
            <a:endParaRPr lang="en-NZ"/>
          </a:p>
        </p:txBody>
      </p:sp>
      <p:sp>
        <p:nvSpPr>
          <p:cNvPr id="5" name="Footer Placeholder 4"/>
          <p:cNvSpPr txBox="1">
            <a:spLocks noGrp="1"/>
          </p:cNvSpPr>
          <p:nvPr>
            <p:ph type="ftr" sz="quarter" idx="9"/>
          </p:nvPr>
        </p:nvSpPr>
        <p:spPr/>
        <p:txBody>
          <a:bodyPr/>
          <a:lstStyle>
            <a:lvl1pPr>
              <a:defRPr/>
            </a:lvl1pPr>
          </a:lstStyle>
          <a:p>
            <a:pPr lvl="0"/>
            <a:endParaRPr lang="en-NZ"/>
          </a:p>
        </p:txBody>
      </p:sp>
      <p:sp>
        <p:nvSpPr>
          <p:cNvPr id="6" name="Slide Number Placeholder 5"/>
          <p:cNvSpPr txBox="1">
            <a:spLocks noGrp="1"/>
          </p:cNvSpPr>
          <p:nvPr>
            <p:ph type="sldNum" sz="quarter" idx="8"/>
          </p:nvPr>
        </p:nvSpPr>
        <p:spPr/>
        <p:txBody>
          <a:bodyPr/>
          <a:lstStyle>
            <a:lvl1pPr>
              <a:defRPr/>
            </a:lvl1pPr>
          </a:lstStyle>
          <a:p>
            <a:pPr lvl="0"/>
            <a:fld id="{B3B9C03D-BFFE-4821-A655-A2BC6BD9A7F2}" type="slidenum">
              <a:t>‹#›</a:t>
            </a:fld>
            <a:endParaRPr lang="en-NZ"/>
          </a:p>
        </p:txBody>
      </p:sp>
    </p:spTree>
    <p:extLst>
      <p:ext uri="{BB962C8B-B14F-4D97-AF65-F5344CB8AC3E}">
        <p14:creationId xmlns:p14="http://schemas.microsoft.com/office/powerpoint/2010/main" val="33180504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693718" y="503276"/>
            <a:ext cx="3251158" cy="1765441"/>
          </a:xfrm>
        </p:spPr>
        <p:txBody>
          <a:bodyPr anchorCtr="0"/>
          <a:lstStyle>
            <a:lvl1pPr algn="l">
              <a:defRPr lang="en-US" sz="3200" b="1">
                <a:latin typeface="Lato" pitchFamily="18"/>
              </a:defRPr>
            </a:lvl1pPr>
          </a:lstStyle>
          <a:p>
            <a:pPr lvl="0"/>
            <a:r>
              <a:rPr lang="en-US"/>
              <a:t>Click to edit Master title style</a:t>
            </a:r>
          </a:p>
        </p:txBody>
      </p:sp>
      <p:sp>
        <p:nvSpPr>
          <p:cNvPr id="3" name="Picture Placeholder 2"/>
          <p:cNvSpPr txBox="1">
            <a:spLocks noGrp="1"/>
          </p:cNvSpPr>
          <p:nvPr>
            <p:ph type="title" idx="4294967295"/>
          </p:nvPr>
        </p:nvSpPr>
        <p:spPr>
          <a:xfrm>
            <a:off x="4286158" y="1088995"/>
            <a:ext cx="5102278" cy="5372282"/>
          </a:xfrm>
        </p:spPr>
        <p:txBody>
          <a:bodyPr anchor="t"/>
          <a:lstStyle>
            <a:lvl1pPr>
              <a:defRPr/>
            </a:lvl1pPr>
          </a:lstStyle>
          <a:p>
            <a:pPr lvl="0"/>
            <a:endParaRPr lang="en-NZ"/>
          </a:p>
        </p:txBody>
      </p:sp>
      <p:sp>
        <p:nvSpPr>
          <p:cNvPr id="4" name="Text Placeholder 3"/>
          <p:cNvSpPr txBox="1">
            <a:spLocks noGrp="1"/>
          </p:cNvSpPr>
          <p:nvPr>
            <p:ph type="body" idx="2"/>
          </p:nvPr>
        </p:nvSpPr>
        <p:spPr>
          <a:xfrm>
            <a:off x="693718" y="2268361"/>
            <a:ext cx="3251158" cy="4200479"/>
          </a:xfrm>
        </p:spPr>
        <p:txBody>
          <a:bodyPr/>
          <a:lstStyle>
            <a:lvl1pPr>
              <a:defRPr/>
            </a:lvl1pPr>
          </a:lstStyle>
          <a:p>
            <a:pPr lvl="0"/>
            <a:r>
              <a:rPr lang="en-US"/>
              <a:t>Edit Master text styles</a:t>
            </a:r>
          </a:p>
        </p:txBody>
      </p:sp>
      <p:sp>
        <p:nvSpPr>
          <p:cNvPr id="5" name="Date Placeholder 4"/>
          <p:cNvSpPr txBox="1">
            <a:spLocks noGrp="1"/>
          </p:cNvSpPr>
          <p:nvPr>
            <p:ph type="dt" sz="half" idx="7"/>
          </p:nvPr>
        </p:nvSpPr>
        <p:spPr/>
        <p:txBody>
          <a:bodyPr/>
          <a:lstStyle>
            <a:lvl1pPr>
              <a:defRPr/>
            </a:lvl1pPr>
          </a:lstStyle>
          <a:p>
            <a:pPr lvl="0"/>
            <a:endParaRPr lang="en-NZ"/>
          </a:p>
        </p:txBody>
      </p:sp>
      <p:sp>
        <p:nvSpPr>
          <p:cNvPr id="6" name="Footer Placeholder 5"/>
          <p:cNvSpPr txBox="1">
            <a:spLocks noGrp="1"/>
          </p:cNvSpPr>
          <p:nvPr>
            <p:ph type="ftr" sz="quarter" idx="9"/>
          </p:nvPr>
        </p:nvSpPr>
        <p:spPr/>
        <p:txBody>
          <a:bodyPr/>
          <a:lstStyle>
            <a:lvl1pPr>
              <a:defRPr/>
            </a:lvl1pPr>
          </a:lstStyle>
          <a:p>
            <a:pPr lvl="0"/>
            <a:endParaRPr lang="en-NZ"/>
          </a:p>
        </p:txBody>
      </p:sp>
      <p:sp>
        <p:nvSpPr>
          <p:cNvPr id="7" name="Slide Number Placeholder 6"/>
          <p:cNvSpPr txBox="1">
            <a:spLocks noGrp="1"/>
          </p:cNvSpPr>
          <p:nvPr>
            <p:ph type="sldNum" sz="quarter" idx="8"/>
          </p:nvPr>
        </p:nvSpPr>
        <p:spPr/>
        <p:txBody>
          <a:bodyPr/>
          <a:lstStyle>
            <a:lvl1pPr>
              <a:defRPr/>
            </a:lvl1pPr>
          </a:lstStyle>
          <a:p>
            <a:pPr lvl="0"/>
            <a:fld id="{7078E66D-2E14-44A6-AC23-447E64A7CB02}" type="slidenum">
              <a:t>‹#›</a:t>
            </a:fld>
            <a:endParaRPr lang="en-NZ"/>
          </a:p>
        </p:txBody>
      </p:sp>
    </p:spTree>
    <p:extLst>
      <p:ext uri="{BB962C8B-B14F-4D97-AF65-F5344CB8AC3E}">
        <p14:creationId xmlns:p14="http://schemas.microsoft.com/office/powerpoint/2010/main" val="17909544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nchorCtr="0"/>
          <a:lstStyle>
            <a:lvl1pPr algn="l">
              <a:defRPr lang="en-US" sz="2800" b="1">
                <a:latin typeface="Lato" pitchFamily="18"/>
              </a:defRPr>
            </a:lvl1pPr>
          </a:lstStyle>
          <a:p>
            <a:pPr lvl="0"/>
            <a:r>
              <a:rPr lang="en-US"/>
              <a:t>Click to edit Master title style</a:t>
            </a:r>
          </a:p>
        </p:txBody>
      </p:sp>
      <p:sp>
        <p:nvSpPr>
          <p:cNvPr id="3" name="Vertical Text Placeholder 2"/>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7"/>
          </p:nvPr>
        </p:nvSpPr>
        <p:spPr/>
        <p:txBody>
          <a:bodyPr/>
          <a:lstStyle>
            <a:lvl1pPr>
              <a:defRPr/>
            </a:lvl1pPr>
          </a:lstStyle>
          <a:p>
            <a:pPr lvl="0"/>
            <a:endParaRPr lang="en-NZ"/>
          </a:p>
        </p:txBody>
      </p:sp>
      <p:sp>
        <p:nvSpPr>
          <p:cNvPr id="5" name="Footer Placeholder 4"/>
          <p:cNvSpPr txBox="1">
            <a:spLocks noGrp="1"/>
          </p:cNvSpPr>
          <p:nvPr>
            <p:ph type="ftr" sz="quarter" idx="9"/>
          </p:nvPr>
        </p:nvSpPr>
        <p:spPr/>
        <p:txBody>
          <a:bodyPr/>
          <a:lstStyle>
            <a:lvl1pPr>
              <a:defRPr/>
            </a:lvl1pPr>
          </a:lstStyle>
          <a:p>
            <a:pPr lvl="0"/>
            <a:endParaRPr lang="en-NZ"/>
          </a:p>
        </p:txBody>
      </p:sp>
      <p:sp>
        <p:nvSpPr>
          <p:cNvPr id="6" name="Slide Number Placeholder 5"/>
          <p:cNvSpPr txBox="1">
            <a:spLocks noGrp="1"/>
          </p:cNvSpPr>
          <p:nvPr>
            <p:ph type="sldNum" sz="quarter" idx="8"/>
          </p:nvPr>
        </p:nvSpPr>
        <p:spPr/>
        <p:txBody>
          <a:bodyPr/>
          <a:lstStyle>
            <a:lvl1pPr>
              <a:defRPr/>
            </a:lvl1pPr>
          </a:lstStyle>
          <a:p>
            <a:pPr lvl="0"/>
            <a:fld id="{FFF8B8AB-03C9-4AE2-ADDE-D904698584A5}" type="slidenum">
              <a:t>‹#›</a:t>
            </a:fld>
            <a:endParaRPr lang="en-NZ"/>
          </a:p>
        </p:txBody>
      </p:sp>
    </p:spTree>
    <p:extLst>
      <p:ext uri="{BB962C8B-B14F-4D97-AF65-F5344CB8AC3E}">
        <p14:creationId xmlns:p14="http://schemas.microsoft.com/office/powerpoint/2010/main" val="13186990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txBox="1">
            <a:spLocks noGrp="1"/>
          </p:cNvSpPr>
          <p:nvPr>
            <p:ph type="title" orient="vert"/>
          </p:nvPr>
        </p:nvSpPr>
        <p:spPr>
          <a:xfrm>
            <a:off x="5235479" y="1800362"/>
            <a:ext cx="1331997" cy="6048362"/>
          </a:xfrm>
        </p:spPr>
        <p:txBody>
          <a:bodyPr vert="eaVert" anchor="t" anchorCtr="0"/>
          <a:lstStyle>
            <a:lvl1pPr algn="l">
              <a:defRPr lang="en-US" sz="2800" b="1">
                <a:latin typeface="Lato" pitchFamily="18"/>
              </a:defRPr>
            </a:lvl1pPr>
          </a:lstStyle>
          <a:p>
            <a:pPr lvl="0"/>
            <a:r>
              <a:rPr lang="en-US"/>
              <a:t>Click to edit Master title style</a:t>
            </a:r>
          </a:p>
        </p:txBody>
      </p:sp>
      <p:sp>
        <p:nvSpPr>
          <p:cNvPr id="3" name="Vertical Text Placeholder 2"/>
          <p:cNvSpPr txBox="1">
            <a:spLocks noGrp="1"/>
          </p:cNvSpPr>
          <p:nvPr>
            <p:ph type="body" orient="vert" idx="1"/>
          </p:nvPr>
        </p:nvSpPr>
        <p:spPr>
          <a:xfrm>
            <a:off x="1239844" y="1800362"/>
            <a:ext cx="3843360" cy="6048362"/>
          </a:xfrm>
        </p:spPr>
        <p:txBody>
          <a:bodyPr vert="eaVert"/>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7"/>
          </p:nvPr>
        </p:nvSpPr>
        <p:spPr/>
        <p:txBody>
          <a:bodyPr/>
          <a:lstStyle>
            <a:lvl1pPr>
              <a:defRPr/>
            </a:lvl1pPr>
          </a:lstStyle>
          <a:p>
            <a:pPr lvl="0"/>
            <a:endParaRPr lang="en-NZ"/>
          </a:p>
        </p:txBody>
      </p:sp>
      <p:sp>
        <p:nvSpPr>
          <p:cNvPr id="5" name="Footer Placeholder 4"/>
          <p:cNvSpPr txBox="1">
            <a:spLocks noGrp="1"/>
          </p:cNvSpPr>
          <p:nvPr>
            <p:ph type="ftr" sz="quarter" idx="9"/>
          </p:nvPr>
        </p:nvSpPr>
        <p:spPr/>
        <p:txBody>
          <a:bodyPr/>
          <a:lstStyle>
            <a:lvl1pPr>
              <a:defRPr/>
            </a:lvl1pPr>
          </a:lstStyle>
          <a:p>
            <a:pPr lvl="0"/>
            <a:endParaRPr lang="en-NZ"/>
          </a:p>
        </p:txBody>
      </p:sp>
      <p:sp>
        <p:nvSpPr>
          <p:cNvPr id="6" name="Slide Number Placeholder 5"/>
          <p:cNvSpPr txBox="1">
            <a:spLocks noGrp="1"/>
          </p:cNvSpPr>
          <p:nvPr>
            <p:ph type="sldNum" sz="quarter" idx="8"/>
          </p:nvPr>
        </p:nvSpPr>
        <p:spPr/>
        <p:txBody>
          <a:bodyPr/>
          <a:lstStyle>
            <a:lvl1pPr>
              <a:defRPr/>
            </a:lvl1pPr>
          </a:lstStyle>
          <a:p>
            <a:pPr lvl="0"/>
            <a:fld id="{A869594C-20F4-454D-87D2-ACF1A0E7947B}" type="slidenum">
              <a:t>‹#›</a:t>
            </a:fld>
            <a:endParaRPr lang="en-NZ"/>
          </a:p>
        </p:txBody>
      </p:sp>
    </p:spTree>
    <p:extLst>
      <p:ext uri="{BB962C8B-B14F-4D97-AF65-F5344CB8AC3E}">
        <p14:creationId xmlns:p14="http://schemas.microsoft.com/office/powerpoint/2010/main" val="4134162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txBox="1">
            <a:spLocks noGrp="1"/>
          </p:cNvSpPr>
          <p:nvPr>
            <p:ph type="title"/>
          </p:nvPr>
        </p:nvSpPr>
        <p:spPr>
          <a:xfrm>
            <a:off x="687235" y="1884240"/>
            <a:ext cx="8694718" cy="3144959"/>
          </a:xfrm>
        </p:spPr>
        <p:txBody>
          <a:bodyPr anchor="b" anchorCtr="0"/>
          <a:lstStyle>
            <a:lvl1pPr algn="l">
              <a:defRPr lang="en-US" sz="6000" b="1">
                <a:solidFill>
                  <a:srgbClr val="BB2025"/>
                </a:solidFill>
                <a:latin typeface="Lato" pitchFamily="18"/>
              </a:defRPr>
            </a:lvl1pPr>
          </a:lstStyle>
          <a:p>
            <a:pPr lvl="0"/>
            <a:r>
              <a:rPr lang="en-US"/>
              <a:t>Click to edit Master title style</a:t>
            </a:r>
          </a:p>
        </p:txBody>
      </p:sp>
      <p:sp>
        <p:nvSpPr>
          <p:cNvPr id="3" name="Text Placeholder 2"/>
          <p:cNvSpPr txBox="1">
            <a:spLocks noGrp="1"/>
          </p:cNvSpPr>
          <p:nvPr>
            <p:ph type="body" idx="1"/>
          </p:nvPr>
        </p:nvSpPr>
        <p:spPr>
          <a:xfrm>
            <a:off x="687235" y="5059439"/>
            <a:ext cx="8694718" cy="1652759"/>
          </a:xfrm>
        </p:spPr>
        <p:txBody>
          <a:bodyPr/>
          <a:lstStyle>
            <a:lvl1pPr>
              <a:defRPr sz="2400">
                <a:solidFill>
                  <a:srgbClr val="898989"/>
                </a:solidFill>
              </a:defRPr>
            </a:lvl1pPr>
          </a:lstStyle>
          <a:p>
            <a:pPr lvl="0"/>
            <a:r>
              <a:rPr lang="en-US"/>
              <a:t>Edit Master text styles</a:t>
            </a:r>
          </a:p>
        </p:txBody>
      </p:sp>
      <p:sp>
        <p:nvSpPr>
          <p:cNvPr id="4" name="Date Placeholder 3"/>
          <p:cNvSpPr txBox="1">
            <a:spLocks noGrp="1"/>
          </p:cNvSpPr>
          <p:nvPr>
            <p:ph type="dt" sz="half" idx="7"/>
          </p:nvPr>
        </p:nvSpPr>
        <p:spPr/>
        <p:txBody>
          <a:bodyPr/>
          <a:lstStyle>
            <a:lvl1pPr>
              <a:defRPr/>
            </a:lvl1pPr>
          </a:lstStyle>
          <a:p>
            <a:pPr lvl="0"/>
            <a:endParaRPr lang="en-NZ"/>
          </a:p>
        </p:txBody>
      </p:sp>
      <p:sp>
        <p:nvSpPr>
          <p:cNvPr id="5" name="Footer Placeholder 4"/>
          <p:cNvSpPr txBox="1">
            <a:spLocks noGrp="1"/>
          </p:cNvSpPr>
          <p:nvPr>
            <p:ph type="ftr" sz="quarter" idx="9"/>
          </p:nvPr>
        </p:nvSpPr>
        <p:spPr/>
        <p:txBody>
          <a:bodyPr/>
          <a:lstStyle>
            <a:lvl1pPr>
              <a:defRPr/>
            </a:lvl1pPr>
          </a:lstStyle>
          <a:p>
            <a:pPr lvl="0"/>
            <a:endParaRPr lang="en-NZ"/>
          </a:p>
        </p:txBody>
      </p:sp>
      <p:sp>
        <p:nvSpPr>
          <p:cNvPr id="6" name="Slide Number Placeholder 5"/>
          <p:cNvSpPr txBox="1">
            <a:spLocks noGrp="1"/>
          </p:cNvSpPr>
          <p:nvPr>
            <p:ph type="sldNum" sz="quarter" idx="8"/>
          </p:nvPr>
        </p:nvSpPr>
        <p:spPr/>
        <p:txBody>
          <a:bodyPr/>
          <a:lstStyle>
            <a:lvl1pPr>
              <a:defRPr/>
            </a:lvl1pPr>
          </a:lstStyle>
          <a:p>
            <a:pPr lvl="0"/>
            <a:fld id="{89817404-04C8-4D04-AED8-095CF116E4F3}" type="slidenum">
              <a:t>‹#›</a:t>
            </a:fld>
            <a:endParaRPr lang="en-NZ"/>
          </a:p>
        </p:txBody>
      </p:sp>
    </p:spTree>
    <p:extLst>
      <p:ext uri="{BB962C8B-B14F-4D97-AF65-F5344CB8AC3E}">
        <p14:creationId xmlns:p14="http://schemas.microsoft.com/office/powerpoint/2010/main" val="3749397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nchorCtr="0"/>
          <a:lstStyle>
            <a:lvl1pPr algn="l">
              <a:defRPr lang="en-US" sz="3200" b="1">
                <a:solidFill>
                  <a:srgbClr val="BB2025"/>
                </a:solidFill>
                <a:latin typeface="Lato" pitchFamily="18"/>
              </a:defRPr>
            </a:lvl1pPr>
          </a:lstStyle>
          <a:p>
            <a:pPr lvl="0"/>
            <a:r>
              <a:rPr lang="en-US"/>
              <a:t>Click to edit Master title style</a:t>
            </a:r>
          </a:p>
        </p:txBody>
      </p:sp>
      <p:sp>
        <p:nvSpPr>
          <p:cNvPr id="3" name="Content Placeholder 2"/>
          <p:cNvSpPr txBox="1">
            <a:spLocks noGrp="1"/>
          </p:cNvSpPr>
          <p:nvPr>
            <p:ph type="title" idx="4294967295"/>
          </p:nvPr>
        </p:nvSpPr>
        <p:spPr>
          <a:xfrm>
            <a:off x="1007997" y="1871639"/>
            <a:ext cx="3956041" cy="4384804"/>
          </a:xfrm>
        </p:spPr>
        <p:txBody>
          <a:bodyPr anchor="t"/>
          <a:lstStyle>
            <a:lvl1pPr>
              <a:lnSpc>
                <a:spcPct val="150000"/>
              </a:lnSpc>
              <a:spcAft>
                <a:spcPts val="885"/>
              </a:spcAft>
              <a:defRPr lang="en-US" sz="2000">
                <a:latin typeface="Lato" pitchFamily="18"/>
              </a:defRPr>
            </a:lvl1pPr>
          </a:lstStyle>
          <a:p>
            <a:pPr lvl="0"/>
            <a:r>
              <a:rPr lang="en-US"/>
              <a:t>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
        <p:nvSpPr>
          <p:cNvPr id="4" name="Content Placeholder 3"/>
          <p:cNvSpPr txBox="1">
            <a:spLocks noGrp="1"/>
          </p:cNvSpPr>
          <p:nvPr>
            <p:ph type="title" idx="4294967295"/>
          </p:nvPr>
        </p:nvSpPr>
        <p:spPr>
          <a:xfrm>
            <a:off x="5116680" y="1871639"/>
            <a:ext cx="3956041" cy="4384804"/>
          </a:xfrm>
        </p:spPr>
        <p:txBody>
          <a:bodyPr anchor="t"/>
          <a:lstStyle>
            <a:lvl1pPr>
              <a:lnSpc>
                <a:spcPct val="150000"/>
              </a:lnSpc>
              <a:spcAft>
                <a:spcPts val="885"/>
              </a:spcAft>
              <a:defRPr lang="en-US" sz="2000">
                <a:latin typeface="Lato" pitchFamily="18"/>
              </a:defRPr>
            </a:lvl1pPr>
          </a:lstStyle>
          <a:p>
            <a:pPr lvl="0"/>
            <a:r>
              <a:rPr lang="en-US"/>
              <a:t>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
        <p:nvSpPr>
          <p:cNvPr id="5" name="Date Placeholder 4"/>
          <p:cNvSpPr txBox="1">
            <a:spLocks noGrp="1"/>
          </p:cNvSpPr>
          <p:nvPr>
            <p:ph type="dt" sz="half" idx="7"/>
          </p:nvPr>
        </p:nvSpPr>
        <p:spPr/>
        <p:txBody>
          <a:bodyPr/>
          <a:lstStyle>
            <a:lvl1pPr>
              <a:defRPr/>
            </a:lvl1pPr>
          </a:lstStyle>
          <a:p>
            <a:pPr lvl="0"/>
            <a:endParaRPr lang="en-NZ"/>
          </a:p>
        </p:txBody>
      </p:sp>
      <p:sp>
        <p:nvSpPr>
          <p:cNvPr id="6" name="Footer Placeholder 5"/>
          <p:cNvSpPr txBox="1">
            <a:spLocks noGrp="1"/>
          </p:cNvSpPr>
          <p:nvPr>
            <p:ph type="ftr" sz="quarter" idx="9"/>
          </p:nvPr>
        </p:nvSpPr>
        <p:spPr/>
        <p:txBody>
          <a:bodyPr/>
          <a:lstStyle>
            <a:lvl1pPr>
              <a:defRPr/>
            </a:lvl1pPr>
          </a:lstStyle>
          <a:p>
            <a:pPr lvl="0"/>
            <a:endParaRPr lang="en-NZ"/>
          </a:p>
        </p:txBody>
      </p:sp>
      <p:sp>
        <p:nvSpPr>
          <p:cNvPr id="7" name="Slide Number Placeholder 6"/>
          <p:cNvSpPr txBox="1">
            <a:spLocks noGrp="1"/>
          </p:cNvSpPr>
          <p:nvPr>
            <p:ph type="sldNum" sz="quarter" idx="8"/>
          </p:nvPr>
        </p:nvSpPr>
        <p:spPr/>
        <p:txBody>
          <a:bodyPr/>
          <a:lstStyle>
            <a:lvl1pPr>
              <a:defRPr/>
            </a:lvl1pPr>
          </a:lstStyle>
          <a:p>
            <a:pPr lvl="0"/>
            <a:fld id="{4BCA9387-0082-42EC-BB46-AF6FEEB94139}" type="slidenum">
              <a:t>‹#›</a:t>
            </a:fld>
            <a:endParaRPr lang="en-NZ"/>
          </a:p>
        </p:txBody>
      </p:sp>
    </p:spTree>
    <p:extLst>
      <p:ext uri="{BB962C8B-B14F-4D97-AF65-F5344CB8AC3E}">
        <p14:creationId xmlns:p14="http://schemas.microsoft.com/office/powerpoint/2010/main" val="3872715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txBox="1">
            <a:spLocks noGrp="1"/>
          </p:cNvSpPr>
          <p:nvPr>
            <p:ph type="title"/>
          </p:nvPr>
        </p:nvSpPr>
        <p:spPr>
          <a:xfrm>
            <a:off x="693718" y="403195"/>
            <a:ext cx="8694718" cy="1460516"/>
          </a:xfrm>
        </p:spPr>
        <p:txBody>
          <a:bodyPr anchorCtr="0"/>
          <a:lstStyle>
            <a:lvl1pPr algn="l">
              <a:defRPr lang="en-US" sz="3200" b="1">
                <a:solidFill>
                  <a:srgbClr val="BB2025"/>
                </a:solidFill>
                <a:latin typeface="Lato" pitchFamily="18"/>
              </a:defRPr>
            </a:lvl1pPr>
          </a:lstStyle>
          <a:p>
            <a:pPr lvl="0"/>
            <a:r>
              <a:rPr lang="en-US"/>
              <a:t>Click to edit Master title style</a:t>
            </a:r>
          </a:p>
        </p:txBody>
      </p:sp>
      <p:sp>
        <p:nvSpPr>
          <p:cNvPr id="3" name="Text Placeholder 2"/>
          <p:cNvSpPr txBox="1">
            <a:spLocks noGrp="1"/>
          </p:cNvSpPr>
          <p:nvPr>
            <p:ph type="body" idx="1"/>
          </p:nvPr>
        </p:nvSpPr>
        <p:spPr>
          <a:xfrm>
            <a:off x="693718" y="1852556"/>
            <a:ext cx="4265639" cy="907916"/>
          </a:xfrm>
        </p:spPr>
        <p:txBody>
          <a:bodyPr anchor="b"/>
          <a:lstStyle>
            <a:lvl1pPr>
              <a:defRPr sz="2400" b="1"/>
            </a:lvl1pPr>
          </a:lstStyle>
          <a:p>
            <a:pPr lvl="0"/>
            <a:r>
              <a:rPr lang="en-US"/>
              <a:t>Edit Master text styles</a:t>
            </a:r>
          </a:p>
        </p:txBody>
      </p:sp>
      <p:sp>
        <p:nvSpPr>
          <p:cNvPr id="4" name="Content Placeholder 3"/>
          <p:cNvSpPr txBox="1">
            <a:spLocks noGrp="1"/>
          </p:cNvSpPr>
          <p:nvPr>
            <p:ph type="title" idx="4294967295"/>
          </p:nvPr>
        </p:nvSpPr>
        <p:spPr>
          <a:xfrm>
            <a:off x="693718" y="2760838"/>
            <a:ext cx="4265639" cy="4062240"/>
          </a:xfrm>
        </p:spPr>
        <p:txBody>
          <a:bodyPr anchor="t"/>
          <a:lstStyle>
            <a:lvl1pPr>
              <a:lnSpc>
                <a:spcPct val="150000"/>
              </a:lnSpc>
              <a:spcAft>
                <a:spcPts val="885"/>
              </a:spcAft>
              <a:defRPr lang="en-US" sz="2000">
                <a:latin typeface="Lato" pitchFamily="18"/>
              </a:defRPr>
            </a:lvl1pPr>
          </a:lstStyle>
          <a:p>
            <a:pPr lvl="0"/>
            <a:r>
              <a:rPr lang="en-US"/>
              <a:t>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
        <p:nvSpPr>
          <p:cNvPr id="5" name="Text Placeholder 4"/>
          <p:cNvSpPr txBox="1">
            <a:spLocks noGrp="1"/>
          </p:cNvSpPr>
          <p:nvPr>
            <p:ph type="body" idx="3"/>
          </p:nvPr>
        </p:nvSpPr>
        <p:spPr>
          <a:xfrm>
            <a:off x="5103723" y="1852556"/>
            <a:ext cx="4284722" cy="907916"/>
          </a:xfrm>
        </p:spPr>
        <p:txBody>
          <a:bodyPr anchor="b"/>
          <a:lstStyle>
            <a:lvl1pPr>
              <a:defRPr sz="2400" b="1"/>
            </a:lvl1pPr>
          </a:lstStyle>
          <a:p>
            <a:pPr lvl="0"/>
            <a:r>
              <a:rPr lang="en-US"/>
              <a:t>Edit Master text styles</a:t>
            </a:r>
          </a:p>
        </p:txBody>
      </p:sp>
      <p:sp>
        <p:nvSpPr>
          <p:cNvPr id="6" name="Content Placeholder 5"/>
          <p:cNvSpPr txBox="1">
            <a:spLocks noGrp="1"/>
          </p:cNvSpPr>
          <p:nvPr>
            <p:ph type="title" idx="4294967295"/>
          </p:nvPr>
        </p:nvSpPr>
        <p:spPr>
          <a:xfrm>
            <a:off x="5103723" y="2760838"/>
            <a:ext cx="4284722" cy="4062240"/>
          </a:xfrm>
        </p:spPr>
        <p:txBody>
          <a:bodyPr anchor="t"/>
          <a:lstStyle>
            <a:lvl1pPr>
              <a:lnSpc>
                <a:spcPct val="150000"/>
              </a:lnSpc>
              <a:spcAft>
                <a:spcPts val="885"/>
              </a:spcAft>
              <a:defRPr lang="en-US" sz="2000">
                <a:latin typeface="Lato" pitchFamily="18"/>
              </a:defRPr>
            </a:lvl1pPr>
          </a:lstStyle>
          <a:p>
            <a:pPr lvl="0"/>
            <a:r>
              <a:rPr lang="en-US"/>
              <a:t>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
        <p:nvSpPr>
          <p:cNvPr id="7" name="Date Placeholder 6"/>
          <p:cNvSpPr txBox="1">
            <a:spLocks noGrp="1"/>
          </p:cNvSpPr>
          <p:nvPr>
            <p:ph type="dt" sz="half" idx="7"/>
          </p:nvPr>
        </p:nvSpPr>
        <p:spPr/>
        <p:txBody>
          <a:bodyPr/>
          <a:lstStyle>
            <a:lvl1pPr>
              <a:defRPr/>
            </a:lvl1pPr>
          </a:lstStyle>
          <a:p>
            <a:pPr lvl="0"/>
            <a:endParaRPr lang="en-NZ"/>
          </a:p>
        </p:txBody>
      </p:sp>
      <p:sp>
        <p:nvSpPr>
          <p:cNvPr id="8" name="Footer Placeholder 7"/>
          <p:cNvSpPr txBox="1">
            <a:spLocks noGrp="1"/>
          </p:cNvSpPr>
          <p:nvPr>
            <p:ph type="ftr" sz="quarter" idx="9"/>
          </p:nvPr>
        </p:nvSpPr>
        <p:spPr/>
        <p:txBody>
          <a:bodyPr/>
          <a:lstStyle>
            <a:lvl1pPr>
              <a:defRPr/>
            </a:lvl1pPr>
          </a:lstStyle>
          <a:p>
            <a:pPr lvl="0"/>
            <a:endParaRPr lang="en-NZ"/>
          </a:p>
        </p:txBody>
      </p:sp>
      <p:sp>
        <p:nvSpPr>
          <p:cNvPr id="9" name="Slide Number Placeholder 8"/>
          <p:cNvSpPr txBox="1">
            <a:spLocks noGrp="1"/>
          </p:cNvSpPr>
          <p:nvPr>
            <p:ph type="sldNum" sz="quarter" idx="8"/>
          </p:nvPr>
        </p:nvSpPr>
        <p:spPr/>
        <p:txBody>
          <a:bodyPr/>
          <a:lstStyle>
            <a:lvl1pPr>
              <a:defRPr/>
            </a:lvl1pPr>
          </a:lstStyle>
          <a:p>
            <a:pPr lvl="0"/>
            <a:fld id="{954CF261-F923-431F-8D6D-AC4976CBA02A}" type="slidenum">
              <a:t>‹#›</a:t>
            </a:fld>
            <a:endParaRPr lang="en-NZ"/>
          </a:p>
        </p:txBody>
      </p:sp>
    </p:spTree>
    <p:extLst>
      <p:ext uri="{BB962C8B-B14F-4D97-AF65-F5344CB8AC3E}">
        <p14:creationId xmlns:p14="http://schemas.microsoft.com/office/powerpoint/2010/main" val="3333736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nchorCtr="0"/>
          <a:lstStyle>
            <a:lvl1pPr algn="l">
              <a:defRPr lang="en-US" sz="3200" b="1">
                <a:solidFill>
                  <a:srgbClr val="BB2025"/>
                </a:solidFill>
                <a:latin typeface="Lato" pitchFamily="18"/>
              </a:defRPr>
            </a:lvl1pPr>
          </a:lstStyle>
          <a:p>
            <a:pPr lvl="0"/>
            <a:r>
              <a:rPr lang="en-US"/>
              <a:t>Click to edit Master title style</a:t>
            </a:r>
          </a:p>
        </p:txBody>
      </p:sp>
      <p:sp>
        <p:nvSpPr>
          <p:cNvPr id="3" name="Date Placeholder 2"/>
          <p:cNvSpPr txBox="1">
            <a:spLocks noGrp="1"/>
          </p:cNvSpPr>
          <p:nvPr>
            <p:ph type="dt" sz="half" idx="7"/>
          </p:nvPr>
        </p:nvSpPr>
        <p:spPr/>
        <p:txBody>
          <a:bodyPr/>
          <a:lstStyle>
            <a:lvl1pPr>
              <a:defRPr/>
            </a:lvl1pPr>
          </a:lstStyle>
          <a:p>
            <a:pPr lvl="0"/>
            <a:endParaRPr lang="en-NZ"/>
          </a:p>
        </p:txBody>
      </p:sp>
      <p:sp>
        <p:nvSpPr>
          <p:cNvPr id="4" name="Footer Placeholder 3"/>
          <p:cNvSpPr txBox="1">
            <a:spLocks noGrp="1"/>
          </p:cNvSpPr>
          <p:nvPr>
            <p:ph type="ftr" sz="quarter" idx="9"/>
          </p:nvPr>
        </p:nvSpPr>
        <p:spPr/>
        <p:txBody>
          <a:bodyPr/>
          <a:lstStyle>
            <a:lvl1pPr>
              <a:defRPr/>
            </a:lvl1pPr>
          </a:lstStyle>
          <a:p>
            <a:pPr lvl="0"/>
            <a:endParaRPr lang="en-NZ"/>
          </a:p>
        </p:txBody>
      </p:sp>
      <p:sp>
        <p:nvSpPr>
          <p:cNvPr id="5" name="Slide Number Placeholder 4"/>
          <p:cNvSpPr txBox="1">
            <a:spLocks noGrp="1"/>
          </p:cNvSpPr>
          <p:nvPr>
            <p:ph type="sldNum" sz="quarter" idx="8"/>
          </p:nvPr>
        </p:nvSpPr>
        <p:spPr/>
        <p:txBody>
          <a:bodyPr/>
          <a:lstStyle>
            <a:lvl1pPr>
              <a:defRPr/>
            </a:lvl1pPr>
          </a:lstStyle>
          <a:p>
            <a:pPr lvl="0"/>
            <a:fld id="{A3BFADB2-C9DB-42EC-96E3-CA969B90F722}" type="slidenum">
              <a:t>‹#›</a:t>
            </a:fld>
            <a:endParaRPr lang="en-NZ"/>
          </a:p>
        </p:txBody>
      </p:sp>
    </p:spTree>
    <p:extLst>
      <p:ext uri="{BB962C8B-B14F-4D97-AF65-F5344CB8AC3E}">
        <p14:creationId xmlns:p14="http://schemas.microsoft.com/office/powerpoint/2010/main" val="3101196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txBox="1">
            <a:spLocks noGrp="1"/>
          </p:cNvSpPr>
          <p:nvPr>
            <p:ph type="dt" sz="half" idx="7"/>
          </p:nvPr>
        </p:nvSpPr>
        <p:spPr/>
        <p:txBody>
          <a:bodyPr/>
          <a:lstStyle>
            <a:lvl1pPr>
              <a:defRPr/>
            </a:lvl1pPr>
          </a:lstStyle>
          <a:p>
            <a:pPr lvl="0"/>
            <a:endParaRPr lang="en-NZ"/>
          </a:p>
        </p:txBody>
      </p:sp>
      <p:sp>
        <p:nvSpPr>
          <p:cNvPr id="3" name="Footer Placeholder 2"/>
          <p:cNvSpPr txBox="1">
            <a:spLocks noGrp="1"/>
          </p:cNvSpPr>
          <p:nvPr>
            <p:ph type="ftr" sz="quarter" idx="9"/>
          </p:nvPr>
        </p:nvSpPr>
        <p:spPr/>
        <p:txBody>
          <a:bodyPr/>
          <a:lstStyle>
            <a:lvl1pPr>
              <a:defRPr/>
            </a:lvl1pPr>
          </a:lstStyle>
          <a:p>
            <a:pPr lvl="0"/>
            <a:endParaRPr lang="en-NZ"/>
          </a:p>
        </p:txBody>
      </p:sp>
      <p:sp>
        <p:nvSpPr>
          <p:cNvPr id="4" name="Slide Number Placeholder 3"/>
          <p:cNvSpPr txBox="1">
            <a:spLocks noGrp="1"/>
          </p:cNvSpPr>
          <p:nvPr>
            <p:ph type="sldNum" sz="quarter" idx="8"/>
          </p:nvPr>
        </p:nvSpPr>
        <p:spPr/>
        <p:txBody>
          <a:bodyPr/>
          <a:lstStyle>
            <a:lvl1pPr>
              <a:defRPr/>
            </a:lvl1pPr>
          </a:lstStyle>
          <a:p>
            <a:pPr lvl="0"/>
            <a:fld id="{DB2E17F7-0BDC-42DC-956E-6E50916183C8}" type="slidenum">
              <a:t>‹#›</a:t>
            </a:fld>
            <a:endParaRPr lang="en-NZ"/>
          </a:p>
        </p:txBody>
      </p:sp>
      <p:sp>
        <p:nvSpPr>
          <p:cNvPr id="5" name="Title 4"/>
          <p:cNvSpPr txBox="1">
            <a:spLocks noGrp="1"/>
          </p:cNvSpPr>
          <p:nvPr>
            <p:ph type="title" idx="4294967295"/>
          </p:nvPr>
        </p:nvSpPr>
        <p:spPr>
          <a:xfrm>
            <a:off x="503998" y="301322"/>
            <a:ext cx="9072000" cy="1261798"/>
          </a:xfrm>
        </p:spPr>
        <p:txBody>
          <a:bodyPr/>
          <a:lstStyle>
            <a:lvl1pPr>
              <a:defRPr/>
            </a:lvl1pPr>
          </a:lstStyle>
          <a:p>
            <a:pPr lvl="0"/>
            <a:endParaRPr lang="en-NZ"/>
          </a:p>
        </p:txBody>
      </p:sp>
      <p:sp>
        <p:nvSpPr>
          <p:cNvPr id="6" name="Text Placeholder 5"/>
          <p:cNvSpPr txBox="1">
            <a:spLocks noGrp="1"/>
          </p:cNvSpPr>
          <p:nvPr>
            <p:ph type="body" idx="4294967295"/>
          </p:nvPr>
        </p:nvSpPr>
        <p:spPr>
          <a:xfrm>
            <a:off x="503998" y="1768678"/>
            <a:ext cx="9072000" cy="4384081"/>
          </a:xfrm>
        </p:spPr>
        <p:txBody>
          <a:bodyPr/>
          <a:lstStyle>
            <a:lvl1pPr>
              <a:spcAft>
                <a:spcPts val="1415"/>
              </a:spcAft>
              <a:defRPr lang="en-NZ" sz="3200">
                <a:latin typeface="Arial" pitchFamily="18"/>
              </a:defRPr>
            </a:lvl1pPr>
          </a:lstStyle>
          <a:p>
            <a:pPr lvl="0"/>
            <a:endParaRPr lang="en-NZ"/>
          </a:p>
        </p:txBody>
      </p:sp>
    </p:spTree>
    <p:extLst>
      <p:ext uri="{BB962C8B-B14F-4D97-AF65-F5344CB8AC3E}">
        <p14:creationId xmlns:p14="http://schemas.microsoft.com/office/powerpoint/2010/main" val="429147182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693718" y="503276"/>
            <a:ext cx="3251158" cy="1765441"/>
          </a:xfrm>
        </p:spPr>
        <p:txBody>
          <a:bodyPr anchor="b" anchorCtr="0"/>
          <a:lstStyle>
            <a:lvl1pPr algn="l">
              <a:defRPr lang="en-US" sz="3200" b="1">
                <a:solidFill>
                  <a:srgbClr val="BB2025"/>
                </a:solidFill>
                <a:latin typeface="Lato" pitchFamily="18"/>
              </a:defRPr>
            </a:lvl1pPr>
          </a:lstStyle>
          <a:p>
            <a:pPr lvl="0"/>
            <a:r>
              <a:rPr lang="en-US"/>
              <a:t>Click to edit Master title style</a:t>
            </a:r>
          </a:p>
        </p:txBody>
      </p:sp>
      <p:sp>
        <p:nvSpPr>
          <p:cNvPr id="3" name="Content Placeholder 2"/>
          <p:cNvSpPr txBox="1">
            <a:spLocks noGrp="1"/>
          </p:cNvSpPr>
          <p:nvPr>
            <p:ph type="title" idx="4294967295"/>
          </p:nvPr>
        </p:nvSpPr>
        <p:spPr>
          <a:xfrm>
            <a:off x="4286158" y="1088995"/>
            <a:ext cx="5102278" cy="5372282"/>
          </a:xfrm>
        </p:spPr>
        <p:txBody>
          <a:bodyPr anchor="t"/>
          <a:lstStyle>
            <a:lvl1pPr>
              <a:lnSpc>
                <a:spcPct val="150000"/>
              </a:lnSpc>
              <a:spcAft>
                <a:spcPts val="885"/>
              </a:spcAft>
              <a:defRPr lang="en-US" sz="3200">
                <a:latin typeface="Lato" pitchFamily="18"/>
              </a:defRPr>
            </a:lvl1pPr>
          </a:lstStyle>
          <a:p>
            <a:pPr lvl="0"/>
            <a:r>
              <a:rPr lang="en-US"/>
              <a:t>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
        <p:nvSpPr>
          <p:cNvPr id="4" name="Text Placeholder 3"/>
          <p:cNvSpPr txBox="1">
            <a:spLocks noGrp="1"/>
          </p:cNvSpPr>
          <p:nvPr>
            <p:ph type="body" idx="2"/>
          </p:nvPr>
        </p:nvSpPr>
        <p:spPr>
          <a:xfrm>
            <a:off x="693718" y="2268361"/>
            <a:ext cx="3251158" cy="4200479"/>
          </a:xfrm>
        </p:spPr>
        <p:txBody>
          <a:bodyPr/>
          <a:lstStyle>
            <a:lvl1pPr>
              <a:defRPr sz="1600"/>
            </a:lvl1pPr>
          </a:lstStyle>
          <a:p>
            <a:pPr lvl="0"/>
            <a:r>
              <a:rPr lang="en-US"/>
              <a:t>Edit Master text styles</a:t>
            </a:r>
          </a:p>
        </p:txBody>
      </p:sp>
      <p:sp>
        <p:nvSpPr>
          <p:cNvPr id="5" name="Date Placeholder 4"/>
          <p:cNvSpPr txBox="1">
            <a:spLocks noGrp="1"/>
          </p:cNvSpPr>
          <p:nvPr>
            <p:ph type="dt" sz="half" idx="7"/>
          </p:nvPr>
        </p:nvSpPr>
        <p:spPr/>
        <p:txBody>
          <a:bodyPr/>
          <a:lstStyle>
            <a:lvl1pPr>
              <a:defRPr/>
            </a:lvl1pPr>
          </a:lstStyle>
          <a:p>
            <a:pPr lvl="0"/>
            <a:endParaRPr lang="en-NZ"/>
          </a:p>
        </p:txBody>
      </p:sp>
      <p:sp>
        <p:nvSpPr>
          <p:cNvPr id="6" name="Footer Placeholder 5"/>
          <p:cNvSpPr txBox="1">
            <a:spLocks noGrp="1"/>
          </p:cNvSpPr>
          <p:nvPr>
            <p:ph type="ftr" sz="quarter" idx="9"/>
          </p:nvPr>
        </p:nvSpPr>
        <p:spPr/>
        <p:txBody>
          <a:bodyPr/>
          <a:lstStyle>
            <a:lvl1pPr>
              <a:defRPr/>
            </a:lvl1pPr>
          </a:lstStyle>
          <a:p>
            <a:pPr lvl="0"/>
            <a:endParaRPr lang="en-NZ"/>
          </a:p>
        </p:txBody>
      </p:sp>
      <p:sp>
        <p:nvSpPr>
          <p:cNvPr id="7" name="Slide Number Placeholder 6"/>
          <p:cNvSpPr txBox="1">
            <a:spLocks noGrp="1"/>
          </p:cNvSpPr>
          <p:nvPr>
            <p:ph type="sldNum" sz="quarter" idx="8"/>
          </p:nvPr>
        </p:nvSpPr>
        <p:spPr/>
        <p:txBody>
          <a:bodyPr/>
          <a:lstStyle>
            <a:lvl1pPr>
              <a:defRPr/>
            </a:lvl1pPr>
          </a:lstStyle>
          <a:p>
            <a:pPr lvl="0"/>
            <a:fld id="{B21EF5E9-D02E-4576-8793-9CB0EAA61AE9}" type="slidenum">
              <a:t>‹#›</a:t>
            </a:fld>
            <a:endParaRPr lang="en-NZ"/>
          </a:p>
        </p:txBody>
      </p:sp>
    </p:spTree>
    <p:extLst>
      <p:ext uri="{BB962C8B-B14F-4D97-AF65-F5344CB8AC3E}">
        <p14:creationId xmlns:p14="http://schemas.microsoft.com/office/powerpoint/2010/main" val="2187217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693718" y="503276"/>
            <a:ext cx="3251158" cy="1765441"/>
          </a:xfrm>
        </p:spPr>
        <p:txBody>
          <a:bodyPr anchor="b" anchorCtr="0"/>
          <a:lstStyle>
            <a:lvl1pPr algn="l">
              <a:defRPr lang="en-US" sz="3200" b="1">
                <a:solidFill>
                  <a:srgbClr val="BB2025"/>
                </a:solidFill>
                <a:latin typeface="Lato" pitchFamily="18"/>
              </a:defRPr>
            </a:lvl1pPr>
          </a:lstStyle>
          <a:p>
            <a:pPr lvl="0"/>
            <a:r>
              <a:rPr lang="en-US"/>
              <a:t>Click to edit Master title style</a:t>
            </a:r>
          </a:p>
        </p:txBody>
      </p:sp>
      <p:sp>
        <p:nvSpPr>
          <p:cNvPr id="3" name="Picture Placeholder 2"/>
          <p:cNvSpPr txBox="1">
            <a:spLocks noGrp="1"/>
          </p:cNvSpPr>
          <p:nvPr>
            <p:ph type="title" idx="4294967295"/>
          </p:nvPr>
        </p:nvSpPr>
        <p:spPr>
          <a:xfrm>
            <a:off x="4286158" y="1088995"/>
            <a:ext cx="5102278" cy="5372282"/>
          </a:xfrm>
        </p:spPr>
        <p:txBody>
          <a:bodyPr anchor="t"/>
          <a:lstStyle>
            <a:lvl1pPr>
              <a:defRPr/>
            </a:lvl1pPr>
          </a:lstStyle>
          <a:p>
            <a:pPr lvl="0"/>
            <a:endParaRPr lang="en-NZ"/>
          </a:p>
        </p:txBody>
      </p:sp>
      <p:sp>
        <p:nvSpPr>
          <p:cNvPr id="4" name="Text Placeholder 3"/>
          <p:cNvSpPr txBox="1">
            <a:spLocks noGrp="1"/>
          </p:cNvSpPr>
          <p:nvPr>
            <p:ph type="body" idx="2"/>
          </p:nvPr>
        </p:nvSpPr>
        <p:spPr>
          <a:xfrm>
            <a:off x="693718" y="2268361"/>
            <a:ext cx="3251158" cy="4200479"/>
          </a:xfrm>
        </p:spPr>
        <p:txBody>
          <a:bodyPr/>
          <a:lstStyle>
            <a:lvl1pPr>
              <a:defRPr sz="1600"/>
            </a:lvl1pPr>
          </a:lstStyle>
          <a:p>
            <a:pPr lvl="0"/>
            <a:r>
              <a:rPr lang="en-US"/>
              <a:t>Edit Master text styles</a:t>
            </a:r>
          </a:p>
        </p:txBody>
      </p:sp>
      <p:sp>
        <p:nvSpPr>
          <p:cNvPr id="5" name="Date Placeholder 4"/>
          <p:cNvSpPr txBox="1">
            <a:spLocks noGrp="1"/>
          </p:cNvSpPr>
          <p:nvPr>
            <p:ph type="dt" sz="half" idx="7"/>
          </p:nvPr>
        </p:nvSpPr>
        <p:spPr/>
        <p:txBody>
          <a:bodyPr/>
          <a:lstStyle>
            <a:lvl1pPr>
              <a:defRPr/>
            </a:lvl1pPr>
          </a:lstStyle>
          <a:p>
            <a:pPr lvl="0"/>
            <a:endParaRPr lang="en-NZ"/>
          </a:p>
        </p:txBody>
      </p:sp>
      <p:sp>
        <p:nvSpPr>
          <p:cNvPr id="6" name="Footer Placeholder 5"/>
          <p:cNvSpPr txBox="1">
            <a:spLocks noGrp="1"/>
          </p:cNvSpPr>
          <p:nvPr>
            <p:ph type="ftr" sz="quarter" idx="9"/>
          </p:nvPr>
        </p:nvSpPr>
        <p:spPr/>
        <p:txBody>
          <a:bodyPr/>
          <a:lstStyle>
            <a:lvl1pPr>
              <a:defRPr/>
            </a:lvl1pPr>
          </a:lstStyle>
          <a:p>
            <a:pPr lvl="0"/>
            <a:endParaRPr lang="en-NZ"/>
          </a:p>
        </p:txBody>
      </p:sp>
      <p:sp>
        <p:nvSpPr>
          <p:cNvPr id="7" name="Slide Number Placeholder 6"/>
          <p:cNvSpPr txBox="1">
            <a:spLocks noGrp="1"/>
          </p:cNvSpPr>
          <p:nvPr>
            <p:ph type="sldNum" sz="quarter" idx="8"/>
          </p:nvPr>
        </p:nvSpPr>
        <p:spPr/>
        <p:txBody>
          <a:bodyPr/>
          <a:lstStyle>
            <a:lvl1pPr>
              <a:defRPr/>
            </a:lvl1pPr>
          </a:lstStyle>
          <a:p>
            <a:pPr lvl="0"/>
            <a:fld id="{9098AEFF-328D-496C-910C-393FDBC2F3A8}" type="slidenum">
              <a:t>‹#›</a:t>
            </a:fld>
            <a:endParaRPr lang="en-NZ"/>
          </a:p>
        </p:txBody>
      </p:sp>
    </p:spTree>
    <p:extLst>
      <p:ext uri="{BB962C8B-B14F-4D97-AF65-F5344CB8AC3E}">
        <p14:creationId xmlns:p14="http://schemas.microsoft.com/office/powerpoint/2010/main" val="2561935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1007997" y="553321"/>
            <a:ext cx="8064002" cy="1262155"/>
          </a:xfrm>
          <a:prstGeom prst="rect">
            <a:avLst/>
          </a:prstGeom>
          <a:noFill/>
          <a:ln>
            <a:noFill/>
          </a:ln>
        </p:spPr>
        <p:txBody>
          <a:bodyPr vert="horz" wrap="square" lIns="0" tIns="0" rIns="0" bIns="0" anchor="ctr" anchorCtr="1" compatLnSpc="1">
            <a:noAutofit/>
          </a:bodyPr>
          <a:lstStyle/>
          <a:p>
            <a:pPr lvl="0"/>
            <a:endParaRPr lang="en-NZ"/>
          </a:p>
        </p:txBody>
      </p:sp>
      <p:sp>
        <p:nvSpPr>
          <p:cNvPr id="3" name="Text Placeholder 2"/>
          <p:cNvSpPr txBox="1">
            <a:spLocks noGrp="1"/>
          </p:cNvSpPr>
          <p:nvPr>
            <p:ph type="body" idx="1"/>
          </p:nvPr>
        </p:nvSpPr>
        <p:spPr>
          <a:xfrm>
            <a:off x="1007997" y="1871996"/>
            <a:ext cx="8064002" cy="4384804"/>
          </a:xfrm>
          <a:prstGeom prst="rect">
            <a:avLst/>
          </a:prstGeom>
          <a:noFill/>
          <a:ln>
            <a:noFill/>
          </a:ln>
        </p:spPr>
        <p:txBody>
          <a:bodyPr vert="horz" wrap="square" lIns="0" tIns="0" rIns="0" bIns="0" anchor="t" anchorCtr="0" compatLnSpc="1">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2"/>
          </p:nvPr>
        </p:nvSpPr>
        <p:spPr>
          <a:xfrm>
            <a:off x="575998" y="7343994"/>
            <a:ext cx="2592003" cy="287999"/>
          </a:xfrm>
          <a:prstGeom prst="rect">
            <a:avLst/>
          </a:prstGeom>
          <a:noFill/>
          <a:ln>
            <a:noFill/>
          </a:ln>
        </p:spPr>
        <p:txBody>
          <a:bodyPr vert="horz" wrap="square" lIns="0" tIns="0" rIns="0" bIns="0" anchor="t" anchorCtr="0" compatLnSpc="1">
            <a:noAutofit/>
          </a:bodyPr>
          <a:lstStyle>
            <a:lvl1pPr marL="0" marR="0" lvl="0" indent="0" algn="l" defTabSz="914400" rtl="0" fontAlgn="auto" hangingPunct="0">
              <a:lnSpc>
                <a:spcPct val="100000"/>
              </a:lnSpc>
              <a:spcBef>
                <a:spcPts val="0"/>
              </a:spcBef>
              <a:spcAft>
                <a:spcPts val="0"/>
              </a:spcAft>
              <a:buNone/>
              <a:tabLst/>
              <a:defRPr lang="en-NZ" sz="2400" b="0" i="0" u="none" strike="noStrike" kern="1200" cap="none" spc="0" baseline="0">
                <a:solidFill>
                  <a:srgbClr val="000000"/>
                </a:solidFill>
                <a:uFillTx/>
                <a:latin typeface="Times New Roman" pitchFamily="18"/>
                <a:ea typeface="Segoe UI" pitchFamily="2"/>
                <a:cs typeface="Tahoma" pitchFamily="2"/>
              </a:defRPr>
            </a:lvl1pPr>
          </a:lstStyle>
          <a:p>
            <a:pPr lvl="0"/>
            <a:endParaRPr lang="en-NZ"/>
          </a:p>
        </p:txBody>
      </p:sp>
      <p:sp>
        <p:nvSpPr>
          <p:cNvPr id="5" name="Footer Placeholder 4"/>
          <p:cNvSpPr txBox="1">
            <a:spLocks noGrp="1"/>
          </p:cNvSpPr>
          <p:nvPr>
            <p:ph type="ftr" sz="quarter" idx="3"/>
          </p:nvPr>
        </p:nvSpPr>
        <p:spPr>
          <a:xfrm>
            <a:off x="3447361" y="6887160"/>
            <a:ext cx="3194995" cy="521281"/>
          </a:xfrm>
          <a:prstGeom prst="rect">
            <a:avLst/>
          </a:prstGeom>
          <a:noFill/>
          <a:ln>
            <a:noFill/>
          </a:ln>
        </p:spPr>
        <p:txBody>
          <a:bodyPr vert="horz" wrap="square" lIns="0" tIns="0" rIns="0" bIns="0" anchor="t" anchorCtr="1" compatLnSpc="1">
            <a:noAutofit/>
          </a:bodyPr>
          <a:lstStyle>
            <a:lvl1pPr marL="0" marR="0" lvl="0" indent="0" algn="l" defTabSz="914400" rtl="0" fontAlgn="auto" hangingPunct="0">
              <a:lnSpc>
                <a:spcPct val="100000"/>
              </a:lnSpc>
              <a:spcBef>
                <a:spcPts val="0"/>
              </a:spcBef>
              <a:spcAft>
                <a:spcPts val="0"/>
              </a:spcAft>
              <a:buNone/>
              <a:tabLst/>
              <a:defRPr lang="en-NZ" sz="2400" b="0" i="0" u="none" strike="noStrike" kern="1200" cap="none" spc="0" baseline="0">
                <a:solidFill>
                  <a:srgbClr val="000000"/>
                </a:solidFill>
                <a:uFillTx/>
                <a:latin typeface="Times New Roman" pitchFamily="18"/>
                <a:ea typeface="Segoe UI" pitchFamily="2"/>
                <a:cs typeface="Tahoma" pitchFamily="2"/>
              </a:defRPr>
            </a:lvl1pPr>
          </a:lstStyle>
          <a:p>
            <a:pPr lvl="0"/>
            <a:endParaRPr lang="en-NZ"/>
          </a:p>
        </p:txBody>
      </p:sp>
      <p:sp>
        <p:nvSpPr>
          <p:cNvPr id="6" name="Slide Number Placeholder 5"/>
          <p:cNvSpPr txBox="1">
            <a:spLocks noGrp="1"/>
          </p:cNvSpPr>
          <p:nvPr>
            <p:ph type="sldNum" sz="quarter" idx="4"/>
          </p:nvPr>
        </p:nvSpPr>
        <p:spPr>
          <a:xfrm>
            <a:off x="7227362" y="7128004"/>
            <a:ext cx="2348279" cy="431999"/>
          </a:xfrm>
          <a:prstGeom prst="rect">
            <a:avLst/>
          </a:prstGeom>
          <a:noFill/>
          <a:ln>
            <a:noFill/>
          </a:ln>
        </p:spPr>
        <p:txBody>
          <a:bodyPr vert="horz" wrap="square" lIns="0" tIns="0" rIns="0" bIns="0" anchor="t" anchorCtr="0" compatLnSpc="1">
            <a:noAutofit/>
          </a:bodyPr>
          <a:lstStyle>
            <a:lvl1pPr marL="0" marR="0" lvl="0" indent="0" algn="r" defTabSz="914400" rtl="0" fontAlgn="auto" hangingPunct="0">
              <a:lnSpc>
                <a:spcPct val="100000"/>
              </a:lnSpc>
              <a:spcBef>
                <a:spcPts val="0"/>
              </a:spcBef>
              <a:spcAft>
                <a:spcPts val="0"/>
              </a:spcAft>
              <a:buNone/>
              <a:tabLst/>
              <a:defRPr lang="en-NZ" sz="1400" b="0" i="0" u="none" strike="noStrike" kern="1200" cap="none" spc="0" baseline="0">
                <a:solidFill>
                  <a:srgbClr val="000000"/>
                </a:solidFill>
                <a:uFillTx/>
                <a:latin typeface="Times New Roman" pitchFamily="18"/>
                <a:ea typeface="Segoe UI" pitchFamily="2"/>
                <a:cs typeface="Tahoma" pitchFamily="2"/>
              </a:defRPr>
            </a:lvl1pPr>
          </a:lstStyle>
          <a:p>
            <a:pPr lvl="0"/>
            <a:fld id="{0723B872-53F8-45FB-9DCA-6455A32C786B}" type="slidenum">
              <a:t>‹#›</a:t>
            </a:fld>
            <a:endParaRPr lang="en-NZ"/>
          </a:p>
        </p:txBody>
      </p:sp>
      <p:pic>
        <p:nvPicPr>
          <p:cNvPr id="7" name=""/>
          <p:cNvPicPr>
            <a:picLocks noChangeAspect="1"/>
          </p:cNvPicPr>
          <p:nvPr/>
        </p:nvPicPr>
        <p:blipFill>
          <a:blip r:embed="rId13">
            <a:lum/>
            <a:alphaModFix/>
          </a:blip>
          <a:srcRect/>
          <a:stretch>
            <a:fillRect/>
          </a:stretch>
        </p:blipFill>
        <p:spPr>
          <a:xfrm>
            <a:off x="356" y="6724799"/>
            <a:ext cx="10079641" cy="475204"/>
          </a:xfrm>
          <a:prstGeom prst="rect">
            <a:avLst/>
          </a:prstGeom>
          <a:noFill/>
          <a:ln cap="flat">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ctr" defTabSz="914400" rtl="0" fontAlgn="auto" hangingPunct="0">
        <a:lnSpc>
          <a:spcPct val="100000"/>
        </a:lnSpc>
        <a:spcBef>
          <a:spcPts val="0"/>
        </a:spcBef>
        <a:spcAft>
          <a:spcPts val="0"/>
        </a:spcAft>
        <a:buNone/>
        <a:tabLst/>
        <a:defRPr lang="en-NZ" sz="4400" b="0" i="0" u="none" strike="noStrike" kern="1200" cap="none" spc="0" baseline="0">
          <a:solidFill>
            <a:srgbClr val="000000"/>
          </a:solidFill>
          <a:uFillTx/>
          <a:latin typeface="Arial" pitchFamily="18"/>
          <a:ea typeface="Microsoft YaHei" pitchFamily="2"/>
          <a:cs typeface="Mangal" pitchFamily="2"/>
        </a:defRPr>
      </a:lvl1pPr>
    </p:titleStyle>
    <p:bodyStyle>
      <a:lvl1pPr marL="0" marR="0" lvl="0" indent="0" defTabSz="914400" rtl="0" fontAlgn="auto" hangingPunct="0">
        <a:lnSpc>
          <a:spcPct val="150000"/>
        </a:lnSpc>
        <a:spcBef>
          <a:spcPts val="0"/>
        </a:spcBef>
        <a:spcAft>
          <a:spcPts val="885"/>
        </a:spcAft>
        <a:buNone/>
        <a:tabLst/>
        <a:defRPr lang="en-US" sz="2000" b="0" i="0" u="none" strike="noStrike" kern="1200" cap="none" spc="0" baseline="0">
          <a:solidFill>
            <a:srgbClr val="000000"/>
          </a:solidFill>
          <a:uFillTx/>
          <a:latin typeface="Lato" pitchFamily="18"/>
          <a:ea typeface="Microsoft YaHei" pitchFamily="2"/>
          <a:cs typeface="Mangal" pitchFamily="2"/>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pitchFamily="18"/>
          <a:ea typeface="Microsoft YaHei" pitchFamily="2"/>
          <a:cs typeface="Mangal" pitchFamily="2"/>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pitchFamily="18"/>
          <a:ea typeface="Microsoft YaHei" pitchFamily="2"/>
          <a:cs typeface="Mangal" pitchFamily="2"/>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pitchFamily="18"/>
          <a:ea typeface="Microsoft YaHei" pitchFamily="2"/>
          <a:cs typeface="Mangal" pitchFamily="2"/>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pitchFamily="18"/>
          <a:ea typeface="Microsoft YaHei" pitchFamily="2"/>
          <a:cs typeface="Mangal" pitchFamily="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
          <p:cNvPicPr>
            <a:picLocks noChangeAspect="1"/>
          </p:cNvPicPr>
          <p:nvPr/>
        </p:nvPicPr>
        <p:blipFill>
          <a:blip r:embed="rId13">
            <a:lum/>
            <a:alphaModFix/>
          </a:blip>
          <a:srcRect/>
          <a:stretch>
            <a:fillRect/>
          </a:stretch>
        </p:blipFill>
        <p:spPr>
          <a:xfrm>
            <a:off x="-15124" y="431999"/>
            <a:ext cx="10110237" cy="6695995"/>
          </a:xfrm>
          <a:prstGeom prst="rect">
            <a:avLst/>
          </a:prstGeom>
          <a:noFill/>
          <a:ln cap="flat">
            <a:noFill/>
          </a:ln>
        </p:spPr>
      </p:pic>
      <p:sp>
        <p:nvSpPr>
          <p:cNvPr id="3" name="Title Placeholder 2"/>
          <p:cNvSpPr txBox="1">
            <a:spLocks noGrp="1"/>
          </p:cNvSpPr>
          <p:nvPr>
            <p:ph type="title"/>
          </p:nvPr>
        </p:nvSpPr>
        <p:spPr>
          <a:xfrm>
            <a:off x="1239844" y="1799996"/>
            <a:ext cx="5327641" cy="1439997"/>
          </a:xfrm>
          <a:prstGeom prst="rect">
            <a:avLst/>
          </a:prstGeom>
          <a:noFill/>
          <a:ln>
            <a:noFill/>
          </a:ln>
        </p:spPr>
        <p:txBody>
          <a:bodyPr vert="horz" wrap="square" lIns="0" tIns="0" rIns="0" bIns="0" anchor="b" anchorCtr="1" compatLnSpc="1">
            <a:noAutofit/>
          </a:bodyPr>
          <a:lstStyle/>
          <a:p>
            <a:pPr lvl="0"/>
            <a:endParaRPr lang="en-NZ"/>
          </a:p>
        </p:txBody>
      </p:sp>
      <p:sp>
        <p:nvSpPr>
          <p:cNvPr id="4" name="Text Placeholder 3"/>
          <p:cNvSpPr txBox="1">
            <a:spLocks noGrp="1"/>
          </p:cNvSpPr>
          <p:nvPr>
            <p:ph type="body" idx="1"/>
          </p:nvPr>
        </p:nvSpPr>
        <p:spPr>
          <a:xfrm>
            <a:off x="1239844" y="3463555"/>
            <a:ext cx="5327998" cy="4384804"/>
          </a:xfrm>
          <a:prstGeom prst="rect">
            <a:avLst/>
          </a:prstGeom>
          <a:noFill/>
          <a:ln>
            <a:noFill/>
          </a:ln>
        </p:spPr>
        <p:txBody>
          <a:bodyPr vert="horz" wrap="square" lIns="0" tIns="0" rIns="0" bIns="0" anchor="t" anchorCtr="0" compatLnSpc="1">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txBox="1">
            <a:spLocks noGrp="1"/>
          </p:cNvSpPr>
          <p:nvPr>
            <p:ph type="dt" sz="half" idx="2"/>
          </p:nvPr>
        </p:nvSpPr>
        <p:spPr>
          <a:xfrm>
            <a:off x="503998" y="6887160"/>
            <a:ext cx="2348279" cy="521281"/>
          </a:xfrm>
          <a:prstGeom prst="rect">
            <a:avLst/>
          </a:prstGeom>
          <a:noFill/>
          <a:ln>
            <a:noFill/>
          </a:ln>
        </p:spPr>
        <p:txBody>
          <a:bodyPr vert="horz" wrap="square" lIns="0" tIns="0" rIns="0" bIns="0" anchor="t" anchorCtr="0" compatLnSpc="1">
            <a:noAutofit/>
          </a:bodyPr>
          <a:lstStyle>
            <a:lvl1pPr marL="0" marR="0" lvl="0" indent="0" algn="l" defTabSz="914400" rtl="0" fontAlgn="auto" hangingPunct="0">
              <a:lnSpc>
                <a:spcPct val="100000"/>
              </a:lnSpc>
              <a:spcBef>
                <a:spcPts val="0"/>
              </a:spcBef>
              <a:spcAft>
                <a:spcPts val="0"/>
              </a:spcAft>
              <a:buNone/>
              <a:tabLst/>
              <a:defRPr lang="en-NZ" sz="2400" b="0" i="0" u="none" strike="noStrike" kern="1200" cap="none" spc="0" baseline="0">
                <a:solidFill>
                  <a:srgbClr val="000000"/>
                </a:solidFill>
                <a:uFillTx/>
                <a:latin typeface="Times New Roman" pitchFamily="18"/>
                <a:ea typeface="Segoe UI" pitchFamily="2"/>
                <a:cs typeface="Tahoma" pitchFamily="2"/>
              </a:defRPr>
            </a:lvl1pPr>
          </a:lstStyle>
          <a:p>
            <a:pPr lvl="0"/>
            <a:endParaRPr lang="en-NZ"/>
          </a:p>
        </p:txBody>
      </p:sp>
      <p:sp>
        <p:nvSpPr>
          <p:cNvPr id="6" name="Footer Placeholder 5"/>
          <p:cNvSpPr txBox="1">
            <a:spLocks noGrp="1"/>
          </p:cNvSpPr>
          <p:nvPr>
            <p:ph type="ftr" sz="quarter" idx="3"/>
          </p:nvPr>
        </p:nvSpPr>
        <p:spPr>
          <a:xfrm>
            <a:off x="3447361" y="6887160"/>
            <a:ext cx="3194995" cy="521281"/>
          </a:xfrm>
          <a:prstGeom prst="rect">
            <a:avLst/>
          </a:prstGeom>
          <a:noFill/>
          <a:ln>
            <a:noFill/>
          </a:ln>
        </p:spPr>
        <p:txBody>
          <a:bodyPr vert="horz" wrap="square" lIns="0" tIns="0" rIns="0" bIns="0" anchor="t" anchorCtr="1" compatLnSpc="1">
            <a:noAutofit/>
          </a:bodyPr>
          <a:lstStyle>
            <a:lvl1pPr marL="0" marR="0" lvl="0" indent="0" algn="l" defTabSz="914400" rtl="0" fontAlgn="auto" hangingPunct="0">
              <a:lnSpc>
                <a:spcPct val="100000"/>
              </a:lnSpc>
              <a:spcBef>
                <a:spcPts val="0"/>
              </a:spcBef>
              <a:spcAft>
                <a:spcPts val="0"/>
              </a:spcAft>
              <a:buNone/>
              <a:tabLst/>
              <a:defRPr lang="en-NZ" sz="2400" b="0" i="0" u="none" strike="noStrike" kern="1200" cap="none" spc="0" baseline="0">
                <a:solidFill>
                  <a:srgbClr val="000000"/>
                </a:solidFill>
                <a:uFillTx/>
                <a:latin typeface="Times New Roman" pitchFamily="18"/>
                <a:ea typeface="Segoe UI" pitchFamily="2"/>
                <a:cs typeface="Tahoma" pitchFamily="2"/>
              </a:defRPr>
            </a:lvl1pPr>
          </a:lstStyle>
          <a:p>
            <a:pPr lvl="0"/>
            <a:endParaRPr lang="en-NZ"/>
          </a:p>
        </p:txBody>
      </p:sp>
      <p:sp>
        <p:nvSpPr>
          <p:cNvPr id="7" name="Slide Number Placeholder 6"/>
          <p:cNvSpPr txBox="1">
            <a:spLocks noGrp="1"/>
          </p:cNvSpPr>
          <p:nvPr>
            <p:ph type="sldNum" sz="quarter" idx="4"/>
          </p:nvPr>
        </p:nvSpPr>
        <p:spPr>
          <a:xfrm>
            <a:off x="7227362" y="6887160"/>
            <a:ext cx="2348279" cy="521281"/>
          </a:xfrm>
          <a:prstGeom prst="rect">
            <a:avLst/>
          </a:prstGeom>
          <a:noFill/>
          <a:ln>
            <a:noFill/>
          </a:ln>
        </p:spPr>
        <p:txBody>
          <a:bodyPr vert="horz" wrap="square" lIns="0" tIns="0" rIns="0" bIns="0" anchor="t" anchorCtr="0" compatLnSpc="1">
            <a:noAutofit/>
          </a:bodyPr>
          <a:lstStyle>
            <a:lvl1pPr marL="0" marR="0" lvl="0" indent="0" algn="r" defTabSz="914400" rtl="0" fontAlgn="auto" hangingPunct="0">
              <a:lnSpc>
                <a:spcPct val="100000"/>
              </a:lnSpc>
              <a:spcBef>
                <a:spcPts val="0"/>
              </a:spcBef>
              <a:spcAft>
                <a:spcPts val="0"/>
              </a:spcAft>
              <a:buNone/>
              <a:tabLst/>
              <a:defRPr lang="en-NZ" sz="1400" b="0" i="0" u="none" strike="noStrike" kern="1200" cap="none" spc="0" baseline="0">
                <a:solidFill>
                  <a:srgbClr val="000000"/>
                </a:solidFill>
                <a:uFillTx/>
                <a:latin typeface="Times New Roman" pitchFamily="18"/>
                <a:ea typeface="Segoe UI" pitchFamily="2"/>
                <a:cs typeface="Tahoma" pitchFamily="2"/>
              </a:defRPr>
            </a:lvl1pPr>
          </a:lstStyle>
          <a:p>
            <a:pPr lvl="0"/>
            <a:fld id="{7B6C957A-0EE1-42C8-B894-72FEA9241A1E}" type="slidenum">
              <a:t>‹#›</a:t>
            </a:fld>
            <a:endParaRPr lang="en-NZ"/>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0" marR="0" lvl="0" indent="0" algn="ctr" defTabSz="914400" rtl="0" fontAlgn="auto" hangingPunct="0">
        <a:lnSpc>
          <a:spcPct val="100000"/>
        </a:lnSpc>
        <a:spcBef>
          <a:spcPts val="0"/>
        </a:spcBef>
        <a:spcAft>
          <a:spcPts val="0"/>
        </a:spcAft>
        <a:buNone/>
        <a:tabLst/>
        <a:defRPr lang="en-NZ" sz="4400" b="0" i="0" u="none" strike="noStrike" kern="1200" cap="none" spc="0" baseline="0">
          <a:solidFill>
            <a:srgbClr val="000000"/>
          </a:solidFill>
          <a:uFillTx/>
          <a:latin typeface="Arial" pitchFamily="18"/>
          <a:ea typeface="Microsoft YaHei" pitchFamily="2"/>
          <a:cs typeface="Mangal" pitchFamily="2"/>
        </a:defRPr>
      </a:lvl1pPr>
    </p:titleStyle>
    <p:bodyStyle>
      <a:lvl1pPr marL="0" marR="0" lvl="0" indent="0" defTabSz="914400" rtl="0" fontAlgn="auto" hangingPunct="0">
        <a:lnSpc>
          <a:spcPct val="100000"/>
        </a:lnSpc>
        <a:spcBef>
          <a:spcPts val="0"/>
        </a:spcBef>
        <a:spcAft>
          <a:spcPts val="705"/>
        </a:spcAft>
        <a:buNone/>
        <a:tabLst/>
        <a:defRPr lang="en-US" sz="1600" b="0" i="0" u="none" strike="noStrike" kern="1200" cap="none" spc="0" baseline="0">
          <a:solidFill>
            <a:srgbClr val="000000"/>
          </a:solidFill>
          <a:uFillTx/>
          <a:latin typeface="Lato" pitchFamily="18"/>
          <a:ea typeface="Microsoft YaHei" pitchFamily="2"/>
          <a:cs typeface="Mangal" pitchFamily="2"/>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pitchFamily="18"/>
          <a:ea typeface="Microsoft YaHei" pitchFamily="2"/>
          <a:cs typeface="Mangal" pitchFamily="2"/>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pitchFamily="18"/>
          <a:ea typeface="Microsoft YaHei" pitchFamily="2"/>
          <a:cs typeface="Mangal" pitchFamily="2"/>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pitchFamily="18"/>
          <a:ea typeface="Microsoft YaHei" pitchFamily="2"/>
          <a:cs typeface="Mangal" pitchFamily="2"/>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pitchFamily="18"/>
          <a:ea typeface="Microsoft YaHei" pitchFamily="2"/>
          <a:cs typeface="Mangal" pitchFamily="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147480" y="1715981"/>
            <a:ext cx="8064002" cy="1354217"/>
          </a:xfrm>
        </p:spPr>
        <p:txBody>
          <a:bodyPr>
            <a:spAutoFit/>
          </a:bodyPr>
          <a:lstStyle/>
          <a:p>
            <a:pPr lvl="0"/>
            <a:r>
              <a:rPr lang="en-NZ" b="1">
                <a:solidFill>
                  <a:srgbClr val="BB2025"/>
                </a:solidFill>
                <a:latin typeface="Lato" pitchFamily="34"/>
                <a:ea typeface="Lato" pitchFamily="34"/>
                <a:cs typeface="Lato" pitchFamily="34"/>
              </a:rPr>
              <a:t>Samba KCC: Saying No to Full Mesh Replication</a:t>
            </a:r>
          </a:p>
        </p:txBody>
      </p:sp>
      <p:sp>
        <p:nvSpPr>
          <p:cNvPr id="3" name="Title 1"/>
          <p:cNvSpPr txBox="1">
            <a:spLocks noGrp="1"/>
          </p:cNvSpPr>
          <p:nvPr>
            <p:ph type="title" idx="4294967295"/>
          </p:nvPr>
        </p:nvSpPr>
        <p:spPr>
          <a:xfrm>
            <a:off x="1147480" y="4625766"/>
            <a:ext cx="8064002" cy="984881"/>
          </a:xfrm>
        </p:spPr>
        <p:txBody>
          <a:bodyPr>
            <a:spAutoFit/>
          </a:bodyPr>
          <a:lstStyle/>
          <a:p>
            <a:pPr lvl="0"/>
            <a:r>
              <a:rPr lang="en-NZ" sz="3200">
                <a:latin typeface="Lato" pitchFamily="34"/>
                <a:ea typeface="Lato" pitchFamily="34"/>
                <a:cs typeface="Lato" pitchFamily="34"/>
              </a:rPr>
              <a:t>Garming Sam</a:t>
            </a:r>
            <a:br>
              <a:rPr lang="en-NZ" sz="3200">
                <a:latin typeface="Lato" pitchFamily="34"/>
                <a:ea typeface="Lato" pitchFamily="34"/>
                <a:cs typeface="Lato" pitchFamily="34"/>
              </a:rPr>
            </a:br>
            <a:r>
              <a:rPr lang="en-NZ" sz="3200">
                <a:latin typeface="Lato" pitchFamily="34"/>
                <a:ea typeface="Lato" pitchFamily="34"/>
                <a:cs typeface="Lato" pitchFamily="34"/>
              </a:rPr>
              <a:t>Catalyst IT, Samba Team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16">
    <p:spTree>
      <p:nvGrpSpPr>
        <p:cNvPr id="1" name=""/>
        <p:cNvGrpSpPr/>
        <p:nvPr/>
      </p:nvGrpSpPr>
      <p:grpSpPr>
        <a:xfrm>
          <a:off x="0" y="0"/>
          <a:ext cx="0" cy="0"/>
          <a:chOff x="0" y="0"/>
          <a:chExt cx="0" cy="0"/>
        </a:xfrm>
      </p:grpSpPr>
      <p:pic>
        <p:nvPicPr>
          <p:cNvPr id="2" name="Picture 6"/>
          <p:cNvPicPr>
            <a:picLocks noChangeAspect="1"/>
          </p:cNvPicPr>
          <p:nvPr/>
        </p:nvPicPr>
        <p:blipFill>
          <a:blip r:embed="rId3"/>
          <a:stretch>
            <a:fillRect/>
          </a:stretch>
        </p:blipFill>
        <p:spPr>
          <a:xfrm>
            <a:off x="3402957" y="3209013"/>
            <a:ext cx="726957" cy="980721"/>
          </a:xfrm>
          <a:prstGeom prst="rect">
            <a:avLst/>
          </a:prstGeom>
          <a:noFill/>
          <a:ln cap="flat">
            <a:noFill/>
          </a:ln>
        </p:spPr>
      </p:pic>
      <p:sp>
        <p:nvSpPr>
          <p:cNvPr id="3" name="Title 1"/>
          <p:cNvSpPr txBox="1">
            <a:spLocks noGrp="1"/>
          </p:cNvSpPr>
          <p:nvPr>
            <p:ph type="title" idx="4294967295"/>
          </p:nvPr>
        </p:nvSpPr>
        <p:spPr>
          <a:xfrm>
            <a:off x="503998" y="301322"/>
            <a:ext cx="9072000" cy="1261798"/>
          </a:xfrm>
        </p:spPr>
        <p:txBody>
          <a:bodyPr/>
          <a:lstStyle/>
          <a:p>
            <a:pPr lvl="0"/>
            <a:r>
              <a:rPr lang="en-NZ" sz="3200" b="1">
                <a:solidFill>
                  <a:srgbClr val="BB2025"/>
                </a:solidFill>
                <a:latin typeface="Lato" pitchFamily="34"/>
                <a:ea typeface="Lato" pitchFamily="34"/>
                <a:cs typeface="Lato" pitchFamily="34"/>
              </a:rPr>
              <a:t>Inter-site algorithm</a:t>
            </a:r>
          </a:p>
        </p:txBody>
      </p:sp>
      <p:sp>
        <p:nvSpPr>
          <p:cNvPr id="4" name="Oval 17"/>
          <p:cNvSpPr/>
          <p:nvPr/>
        </p:nvSpPr>
        <p:spPr>
          <a:xfrm>
            <a:off x="823362" y="2184483"/>
            <a:ext cx="3600001" cy="360000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A9D18E">
              <a:alpha val="34000"/>
            </a:srgbClr>
          </a:solidFill>
          <a:ln w="12701" cap="flat">
            <a:solidFill>
              <a:srgbClr val="40404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5" name="Straight Connector 21"/>
          <p:cNvCxnSpPr/>
          <p:nvPr/>
        </p:nvCxnSpPr>
        <p:spPr>
          <a:xfrm flipV="1">
            <a:off x="1314376" y="3092711"/>
            <a:ext cx="904772" cy="869923"/>
          </a:xfrm>
          <a:prstGeom prst="straightConnector1">
            <a:avLst/>
          </a:prstGeom>
          <a:noFill/>
          <a:ln w="38103" cap="flat">
            <a:solidFill>
              <a:srgbClr val="92D050"/>
            </a:solidFill>
            <a:prstDash val="solid"/>
            <a:miter/>
            <a:headEnd type="arrow"/>
            <a:tailEnd type="arrow"/>
          </a:ln>
        </p:spPr>
      </p:cxnSp>
      <p:pic>
        <p:nvPicPr>
          <p:cNvPr id="6" name="Picture 6"/>
          <p:cNvPicPr>
            <a:picLocks noChangeAspect="1"/>
          </p:cNvPicPr>
          <p:nvPr/>
        </p:nvPicPr>
        <p:blipFill>
          <a:blip r:embed="rId3"/>
          <a:stretch>
            <a:fillRect/>
          </a:stretch>
        </p:blipFill>
        <p:spPr>
          <a:xfrm>
            <a:off x="2137181" y="2542507"/>
            <a:ext cx="684675" cy="923681"/>
          </a:xfrm>
          <a:prstGeom prst="rect">
            <a:avLst/>
          </a:prstGeom>
          <a:noFill/>
          <a:ln cap="flat">
            <a:noFill/>
          </a:ln>
        </p:spPr>
      </p:pic>
      <p:pic>
        <p:nvPicPr>
          <p:cNvPr id="7" name="Picture 6"/>
          <p:cNvPicPr>
            <a:picLocks noChangeAspect="1"/>
          </p:cNvPicPr>
          <p:nvPr/>
        </p:nvPicPr>
        <p:blipFill>
          <a:blip r:embed="rId3"/>
          <a:stretch>
            <a:fillRect/>
          </a:stretch>
        </p:blipFill>
        <p:spPr>
          <a:xfrm>
            <a:off x="2441667" y="4291096"/>
            <a:ext cx="726957" cy="980721"/>
          </a:xfrm>
          <a:prstGeom prst="rect">
            <a:avLst/>
          </a:prstGeom>
          <a:noFill/>
          <a:ln cap="flat">
            <a:noFill/>
          </a:ln>
        </p:spPr>
      </p:pic>
      <p:cxnSp>
        <p:nvCxnSpPr>
          <p:cNvPr id="8" name="Straight Connector 20"/>
          <p:cNvCxnSpPr/>
          <p:nvPr/>
        </p:nvCxnSpPr>
        <p:spPr>
          <a:xfrm>
            <a:off x="2602583" y="3153381"/>
            <a:ext cx="800374" cy="435318"/>
          </a:xfrm>
          <a:prstGeom prst="straightConnector1">
            <a:avLst/>
          </a:prstGeom>
          <a:noFill/>
          <a:ln w="38103" cap="flat">
            <a:solidFill>
              <a:srgbClr val="92D050"/>
            </a:solidFill>
            <a:prstDash val="solid"/>
            <a:miter/>
            <a:headEnd type="arrow"/>
            <a:tailEnd type="arrow"/>
          </a:ln>
        </p:spPr>
      </p:cxnSp>
      <p:cxnSp>
        <p:nvCxnSpPr>
          <p:cNvPr id="9" name="Straight Connector 24"/>
          <p:cNvCxnSpPr/>
          <p:nvPr/>
        </p:nvCxnSpPr>
        <p:spPr>
          <a:xfrm flipV="1">
            <a:off x="2972485" y="3890653"/>
            <a:ext cx="904781" cy="869932"/>
          </a:xfrm>
          <a:prstGeom prst="straightConnector1">
            <a:avLst/>
          </a:prstGeom>
          <a:noFill/>
          <a:ln w="38103" cap="flat">
            <a:solidFill>
              <a:srgbClr val="92D050"/>
            </a:solidFill>
            <a:prstDash val="solid"/>
            <a:miter/>
            <a:headEnd type="arrow"/>
            <a:tailEnd type="arrow"/>
          </a:ln>
        </p:spPr>
      </p:cxnSp>
      <p:pic>
        <p:nvPicPr>
          <p:cNvPr id="10" name="Picture 6"/>
          <p:cNvPicPr>
            <a:picLocks noChangeAspect="1"/>
          </p:cNvPicPr>
          <p:nvPr/>
        </p:nvPicPr>
        <p:blipFill>
          <a:blip r:embed="rId3"/>
          <a:stretch>
            <a:fillRect/>
          </a:stretch>
        </p:blipFill>
        <p:spPr>
          <a:xfrm>
            <a:off x="1117204" y="3567796"/>
            <a:ext cx="726957" cy="980721"/>
          </a:xfrm>
          <a:prstGeom prst="rect">
            <a:avLst/>
          </a:prstGeom>
          <a:noFill/>
          <a:ln cap="flat">
            <a:noFill/>
          </a:ln>
        </p:spPr>
      </p:pic>
      <p:cxnSp>
        <p:nvCxnSpPr>
          <p:cNvPr id="11" name="Straight Connector 23"/>
          <p:cNvCxnSpPr/>
          <p:nvPr/>
        </p:nvCxnSpPr>
        <p:spPr>
          <a:xfrm>
            <a:off x="1626132" y="4260692"/>
            <a:ext cx="800127" cy="520760"/>
          </a:xfrm>
          <a:prstGeom prst="straightConnector1">
            <a:avLst/>
          </a:prstGeom>
          <a:noFill/>
          <a:ln w="38103" cap="flat">
            <a:solidFill>
              <a:srgbClr val="92D050"/>
            </a:solidFill>
            <a:prstDash val="solid"/>
            <a:miter/>
            <a:headEnd type="arrow"/>
            <a:tailEnd type="arrow"/>
          </a:ln>
        </p:spPr>
      </p:cxnSp>
      <p:pic>
        <p:nvPicPr>
          <p:cNvPr id="12" name="Picture 6"/>
          <p:cNvPicPr>
            <a:picLocks noChangeAspect="1"/>
          </p:cNvPicPr>
          <p:nvPr/>
        </p:nvPicPr>
        <p:blipFill>
          <a:blip r:embed="rId3"/>
          <a:stretch>
            <a:fillRect/>
          </a:stretch>
        </p:blipFill>
        <p:spPr>
          <a:xfrm>
            <a:off x="5266166" y="3070143"/>
            <a:ext cx="704691" cy="950683"/>
          </a:xfrm>
          <a:prstGeom prst="rect">
            <a:avLst/>
          </a:prstGeom>
          <a:noFill/>
          <a:ln cap="flat">
            <a:noFill/>
          </a:ln>
        </p:spPr>
      </p:pic>
      <p:pic>
        <p:nvPicPr>
          <p:cNvPr id="13" name="Picture 6"/>
          <p:cNvPicPr>
            <a:picLocks noChangeAspect="1"/>
          </p:cNvPicPr>
          <p:nvPr/>
        </p:nvPicPr>
        <p:blipFill>
          <a:blip r:embed="rId3"/>
          <a:stretch>
            <a:fillRect/>
          </a:stretch>
        </p:blipFill>
        <p:spPr>
          <a:xfrm>
            <a:off x="6398678" y="4101815"/>
            <a:ext cx="704691" cy="950683"/>
          </a:xfrm>
          <a:prstGeom prst="rect">
            <a:avLst/>
          </a:prstGeom>
          <a:noFill/>
          <a:ln cap="flat">
            <a:noFill/>
          </a:ln>
        </p:spPr>
      </p:pic>
      <p:pic>
        <p:nvPicPr>
          <p:cNvPr id="14" name="Picture 6"/>
          <p:cNvPicPr>
            <a:picLocks noChangeAspect="1"/>
          </p:cNvPicPr>
          <p:nvPr/>
        </p:nvPicPr>
        <p:blipFill>
          <a:blip r:embed="rId3"/>
          <a:stretch>
            <a:fillRect/>
          </a:stretch>
        </p:blipFill>
        <p:spPr>
          <a:xfrm>
            <a:off x="7029075" y="2594802"/>
            <a:ext cx="704691" cy="950683"/>
          </a:xfrm>
          <a:prstGeom prst="rect">
            <a:avLst/>
          </a:prstGeom>
          <a:noFill/>
          <a:ln cap="flat">
            <a:noFill/>
          </a:ln>
        </p:spPr>
      </p:pic>
      <p:cxnSp>
        <p:nvCxnSpPr>
          <p:cNvPr id="15" name="Straight Connector 24"/>
          <p:cNvCxnSpPr>
            <a:endCxn id="12" idx="1"/>
          </p:cNvCxnSpPr>
          <p:nvPr/>
        </p:nvCxnSpPr>
        <p:spPr>
          <a:xfrm flipV="1">
            <a:off x="4025508" y="3545485"/>
            <a:ext cx="1240658" cy="98490"/>
          </a:xfrm>
          <a:prstGeom prst="straightConnector1">
            <a:avLst/>
          </a:prstGeom>
          <a:noFill/>
          <a:ln w="38103" cap="flat">
            <a:solidFill>
              <a:srgbClr val="2E75B6"/>
            </a:solidFill>
            <a:prstDash val="solid"/>
            <a:miter/>
            <a:headEnd type="arrow"/>
            <a:tailEnd type="arrow"/>
          </a:ln>
        </p:spPr>
      </p:cxnSp>
      <p:cxnSp>
        <p:nvCxnSpPr>
          <p:cNvPr id="16" name="Straight Connector 24"/>
          <p:cNvCxnSpPr/>
          <p:nvPr/>
        </p:nvCxnSpPr>
        <p:spPr>
          <a:xfrm>
            <a:off x="5618512" y="3643975"/>
            <a:ext cx="780166" cy="877102"/>
          </a:xfrm>
          <a:prstGeom prst="straightConnector1">
            <a:avLst/>
          </a:prstGeom>
          <a:noFill/>
          <a:ln w="38103" cap="flat">
            <a:solidFill>
              <a:srgbClr val="2E75B6"/>
            </a:solidFill>
            <a:prstDash val="solid"/>
            <a:miter/>
            <a:headEnd type="arrow"/>
            <a:tailEnd type="arrow"/>
          </a:ln>
        </p:spPr>
      </p:cxnSp>
      <p:cxnSp>
        <p:nvCxnSpPr>
          <p:cNvPr id="17" name="Straight Connector 24"/>
          <p:cNvCxnSpPr/>
          <p:nvPr/>
        </p:nvCxnSpPr>
        <p:spPr>
          <a:xfrm flipV="1">
            <a:off x="5895365" y="3153381"/>
            <a:ext cx="1208005" cy="243907"/>
          </a:xfrm>
          <a:prstGeom prst="straightConnector1">
            <a:avLst/>
          </a:prstGeom>
          <a:noFill/>
          <a:ln w="38103" cap="flat">
            <a:solidFill>
              <a:srgbClr val="2E75B6"/>
            </a:solidFill>
            <a:prstDash val="solid"/>
            <a:miter/>
            <a:headEnd type="arrow"/>
            <a:tailEnd type="arrow"/>
          </a:ln>
        </p:spPr>
      </p:cxnSp>
      <p:sp>
        <p:nvSpPr>
          <p:cNvPr id="18" name="TextBox 26"/>
          <p:cNvSpPr txBox="1"/>
          <p:nvPr/>
        </p:nvSpPr>
        <p:spPr>
          <a:xfrm>
            <a:off x="5231401" y="2615814"/>
            <a:ext cx="71916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A</a:t>
            </a:r>
          </a:p>
        </p:txBody>
      </p:sp>
      <p:sp>
        <p:nvSpPr>
          <p:cNvPr id="19" name="TextBox 27"/>
          <p:cNvSpPr txBox="1"/>
          <p:nvPr/>
        </p:nvSpPr>
        <p:spPr>
          <a:xfrm>
            <a:off x="7029075" y="2173172"/>
            <a:ext cx="71115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B</a:t>
            </a:r>
          </a:p>
        </p:txBody>
      </p:sp>
      <p:sp>
        <p:nvSpPr>
          <p:cNvPr id="20" name="TextBox 28"/>
          <p:cNvSpPr txBox="1"/>
          <p:nvPr/>
        </p:nvSpPr>
        <p:spPr>
          <a:xfrm>
            <a:off x="6449409" y="3750155"/>
            <a:ext cx="70955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C</a:t>
            </a:r>
          </a:p>
        </p:txBody>
      </p:sp>
      <p:sp>
        <p:nvSpPr>
          <p:cNvPr id="21" name="TextBox 30"/>
          <p:cNvSpPr txBox="1"/>
          <p:nvPr/>
        </p:nvSpPr>
        <p:spPr>
          <a:xfrm>
            <a:off x="1407179" y="4863245"/>
            <a:ext cx="728785"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D</a:t>
            </a:r>
          </a:p>
        </p:txBody>
      </p:sp>
      <p:sp>
        <p:nvSpPr>
          <p:cNvPr id="22" name="TextBox 21"/>
          <p:cNvSpPr txBox="1"/>
          <p:nvPr/>
        </p:nvSpPr>
        <p:spPr>
          <a:xfrm>
            <a:off x="1926613" y="6158502"/>
            <a:ext cx="6226771"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Bridgehead servers are the end-point connections between sites.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15">
    <p:spTree>
      <p:nvGrpSpPr>
        <p:cNvPr id="1" name=""/>
        <p:cNvGrpSpPr/>
        <p:nvPr/>
      </p:nvGrpSpPr>
      <p:grpSpPr>
        <a:xfrm>
          <a:off x="0" y="0"/>
          <a:ext cx="0" cy="0"/>
          <a:chOff x="0" y="0"/>
          <a:chExt cx="0" cy="0"/>
        </a:xfrm>
      </p:grpSpPr>
      <p:pic>
        <p:nvPicPr>
          <p:cNvPr id="2" name="Picture 6"/>
          <p:cNvPicPr>
            <a:picLocks noChangeAspect="1"/>
          </p:cNvPicPr>
          <p:nvPr/>
        </p:nvPicPr>
        <p:blipFill>
          <a:blip r:embed="rId3"/>
          <a:stretch>
            <a:fillRect/>
          </a:stretch>
        </p:blipFill>
        <p:spPr>
          <a:xfrm>
            <a:off x="2441667" y="4291096"/>
            <a:ext cx="726957" cy="980721"/>
          </a:xfrm>
          <a:prstGeom prst="rect">
            <a:avLst/>
          </a:prstGeom>
          <a:noFill/>
          <a:ln cap="flat">
            <a:noFill/>
          </a:ln>
        </p:spPr>
      </p:pic>
      <p:pic>
        <p:nvPicPr>
          <p:cNvPr id="3" name="Picture 6"/>
          <p:cNvPicPr>
            <a:picLocks noChangeAspect="1"/>
          </p:cNvPicPr>
          <p:nvPr/>
        </p:nvPicPr>
        <p:blipFill>
          <a:blip r:embed="rId3"/>
          <a:stretch>
            <a:fillRect/>
          </a:stretch>
        </p:blipFill>
        <p:spPr>
          <a:xfrm>
            <a:off x="3402957" y="3209013"/>
            <a:ext cx="726957" cy="980721"/>
          </a:xfrm>
          <a:prstGeom prst="rect">
            <a:avLst/>
          </a:prstGeom>
          <a:noFill/>
          <a:ln cap="flat">
            <a:noFill/>
          </a:ln>
        </p:spPr>
      </p:pic>
      <p:sp>
        <p:nvSpPr>
          <p:cNvPr id="4" name="Title 1"/>
          <p:cNvSpPr txBox="1">
            <a:spLocks noGrp="1"/>
          </p:cNvSpPr>
          <p:nvPr>
            <p:ph type="title" idx="4294967295"/>
          </p:nvPr>
        </p:nvSpPr>
        <p:spPr>
          <a:xfrm>
            <a:off x="503998" y="301322"/>
            <a:ext cx="9072000" cy="1261798"/>
          </a:xfrm>
        </p:spPr>
        <p:txBody>
          <a:bodyPr/>
          <a:lstStyle/>
          <a:p>
            <a:pPr lvl="0"/>
            <a:r>
              <a:rPr lang="en-NZ" sz="3200" b="1">
                <a:solidFill>
                  <a:srgbClr val="BB2025"/>
                </a:solidFill>
                <a:latin typeface="Lato" pitchFamily="34"/>
                <a:ea typeface="Lato" pitchFamily="34"/>
                <a:cs typeface="Lato" pitchFamily="34"/>
              </a:rPr>
              <a:t>Inter-site algorithm</a:t>
            </a:r>
          </a:p>
        </p:txBody>
      </p:sp>
      <p:sp>
        <p:nvSpPr>
          <p:cNvPr id="5" name="Oval 17"/>
          <p:cNvSpPr/>
          <p:nvPr/>
        </p:nvSpPr>
        <p:spPr>
          <a:xfrm>
            <a:off x="823362" y="2184483"/>
            <a:ext cx="3600001" cy="360000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A9D18E">
              <a:alpha val="34000"/>
            </a:srgbClr>
          </a:solidFill>
          <a:ln w="12701" cap="flat">
            <a:solidFill>
              <a:srgbClr val="40404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6" name="Straight Connector 21"/>
          <p:cNvCxnSpPr/>
          <p:nvPr/>
        </p:nvCxnSpPr>
        <p:spPr>
          <a:xfrm flipV="1">
            <a:off x="1314376" y="3092711"/>
            <a:ext cx="904772" cy="869923"/>
          </a:xfrm>
          <a:prstGeom prst="straightConnector1">
            <a:avLst/>
          </a:prstGeom>
          <a:noFill/>
          <a:ln w="38103" cap="flat">
            <a:solidFill>
              <a:srgbClr val="92D050"/>
            </a:solidFill>
            <a:prstDash val="solid"/>
            <a:miter/>
            <a:headEnd type="arrow"/>
            <a:tailEnd type="arrow"/>
          </a:ln>
        </p:spPr>
      </p:cxnSp>
      <p:pic>
        <p:nvPicPr>
          <p:cNvPr id="7" name="Picture 6"/>
          <p:cNvPicPr>
            <a:picLocks noChangeAspect="1"/>
          </p:cNvPicPr>
          <p:nvPr/>
        </p:nvPicPr>
        <p:blipFill>
          <a:blip r:embed="rId3"/>
          <a:stretch>
            <a:fillRect/>
          </a:stretch>
        </p:blipFill>
        <p:spPr>
          <a:xfrm>
            <a:off x="2137181" y="2542507"/>
            <a:ext cx="684675" cy="923681"/>
          </a:xfrm>
          <a:prstGeom prst="rect">
            <a:avLst/>
          </a:prstGeom>
          <a:noFill/>
          <a:ln cap="flat">
            <a:noFill/>
          </a:ln>
        </p:spPr>
      </p:pic>
      <p:cxnSp>
        <p:nvCxnSpPr>
          <p:cNvPr id="8" name="Straight Connector 20"/>
          <p:cNvCxnSpPr/>
          <p:nvPr/>
        </p:nvCxnSpPr>
        <p:spPr>
          <a:xfrm>
            <a:off x="2602583" y="3153381"/>
            <a:ext cx="800374" cy="435318"/>
          </a:xfrm>
          <a:prstGeom prst="straightConnector1">
            <a:avLst/>
          </a:prstGeom>
          <a:noFill/>
          <a:ln w="38103" cap="flat">
            <a:solidFill>
              <a:srgbClr val="92D050"/>
            </a:solidFill>
            <a:prstDash val="solid"/>
            <a:miter/>
            <a:headEnd type="arrow"/>
            <a:tailEnd type="arrow"/>
          </a:ln>
        </p:spPr>
      </p:cxnSp>
      <p:cxnSp>
        <p:nvCxnSpPr>
          <p:cNvPr id="9" name="Straight Connector 24"/>
          <p:cNvCxnSpPr/>
          <p:nvPr/>
        </p:nvCxnSpPr>
        <p:spPr>
          <a:xfrm flipV="1">
            <a:off x="2972485" y="3890653"/>
            <a:ext cx="904781" cy="869932"/>
          </a:xfrm>
          <a:prstGeom prst="straightConnector1">
            <a:avLst/>
          </a:prstGeom>
          <a:noFill/>
          <a:ln w="38103" cap="flat">
            <a:solidFill>
              <a:srgbClr val="92D050"/>
            </a:solidFill>
            <a:prstDash val="solid"/>
            <a:miter/>
            <a:headEnd type="arrow"/>
            <a:tailEnd type="arrow"/>
          </a:ln>
        </p:spPr>
      </p:cxnSp>
      <p:pic>
        <p:nvPicPr>
          <p:cNvPr id="10" name="Picture 6"/>
          <p:cNvPicPr>
            <a:picLocks noChangeAspect="1"/>
          </p:cNvPicPr>
          <p:nvPr/>
        </p:nvPicPr>
        <p:blipFill>
          <a:blip r:embed="rId3"/>
          <a:stretch>
            <a:fillRect/>
          </a:stretch>
        </p:blipFill>
        <p:spPr>
          <a:xfrm>
            <a:off x="1117204" y="3567796"/>
            <a:ext cx="726957" cy="980721"/>
          </a:xfrm>
          <a:prstGeom prst="rect">
            <a:avLst/>
          </a:prstGeom>
          <a:noFill/>
          <a:ln cap="flat">
            <a:noFill/>
          </a:ln>
        </p:spPr>
      </p:pic>
      <p:cxnSp>
        <p:nvCxnSpPr>
          <p:cNvPr id="11" name="Straight Connector 23"/>
          <p:cNvCxnSpPr/>
          <p:nvPr/>
        </p:nvCxnSpPr>
        <p:spPr>
          <a:xfrm>
            <a:off x="1626132" y="4260692"/>
            <a:ext cx="800127" cy="520760"/>
          </a:xfrm>
          <a:prstGeom prst="straightConnector1">
            <a:avLst/>
          </a:prstGeom>
          <a:noFill/>
          <a:ln w="38103" cap="flat">
            <a:solidFill>
              <a:srgbClr val="92D050"/>
            </a:solidFill>
            <a:prstDash val="solid"/>
            <a:miter/>
            <a:headEnd type="arrow"/>
            <a:tailEnd type="arrow"/>
          </a:ln>
        </p:spPr>
      </p:cxnSp>
      <p:pic>
        <p:nvPicPr>
          <p:cNvPr id="12" name="Picture 6"/>
          <p:cNvPicPr>
            <a:picLocks noChangeAspect="1"/>
          </p:cNvPicPr>
          <p:nvPr/>
        </p:nvPicPr>
        <p:blipFill>
          <a:blip r:embed="rId3"/>
          <a:stretch>
            <a:fillRect/>
          </a:stretch>
        </p:blipFill>
        <p:spPr>
          <a:xfrm>
            <a:off x="5266166" y="3070143"/>
            <a:ext cx="704691" cy="950683"/>
          </a:xfrm>
          <a:prstGeom prst="rect">
            <a:avLst/>
          </a:prstGeom>
          <a:noFill/>
          <a:ln cap="flat">
            <a:noFill/>
          </a:ln>
        </p:spPr>
      </p:pic>
      <p:pic>
        <p:nvPicPr>
          <p:cNvPr id="13" name="Picture 6"/>
          <p:cNvPicPr>
            <a:picLocks noChangeAspect="1"/>
          </p:cNvPicPr>
          <p:nvPr/>
        </p:nvPicPr>
        <p:blipFill>
          <a:blip r:embed="rId3"/>
          <a:stretch>
            <a:fillRect/>
          </a:stretch>
        </p:blipFill>
        <p:spPr>
          <a:xfrm>
            <a:off x="6398678" y="4101815"/>
            <a:ext cx="704691" cy="950683"/>
          </a:xfrm>
          <a:prstGeom prst="rect">
            <a:avLst/>
          </a:prstGeom>
          <a:noFill/>
          <a:ln cap="flat">
            <a:noFill/>
          </a:ln>
        </p:spPr>
      </p:pic>
      <p:pic>
        <p:nvPicPr>
          <p:cNvPr id="14" name="Picture 6"/>
          <p:cNvPicPr>
            <a:picLocks noChangeAspect="1"/>
          </p:cNvPicPr>
          <p:nvPr/>
        </p:nvPicPr>
        <p:blipFill>
          <a:blip r:embed="rId3"/>
          <a:stretch>
            <a:fillRect/>
          </a:stretch>
        </p:blipFill>
        <p:spPr>
          <a:xfrm>
            <a:off x="7029075" y="2594802"/>
            <a:ext cx="704691" cy="950683"/>
          </a:xfrm>
          <a:prstGeom prst="rect">
            <a:avLst/>
          </a:prstGeom>
          <a:noFill/>
          <a:ln cap="flat">
            <a:noFill/>
          </a:ln>
        </p:spPr>
      </p:pic>
      <p:cxnSp>
        <p:nvCxnSpPr>
          <p:cNvPr id="15" name="Straight Connector 24"/>
          <p:cNvCxnSpPr>
            <a:endCxn id="12" idx="1"/>
          </p:cNvCxnSpPr>
          <p:nvPr/>
        </p:nvCxnSpPr>
        <p:spPr>
          <a:xfrm flipV="1">
            <a:off x="4025508" y="3545485"/>
            <a:ext cx="1240658" cy="98490"/>
          </a:xfrm>
          <a:prstGeom prst="straightConnector1">
            <a:avLst/>
          </a:prstGeom>
          <a:noFill/>
          <a:ln w="38103" cap="flat">
            <a:solidFill>
              <a:srgbClr val="2E75B6"/>
            </a:solidFill>
            <a:prstDash val="solid"/>
            <a:miter/>
            <a:tailEnd type="arrow"/>
          </a:ln>
        </p:spPr>
      </p:cxnSp>
      <p:cxnSp>
        <p:nvCxnSpPr>
          <p:cNvPr id="16" name="Straight Connector 24"/>
          <p:cNvCxnSpPr/>
          <p:nvPr/>
        </p:nvCxnSpPr>
        <p:spPr>
          <a:xfrm>
            <a:off x="5618512" y="3643975"/>
            <a:ext cx="780166" cy="877102"/>
          </a:xfrm>
          <a:prstGeom prst="straightConnector1">
            <a:avLst/>
          </a:prstGeom>
          <a:noFill/>
          <a:ln w="38103" cap="flat">
            <a:solidFill>
              <a:srgbClr val="2E75B6"/>
            </a:solidFill>
            <a:prstDash val="solid"/>
            <a:miter/>
            <a:headEnd type="arrow"/>
            <a:tailEnd type="arrow"/>
          </a:ln>
        </p:spPr>
      </p:cxnSp>
      <p:cxnSp>
        <p:nvCxnSpPr>
          <p:cNvPr id="17" name="Straight Connector 24"/>
          <p:cNvCxnSpPr/>
          <p:nvPr/>
        </p:nvCxnSpPr>
        <p:spPr>
          <a:xfrm flipV="1">
            <a:off x="5895365" y="3153381"/>
            <a:ext cx="1208005" cy="243907"/>
          </a:xfrm>
          <a:prstGeom prst="straightConnector1">
            <a:avLst/>
          </a:prstGeom>
          <a:noFill/>
          <a:ln w="38103" cap="flat">
            <a:solidFill>
              <a:srgbClr val="2E75B6"/>
            </a:solidFill>
            <a:prstDash val="solid"/>
            <a:miter/>
            <a:headEnd type="arrow"/>
            <a:tailEnd type="arrow"/>
          </a:ln>
        </p:spPr>
      </p:cxnSp>
      <p:sp>
        <p:nvSpPr>
          <p:cNvPr id="18" name="TextBox 26"/>
          <p:cNvSpPr txBox="1"/>
          <p:nvPr/>
        </p:nvSpPr>
        <p:spPr>
          <a:xfrm>
            <a:off x="5231401" y="2615814"/>
            <a:ext cx="71916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A</a:t>
            </a:r>
          </a:p>
        </p:txBody>
      </p:sp>
      <p:sp>
        <p:nvSpPr>
          <p:cNvPr id="19" name="TextBox 27"/>
          <p:cNvSpPr txBox="1"/>
          <p:nvPr/>
        </p:nvSpPr>
        <p:spPr>
          <a:xfrm>
            <a:off x="7029075" y="2173172"/>
            <a:ext cx="71115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B</a:t>
            </a:r>
          </a:p>
        </p:txBody>
      </p:sp>
      <p:sp>
        <p:nvSpPr>
          <p:cNvPr id="20" name="TextBox 28"/>
          <p:cNvSpPr txBox="1"/>
          <p:nvPr/>
        </p:nvSpPr>
        <p:spPr>
          <a:xfrm>
            <a:off x="6449409" y="3750155"/>
            <a:ext cx="70955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C</a:t>
            </a:r>
          </a:p>
        </p:txBody>
      </p:sp>
      <p:sp>
        <p:nvSpPr>
          <p:cNvPr id="21" name="TextBox 30"/>
          <p:cNvSpPr txBox="1"/>
          <p:nvPr/>
        </p:nvSpPr>
        <p:spPr>
          <a:xfrm>
            <a:off x="1407179" y="4863245"/>
            <a:ext cx="728785"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D</a:t>
            </a:r>
          </a:p>
        </p:txBody>
      </p:sp>
      <p:sp>
        <p:nvSpPr>
          <p:cNvPr id="22" name="TextBox 21"/>
          <p:cNvSpPr txBox="1"/>
          <p:nvPr/>
        </p:nvSpPr>
        <p:spPr>
          <a:xfrm>
            <a:off x="2842988" y="6221184"/>
            <a:ext cx="4897233"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There is not necessarily a single bridgehead server.</a:t>
            </a:r>
          </a:p>
        </p:txBody>
      </p:sp>
      <p:cxnSp>
        <p:nvCxnSpPr>
          <p:cNvPr id="23" name="Straight Connector 24"/>
          <p:cNvCxnSpPr/>
          <p:nvPr/>
        </p:nvCxnSpPr>
        <p:spPr>
          <a:xfrm flipV="1">
            <a:off x="2956017" y="3664814"/>
            <a:ext cx="2247513" cy="1120268"/>
          </a:xfrm>
          <a:prstGeom prst="straightConnector1">
            <a:avLst/>
          </a:prstGeom>
          <a:noFill/>
          <a:ln w="38103" cap="flat">
            <a:solidFill>
              <a:srgbClr val="2E75B6"/>
            </a:solidFill>
            <a:prstDash val="solid"/>
            <a:miter/>
            <a:headEnd type="arrow"/>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1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8" y="301322"/>
            <a:ext cx="9072000" cy="1261798"/>
          </a:xfrm>
        </p:spPr>
        <p:txBody>
          <a:bodyPr/>
          <a:lstStyle/>
          <a:p>
            <a:pPr lvl="0"/>
            <a:r>
              <a:rPr lang="en-NZ" sz="3200" b="1">
                <a:solidFill>
                  <a:srgbClr val="BB2025"/>
                </a:solidFill>
                <a:latin typeface="Lato" pitchFamily="34"/>
                <a:ea typeface="Lato" pitchFamily="34"/>
                <a:cs typeface="Lato" pitchFamily="34"/>
              </a:rPr>
              <a:t>Remove unneeded connections</a:t>
            </a:r>
          </a:p>
        </p:txBody>
      </p:sp>
      <p:sp>
        <p:nvSpPr>
          <p:cNvPr id="3" name="Text Placeholder 2"/>
          <p:cNvSpPr txBox="1">
            <a:spLocks noGrp="1"/>
          </p:cNvSpPr>
          <p:nvPr>
            <p:ph type="body" idx="4294967295"/>
          </p:nvPr>
        </p:nvSpPr>
        <p:spPr>
          <a:xfrm>
            <a:off x="685800" y="1443215"/>
            <a:ext cx="8667753" cy="4384081"/>
          </a:xfrm>
        </p:spPr>
        <p:txBody>
          <a:bodyPr/>
          <a:lstStyle/>
          <a:p>
            <a:pPr marL="342900" lvl="0" indent="-342900">
              <a:buSzPct val="100000"/>
              <a:buFont typeface="Arial" pitchFamily="34"/>
              <a:buChar char="•"/>
            </a:pPr>
            <a:r>
              <a:rPr lang="en-NZ" sz="2400"/>
              <a:t>Stable answer across entire DC network</a:t>
            </a:r>
          </a:p>
          <a:p>
            <a:pPr marL="342900" lvl="0" indent="-342900">
              <a:buSzPct val="100000"/>
              <a:buFont typeface="Arial" pitchFamily="34"/>
              <a:buChar char="•"/>
            </a:pPr>
            <a:r>
              <a:rPr lang="en-NZ" sz="2400"/>
              <a:t>Used to manage replication connections in AD</a:t>
            </a:r>
          </a:p>
          <a:p>
            <a:pPr marL="342900" lvl="0" indent="-342900">
              <a:buSzPct val="100000"/>
              <a:buFont typeface="Arial" pitchFamily="34"/>
              <a:buChar char="•"/>
            </a:pPr>
            <a:r>
              <a:rPr lang="en-NZ" sz="2400"/>
              <a:t>Set of algorithms to calculate efficient network topologies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1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8" y="301322"/>
            <a:ext cx="9072000" cy="1261798"/>
          </a:xfrm>
        </p:spPr>
        <p:txBody>
          <a:bodyPr/>
          <a:lstStyle/>
          <a:p>
            <a:pPr lvl="0"/>
            <a:r>
              <a:rPr lang="en-NZ" sz="3200" b="1">
                <a:solidFill>
                  <a:srgbClr val="BB2025"/>
                </a:solidFill>
                <a:latin typeface="Lato" pitchFamily="34"/>
                <a:ea typeface="Lato" pitchFamily="34"/>
                <a:cs typeface="Lato" pitchFamily="34"/>
              </a:rPr>
              <a:t>Translate connections</a:t>
            </a:r>
          </a:p>
        </p:txBody>
      </p:sp>
      <p:sp>
        <p:nvSpPr>
          <p:cNvPr id="3" name="Text Placeholder 2"/>
          <p:cNvSpPr txBox="1">
            <a:spLocks noGrp="1"/>
          </p:cNvSpPr>
          <p:nvPr>
            <p:ph type="body" idx="4294967295"/>
          </p:nvPr>
        </p:nvSpPr>
        <p:spPr>
          <a:xfrm>
            <a:off x="685800" y="1443215"/>
            <a:ext cx="8667753" cy="4384081"/>
          </a:xfrm>
        </p:spPr>
        <p:txBody>
          <a:bodyPr/>
          <a:lstStyle/>
          <a:p>
            <a:pPr marL="342900" lvl="0" indent="-342900">
              <a:buSzPct val="100000"/>
              <a:buFont typeface="Arial" pitchFamily="34"/>
              <a:buChar char="•"/>
            </a:pPr>
            <a:r>
              <a:rPr lang="en-NZ" sz="2400"/>
              <a:t>Stable answer across entire DC network</a:t>
            </a:r>
          </a:p>
          <a:p>
            <a:pPr marL="342900" lvl="0" indent="-342900">
              <a:buSzPct val="100000"/>
              <a:buFont typeface="Arial" pitchFamily="34"/>
              <a:buChar char="•"/>
            </a:pPr>
            <a:r>
              <a:rPr lang="en-NZ" sz="2400"/>
              <a:t>Used to manage replication connections in AD</a:t>
            </a:r>
          </a:p>
          <a:p>
            <a:pPr marL="342900" lvl="0" indent="-342900">
              <a:buSzPct val="100000"/>
              <a:buFont typeface="Arial" pitchFamily="34"/>
              <a:buChar char="•"/>
            </a:pPr>
            <a:r>
              <a:rPr lang="en-NZ" sz="2400"/>
              <a:t>Set of algorithms to calculate efficient network topologies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nchorCtr="0"/>
          <a:lstStyle/>
          <a:p>
            <a:pPr lvl="0" algn="l"/>
            <a:r>
              <a:rPr lang="en-NZ" sz="3200" b="1">
                <a:solidFill>
                  <a:srgbClr val="BB2025"/>
                </a:solidFill>
                <a:latin typeface="Lato" pitchFamily="18"/>
              </a:rPr>
              <a:t>History of the Samba KCC</a:t>
            </a:r>
          </a:p>
        </p:txBody>
      </p:sp>
      <p:sp>
        <p:nvSpPr>
          <p:cNvPr id="3" name="Text Placeholder 2"/>
          <p:cNvSpPr txBox="1">
            <a:spLocks noGrp="1"/>
          </p:cNvSpPr>
          <p:nvPr>
            <p:ph type="body" idx="4294967295"/>
          </p:nvPr>
        </p:nvSpPr>
        <p:spPr/>
        <p:txBody>
          <a:bodyPr/>
          <a:lstStyle/>
          <a:p>
            <a:pPr lvl="0">
              <a:buSzPct val="45000"/>
              <a:buFont typeface="StarSymbol"/>
              <a:buChar char="●"/>
            </a:pPr>
            <a:r>
              <a:rPr lang="en-NZ"/>
              <a:t>Easy to debug your own bugs, not someone else</a:t>
            </a:r>
          </a:p>
          <a:p>
            <a:pPr lvl="0">
              <a:buSzPct val="45000"/>
              <a:buFont typeface="StarSymbol"/>
              <a:buChar char="●"/>
            </a:pPr>
            <a:r>
              <a:rPr lang="en-NZ"/>
              <a:t>Dot graph</a:t>
            </a:r>
          </a:p>
          <a:p>
            <a:pPr lvl="0">
              <a:buSzPct val="45000"/>
              <a:buFont typeface="StarSymbol"/>
              <a:buChar char="●"/>
            </a:pPr>
            <a:r>
              <a:rPr lang="en-NZ"/>
              <a:t>Avert some of these bounces outside of KCC</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endParaRPr lang="en-NZ"/>
          </a:p>
        </p:txBody>
      </p:sp>
      <p:sp>
        <p:nvSpPr>
          <p:cNvPr id="3" name="Text Placeholder 2"/>
          <p:cNvSpPr txBox="1">
            <a:spLocks noGrp="1"/>
          </p:cNvSpPr>
          <p:nvPr>
            <p:ph type="body" idx="4294967295"/>
          </p:nvPr>
        </p:nvSpPr>
        <p:spPr/>
        <p:txBody>
          <a:bodyPr/>
          <a:lstStyle/>
          <a:p>
            <a:pPr lvl="0">
              <a:buSzPct val="45000"/>
              <a:buFont typeface="StarSymbol"/>
              <a:buChar char="●"/>
            </a:pPr>
            <a:r>
              <a:rPr lang="en-NZ"/>
              <a:t>With Samba 4.5, the new site-aware Samba Knowledge Consistency Checker (KCC) has been turned on by default. Instead of using full mesh replication between every DC, the KCC will set up connections to optimize replication latency and cost (using site links to calculate the routes). Although there is more effort required in establishing effective site topologies, it has enabled users to create larger and more distributed networks without any of the previous replication penalties. It has also meant that Samba AD can be aware of particular details of a network (such as satellite links or certain firewall restrictions) to ensure that information flows through the network in a reasonable way. The aim is to look at how sites in AD generally work, what role the KCC performs, and what implications this new feature has on a range of different networks.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endParaRPr lang="en-NZ"/>
          </a:p>
        </p:txBody>
      </p:sp>
      <p:sp>
        <p:nvSpPr>
          <p:cNvPr id="3" name="Text Placeholder 2"/>
          <p:cNvSpPr txBox="1">
            <a:spLocks noGrp="1"/>
          </p:cNvSpPr>
          <p:nvPr>
            <p:ph type="body" idx="4294967295"/>
          </p:nvPr>
        </p:nvSpPr>
        <p:spPr/>
        <p:txBody>
          <a:bodyPr/>
          <a:lstStyle/>
          <a:p>
            <a:pPr lvl="0">
              <a:buSzPct val="45000"/>
              <a:buFont typeface="StarSymbol"/>
              <a:buChar char="●"/>
            </a:pPr>
            <a:r>
              <a:rPr lang="en-NZ"/>
              <a:t>Hyperedge and hypergraphs</a:t>
            </a:r>
          </a:p>
        </p:txBody>
      </p:sp>
      <p:pic>
        <p:nvPicPr>
          <p:cNvPr id="4" name="Picture 3"/>
          <p:cNvPicPr>
            <a:picLocks noChangeAspect="1"/>
          </p:cNvPicPr>
          <p:nvPr/>
        </p:nvPicPr>
        <p:blipFill>
          <a:blip r:embed="rId3"/>
          <a:stretch>
            <a:fillRect/>
          </a:stretch>
        </p:blipFill>
        <p:spPr>
          <a:xfrm>
            <a:off x="6868789" y="3860797"/>
            <a:ext cx="1006480" cy="1006480"/>
          </a:xfrm>
          <a:prstGeom prst="rect">
            <a:avLst/>
          </a:prstGeom>
          <a:noFill/>
          <a:ln cap="flat">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endParaRPr lang="en-NZ"/>
          </a:p>
        </p:txBody>
      </p:sp>
      <p:sp>
        <p:nvSpPr>
          <p:cNvPr id="3" name="Text Placeholder 2"/>
          <p:cNvSpPr txBox="1">
            <a:spLocks noGrp="1"/>
          </p:cNvSpPr>
          <p:nvPr>
            <p:ph type="body" idx="4294967295"/>
          </p:nvPr>
        </p:nvSpPr>
        <p:spPr/>
        <p:txBody>
          <a:bodyPr/>
          <a:lstStyle/>
          <a:p>
            <a:pPr lvl="0">
              <a:buSzPct val="45000"/>
              <a:buFont typeface="StarSymbol"/>
              <a:buChar char="●"/>
            </a:pPr>
            <a:r>
              <a:rPr lang="en-NZ"/>
              <a:t>Internal consitencies, it's hard to say what actually needs to be corrected.</a:t>
            </a:r>
          </a:p>
          <a:p>
            <a:pPr lvl="0">
              <a:buSzPct val="45000"/>
              <a:buFont typeface="StarSymbol"/>
              <a:buChar char="●"/>
            </a:pPr>
            <a:endParaRPr lang="en-NZ"/>
          </a:p>
          <a:p>
            <a:pPr lvl="0">
              <a:buSzPct val="45000"/>
              <a:buFont typeface="StarSymbol"/>
              <a:buChar char="●"/>
            </a:pPr>
            <a:endParaRPr lang="en-NZ"/>
          </a:p>
        </p:txBody>
      </p:sp>
      <p:pic>
        <p:nvPicPr>
          <p:cNvPr id="4" name="Picture 6"/>
          <p:cNvPicPr>
            <a:picLocks noChangeAspect="1"/>
          </p:cNvPicPr>
          <p:nvPr/>
        </p:nvPicPr>
        <p:blipFill>
          <a:blip r:embed="rId3"/>
          <a:stretch>
            <a:fillRect/>
          </a:stretch>
        </p:blipFill>
        <p:spPr>
          <a:xfrm>
            <a:off x="3500643" y="2736003"/>
            <a:ext cx="1395356" cy="1882438"/>
          </a:xfrm>
          <a:prstGeom prst="rect">
            <a:avLst/>
          </a:prstGeom>
          <a:noFill/>
          <a:ln cap="flat">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endParaRPr lang="en-NZ"/>
          </a:p>
        </p:txBody>
      </p:sp>
      <p:sp>
        <p:nvSpPr>
          <p:cNvPr id="3" name="Text Placeholder 2"/>
          <p:cNvSpPr txBox="1">
            <a:spLocks noGrp="1"/>
          </p:cNvSpPr>
          <p:nvPr>
            <p:ph type="body" idx="4294967295"/>
          </p:nvPr>
        </p:nvSpPr>
        <p:spPr/>
        <p:txBody>
          <a:bodyPr/>
          <a:lstStyle/>
          <a:p>
            <a:pPr lvl="0">
              <a:buSzPct val="45000"/>
              <a:buFont typeface="StarSymbol"/>
              <a:buChar char="●"/>
            </a:pPr>
            <a:r>
              <a:rPr lang="en-NZ"/>
              <a:t>2637             # Step 1</a:t>
            </a:r>
          </a:p>
          <a:p>
            <a:pPr lvl="0">
              <a:buSzPct val="45000"/>
              <a:buFont typeface="StarSymbol"/>
              <a:buChar char="●"/>
            </a:pPr>
            <a:r>
              <a:rPr lang="en-NZ"/>
              <a:t>2638             self.refresh_failed_links_connections(ping)</a:t>
            </a:r>
          </a:p>
          <a:p>
            <a:pPr lvl="0">
              <a:buSzPct val="45000"/>
              <a:buFont typeface="StarSymbol"/>
              <a:buChar char="●"/>
            </a:pPr>
            <a:r>
              <a:rPr lang="en-NZ"/>
              <a:t>2640             # Step 2</a:t>
            </a:r>
          </a:p>
          <a:p>
            <a:pPr lvl="0">
              <a:buSzPct val="45000"/>
              <a:buFont typeface="StarSymbol"/>
              <a:buChar char="●"/>
            </a:pPr>
            <a:r>
              <a:rPr lang="en-NZ"/>
              <a:t>2641             self.intrasite()</a:t>
            </a:r>
          </a:p>
          <a:p>
            <a:pPr lvl="0">
              <a:buSzPct val="45000"/>
              <a:buFont typeface="StarSymbol"/>
              <a:buChar char="●"/>
            </a:pPr>
            <a:r>
              <a:rPr lang="en-NZ"/>
              <a:t>2643             # Step 3</a:t>
            </a:r>
          </a:p>
          <a:p>
            <a:pPr lvl="0">
              <a:buSzPct val="45000"/>
              <a:buFont typeface="StarSymbol"/>
              <a:buChar char="●"/>
            </a:pPr>
            <a:r>
              <a:rPr lang="en-NZ"/>
              <a:t>2644             all_connected = self.intersite(ping) # overlay a failed network ontop of the expected</a:t>
            </a:r>
          </a:p>
          <a:p>
            <a:pPr lvl="0">
              <a:buSzPct val="45000"/>
              <a:buFont typeface="StarSymbol"/>
              <a:buChar char="●"/>
            </a:pPr>
            <a:r>
              <a:rPr lang="en-NZ"/>
              <a:t>2646             # Step 4</a:t>
            </a:r>
          </a:p>
          <a:p>
            <a:pPr lvl="0">
              <a:buSzPct val="45000"/>
              <a:buFont typeface="StarSymbol"/>
              <a:buChar char="●"/>
            </a:pPr>
            <a:r>
              <a:rPr lang="en-NZ"/>
              <a:t>2647             self.remove_unneeded_ntdsconn(all_connected)</a:t>
            </a:r>
          </a:p>
          <a:p>
            <a:pPr lvl="0">
              <a:buSzPct val="45000"/>
              <a:buFont typeface="StarSymbol"/>
              <a:buChar char="●"/>
            </a:pPr>
            <a:r>
              <a:rPr lang="en-NZ"/>
              <a:t>2649             # Step 5</a:t>
            </a:r>
          </a:p>
          <a:p>
            <a:pPr lvl="0">
              <a:buSzPct val="45000"/>
              <a:buFont typeface="StarSymbol"/>
              <a:buChar char="●"/>
            </a:pPr>
            <a:r>
              <a:rPr lang="en-NZ"/>
              <a:t>2650             self.translate_ntdsconn()</a:t>
            </a:r>
          </a:p>
          <a:p>
            <a:pPr lvl="0">
              <a:buSzPct val="45000"/>
              <a:buFont typeface="StarSymbol"/>
              <a:buChar char="●"/>
            </a:pPr>
            <a:r>
              <a:rPr lang="en-NZ"/>
              <a:t>2652             # Step 6</a:t>
            </a:r>
          </a:p>
          <a:p>
            <a:pPr lvl="0">
              <a:buSzPct val="45000"/>
              <a:buFont typeface="StarSymbol"/>
              <a:buChar char="●"/>
            </a:pPr>
            <a:r>
              <a:rPr lang="en-NZ"/>
              <a:t>2653             self.remove_unneeded_failed_links_connections()</a:t>
            </a:r>
          </a:p>
          <a:p>
            <a:pPr lvl="0">
              <a:buSzPct val="45000"/>
              <a:buFont typeface="StarSymbol"/>
              <a:buChar char="●"/>
            </a:pPr>
            <a:r>
              <a:rPr lang="en-NZ"/>
              <a:t>2655             # Step 7</a:t>
            </a:r>
          </a:p>
          <a:p>
            <a:pPr lvl="0">
              <a:buSzPct val="45000"/>
              <a:buFont typeface="StarSymbol"/>
              <a:buChar char="●"/>
            </a:pPr>
            <a:r>
              <a:rPr lang="en-NZ"/>
              <a:t>2656             self.update_rodc_connection()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endParaRPr lang="en-NZ"/>
          </a:p>
        </p:txBody>
      </p:sp>
      <p:sp>
        <p:nvSpPr>
          <p:cNvPr id="3" name="Text Placeholder 2"/>
          <p:cNvSpPr txBox="1">
            <a:spLocks noGrp="1"/>
          </p:cNvSpPr>
          <p:nvPr>
            <p:ph type="body" idx="4294967295"/>
          </p:nvPr>
        </p:nvSpPr>
        <p:spPr/>
        <p:txBody>
          <a:bodyPr/>
          <a:lstStyle/>
          <a:p>
            <a:pPr lvl="0">
              <a:buSzPct val="45000"/>
              <a:buFont typeface="StarSymbol"/>
              <a:buChar char="●"/>
            </a:pPr>
            <a:r>
              <a:rPr lang="en-NZ"/>
              <a:t>i1929         The KCC does not create more than 50 edges directed to a</a:t>
            </a:r>
          </a:p>
          <a:p>
            <a:pPr lvl="0">
              <a:buSzPct val="45000"/>
              <a:buFont typeface="StarSymbol"/>
              <a:buChar char="●"/>
            </a:pPr>
            <a:r>
              <a:rPr lang="en-NZ"/>
              <a:t>1930         single DC. To optimize replication, we compute that each node</a:t>
            </a:r>
          </a:p>
          <a:p>
            <a:pPr lvl="0">
              <a:buSzPct val="45000"/>
              <a:buFont typeface="StarSymbol"/>
              <a:buChar char="●"/>
            </a:pPr>
            <a:r>
              <a:rPr lang="en-NZ"/>
              <a:t>1931         should have n+2 total edges directed to it such that (n) is</a:t>
            </a:r>
          </a:p>
          <a:p>
            <a:pPr lvl="0">
              <a:buSzPct val="45000"/>
              <a:buFont typeface="StarSymbol"/>
              <a:buChar char="●"/>
            </a:pPr>
            <a:r>
              <a:rPr lang="en-NZ"/>
              <a:t>1932         the smallest non-negative integer satisfying</a:t>
            </a:r>
          </a:p>
          <a:p>
            <a:pPr lvl="0">
              <a:buSzPct val="45000"/>
              <a:buFont typeface="StarSymbol"/>
              <a:buChar char="●"/>
            </a:pPr>
            <a:r>
              <a:rPr lang="en-NZ"/>
              <a:t>1933         (node_count &lt;= 2*(n*n) + 6*n + 7)</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1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8" y="301322"/>
            <a:ext cx="9072000" cy="1261798"/>
          </a:xfrm>
        </p:spPr>
        <p:txBody>
          <a:bodyPr/>
          <a:lstStyle/>
          <a:p>
            <a:pPr lvl="0"/>
            <a:r>
              <a:rPr lang="en-NZ" sz="3200" b="1">
                <a:solidFill>
                  <a:srgbClr val="BB2025"/>
                </a:solidFill>
                <a:latin typeface="Lato" pitchFamily="34"/>
                <a:ea typeface="Lato" pitchFamily="34"/>
                <a:cs typeface="Lato" pitchFamily="34"/>
              </a:rPr>
              <a:t>What is the KCC?</a:t>
            </a:r>
          </a:p>
        </p:txBody>
      </p:sp>
      <p:sp>
        <p:nvSpPr>
          <p:cNvPr id="3" name="Text Placeholder 2"/>
          <p:cNvSpPr txBox="1">
            <a:spLocks noGrp="1"/>
          </p:cNvSpPr>
          <p:nvPr>
            <p:ph type="body" idx="4294967295"/>
          </p:nvPr>
        </p:nvSpPr>
        <p:spPr>
          <a:xfrm>
            <a:off x="685800" y="1443215"/>
            <a:ext cx="8667753" cy="4384081"/>
          </a:xfrm>
        </p:spPr>
        <p:txBody>
          <a:bodyPr/>
          <a:lstStyle/>
          <a:p>
            <a:pPr marL="342900" lvl="0" indent="-342900">
              <a:buSzPct val="100000"/>
              <a:buFont typeface="Arial" pitchFamily="34"/>
              <a:buChar char="•"/>
            </a:pPr>
            <a:r>
              <a:rPr lang="en-NZ" sz="2400"/>
              <a:t>Knowledge consistency checker</a:t>
            </a:r>
          </a:p>
          <a:p>
            <a:pPr marL="342900" lvl="0" indent="-342900">
              <a:buSzPct val="100000"/>
              <a:buFont typeface="Arial" pitchFamily="34"/>
              <a:buChar char="•"/>
            </a:pPr>
            <a:r>
              <a:rPr lang="en-NZ" sz="2400"/>
              <a:t>Used to manage replication connections in AD</a:t>
            </a:r>
          </a:p>
          <a:p>
            <a:pPr marL="342900" lvl="0" indent="-342900">
              <a:buSzPct val="100000"/>
              <a:buFont typeface="Arial" pitchFamily="34"/>
              <a:buChar char="•"/>
            </a:pPr>
            <a:r>
              <a:rPr lang="en-NZ" sz="2400"/>
              <a:t>Set of algorithms to produce efficient network topologies</a:t>
            </a:r>
          </a:p>
        </p:txBody>
      </p:sp>
      <p:pic>
        <p:nvPicPr>
          <p:cNvPr id="4" name="Picture 6"/>
          <p:cNvPicPr>
            <a:picLocks noChangeAspect="1"/>
          </p:cNvPicPr>
          <p:nvPr/>
        </p:nvPicPr>
        <p:blipFill>
          <a:blip r:embed="rId3"/>
          <a:stretch>
            <a:fillRect/>
          </a:stretch>
        </p:blipFill>
        <p:spPr>
          <a:xfrm>
            <a:off x="2376799" y="4600931"/>
            <a:ext cx="726957" cy="980721"/>
          </a:xfrm>
          <a:prstGeom prst="rect">
            <a:avLst/>
          </a:prstGeom>
          <a:noFill/>
          <a:ln cap="flat">
            <a:noFill/>
          </a:ln>
        </p:spPr>
      </p:pic>
      <p:pic>
        <p:nvPicPr>
          <p:cNvPr id="5" name="Picture 6"/>
          <p:cNvPicPr>
            <a:picLocks noChangeAspect="1"/>
          </p:cNvPicPr>
          <p:nvPr/>
        </p:nvPicPr>
        <p:blipFill>
          <a:blip r:embed="rId3"/>
          <a:stretch>
            <a:fillRect/>
          </a:stretch>
        </p:blipFill>
        <p:spPr>
          <a:xfrm>
            <a:off x="4240008" y="4462061"/>
            <a:ext cx="704691" cy="950683"/>
          </a:xfrm>
          <a:prstGeom prst="rect">
            <a:avLst/>
          </a:prstGeom>
          <a:noFill/>
          <a:ln cap="flat">
            <a:noFill/>
          </a:ln>
        </p:spPr>
      </p:pic>
      <p:pic>
        <p:nvPicPr>
          <p:cNvPr id="6" name="Picture 6"/>
          <p:cNvPicPr>
            <a:picLocks noChangeAspect="1"/>
          </p:cNvPicPr>
          <p:nvPr/>
        </p:nvPicPr>
        <p:blipFill>
          <a:blip r:embed="rId3"/>
          <a:stretch>
            <a:fillRect/>
          </a:stretch>
        </p:blipFill>
        <p:spPr>
          <a:xfrm>
            <a:off x="5372520" y="5493733"/>
            <a:ext cx="704691" cy="950683"/>
          </a:xfrm>
          <a:prstGeom prst="rect">
            <a:avLst/>
          </a:prstGeom>
          <a:noFill/>
          <a:ln cap="flat">
            <a:noFill/>
          </a:ln>
        </p:spPr>
      </p:pic>
      <p:pic>
        <p:nvPicPr>
          <p:cNvPr id="7" name="Picture 6"/>
          <p:cNvPicPr>
            <a:picLocks noChangeAspect="1"/>
          </p:cNvPicPr>
          <p:nvPr/>
        </p:nvPicPr>
        <p:blipFill>
          <a:blip r:embed="rId3"/>
          <a:stretch>
            <a:fillRect/>
          </a:stretch>
        </p:blipFill>
        <p:spPr>
          <a:xfrm>
            <a:off x="6002917" y="3986719"/>
            <a:ext cx="704691" cy="950683"/>
          </a:xfrm>
          <a:prstGeom prst="rect">
            <a:avLst/>
          </a:prstGeom>
          <a:noFill/>
          <a:ln cap="flat">
            <a:noFill/>
          </a:ln>
        </p:spPr>
      </p:pic>
      <p:cxnSp>
        <p:nvCxnSpPr>
          <p:cNvPr id="8" name="Straight Connector 24"/>
          <p:cNvCxnSpPr>
            <a:endCxn id="5" idx="1"/>
          </p:cNvCxnSpPr>
          <p:nvPr/>
        </p:nvCxnSpPr>
        <p:spPr>
          <a:xfrm flipV="1">
            <a:off x="2999350" y="4937403"/>
            <a:ext cx="1240658" cy="98490"/>
          </a:xfrm>
          <a:prstGeom prst="straightConnector1">
            <a:avLst/>
          </a:prstGeom>
          <a:noFill/>
          <a:ln w="38103" cap="flat">
            <a:solidFill>
              <a:srgbClr val="2E75B6"/>
            </a:solidFill>
            <a:prstDash val="solid"/>
            <a:miter/>
            <a:headEnd type="arrow"/>
            <a:tailEnd type="arrow"/>
          </a:ln>
        </p:spPr>
      </p:cxnSp>
      <p:cxnSp>
        <p:nvCxnSpPr>
          <p:cNvPr id="9" name="Straight Connector 24"/>
          <p:cNvCxnSpPr/>
          <p:nvPr/>
        </p:nvCxnSpPr>
        <p:spPr>
          <a:xfrm>
            <a:off x="4592354" y="5035893"/>
            <a:ext cx="780166" cy="877102"/>
          </a:xfrm>
          <a:prstGeom prst="straightConnector1">
            <a:avLst/>
          </a:prstGeom>
          <a:noFill/>
          <a:ln w="38103" cap="flat">
            <a:solidFill>
              <a:srgbClr val="2E75B6"/>
            </a:solidFill>
            <a:prstDash val="solid"/>
            <a:miter/>
            <a:headEnd type="arrow"/>
            <a:tailEnd type="arrow"/>
          </a:ln>
        </p:spPr>
      </p:cxnSp>
      <p:cxnSp>
        <p:nvCxnSpPr>
          <p:cNvPr id="10" name="Straight Connector 24"/>
          <p:cNvCxnSpPr/>
          <p:nvPr/>
        </p:nvCxnSpPr>
        <p:spPr>
          <a:xfrm flipV="1">
            <a:off x="4869207" y="4545299"/>
            <a:ext cx="1208005" cy="243907"/>
          </a:xfrm>
          <a:prstGeom prst="straightConnector1">
            <a:avLst/>
          </a:prstGeom>
          <a:noFill/>
          <a:ln w="38103" cap="flat">
            <a:solidFill>
              <a:srgbClr val="2E75B6"/>
            </a:solidFill>
            <a:prstDash val="solid"/>
            <a:miter/>
            <a:headEnd type="arrow"/>
            <a:tailEnd type="arrow"/>
          </a:ln>
        </p:spPr>
      </p:cxnSp>
      <p:sp>
        <p:nvSpPr>
          <p:cNvPr id="11" name="TextBox 26"/>
          <p:cNvSpPr txBox="1"/>
          <p:nvPr/>
        </p:nvSpPr>
        <p:spPr>
          <a:xfrm>
            <a:off x="4205243" y="4007732"/>
            <a:ext cx="71916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A</a:t>
            </a:r>
          </a:p>
        </p:txBody>
      </p:sp>
      <p:sp>
        <p:nvSpPr>
          <p:cNvPr id="12" name="TextBox 27"/>
          <p:cNvSpPr txBox="1"/>
          <p:nvPr/>
        </p:nvSpPr>
        <p:spPr>
          <a:xfrm>
            <a:off x="6002917" y="3565090"/>
            <a:ext cx="71115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B</a:t>
            </a:r>
          </a:p>
        </p:txBody>
      </p:sp>
      <p:sp>
        <p:nvSpPr>
          <p:cNvPr id="13" name="TextBox 28"/>
          <p:cNvSpPr txBox="1"/>
          <p:nvPr/>
        </p:nvSpPr>
        <p:spPr>
          <a:xfrm>
            <a:off x="5423251" y="5142073"/>
            <a:ext cx="70955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C</a:t>
            </a:r>
          </a:p>
        </p:txBody>
      </p:sp>
      <p:sp>
        <p:nvSpPr>
          <p:cNvPr id="14" name="TextBox 30"/>
          <p:cNvSpPr txBox="1"/>
          <p:nvPr/>
        </p:nvSpPr>
        <p:spPr>
          <a:xfrm>
            <a:off x="2270564" y="4145734"/>
            <a:ext cx="728785"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endParaRPr lang="en-NZ"/>
          </a:p>
        </p:txBody>
      </p:sp>
      <p:sp>
        <p:nvSpPr>
          <p:cNvPr id="3" name="Text Placeholder 2"/>
          <p:cNvSpPr txBox="1">
            <a:spLocks noGrp="1"/>
          </p:cNvSpPr>
          <p:nvPr>
            <p:ph type="body" idx="4294967295"/>
          </p:nvPr>
        </p:nvSpPr>
        <p:spPr/>
        <p:txBody>
          <a:bodyPr/>
          <a:lstStyle/>
          <a:p>
            <a:pPr lvl="0">
              <a:buSzPct val="45000"/>
              <a:buFont typeface="StarSymbol"/>
              <a:buChar char="●"/>
            </a:pPr>
            <a:r>
              <a:rPr lang="en-NZ"/>
              <a:t>Select ITSG</a:t>
            </a:r>
          </a:p>
          <a:p>
            <a:pPr lvl="0">
              <a:buSzPct val="45000"/>
              <a:buFont typeface="StarSymbol"/>
              <a:buChar char="●"/>
            </a:pPr>
            <a:r>
              <a:rPr lang="en-NZ" sz="1200"/>
              <a:t>1140         An intersite graph has a Vertex for each site object, a</a:t>
            </a:r>
          </a:p>
          <a:p>
            <a:pPr lvl="0">
              <a:buSzPct val="45000"/>
              <a:buFont typeface="StarSymbol"/>
              <a:buChar char="●"/>
            </a:pPr>
            <a:r>
              <a:rPr lang="en-NZ" sz="1200"/>
              <a:t>1141         MultiEdge for each SiteLink object, and a MutliEdgeSet for</a:t>
            </a:r>
          </a:p>
          <a:p>
            <a:pPr lvl="0">
              <a:buSzPct val="45000"/>
              <a:buFont typeface="StarSymbol"/>
              <a:buChar char="●"/>
            </a:pPr>
            <a:r>
              <a:rPr lang="en-NZ" sz="1200"/>
              <a:t>1142         each siteLinkBridge object (or implied siteLinkBridge). It</a:t>
            </a:r>
          </a:p>
          <a:p>
            <a:pPr lvl="0">
              <a:buSzPct val="45000"/>
              <a:buFont typeface="StarSymbol"/>
              <a:buChar char="●"/>
            </a:pPr>
            <a:r>
              <a:rPr lang="en-NZ" sz="1200"/>
              <a:t>1143         reflects the intersite topology in a slightly more abstract</a:t>
            </a:r>
          </a:p>
          <a:p>
            <a:pPr lvl="0">
              <a:buSzPct val="45000"/>
              <a:buFont typeface="StarSymbol"/>
              <a:buChar char="●"/>
            </a:pPr>
            <a:r>
              <a:rPr lang="en-NZ" sz="1200"/>
              <a:t>1144         graph form.</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endParaRPr lang="en-NZ"/>
          </a:p>
        </p:txBody>
      </p:sp>
      <p:sp>
        <p:nvSpPr>
          <p:cNvPr id="3" name="Text Placeholder 2"/>
          <p:cNvSpPr txBox="1">
            <a:spLocks noGrp="1"/>
          </p:cNvSpPr>
          <p:nvPr>
            <p:ph type="body" idx="4294967295"/>
          </p:nvPr>
        </p:nvSpPr>
        <p:spPr/>
        <p:txBody>
          <a:bodyPr/>
          <a:lstStyle/>
          <a:p>
            <a:pPr lvl="0">
              <a:buSzPct val="45000"/>
              <a:buFont typeface="StarSymbol"/>
              <a:buChar char="●"/>
            </a:pPr>
            <a:r>
              <a:rPr lang="en-NZ"/>
              <a:t>White, red black color vertex</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1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8" y="301322"/>
            <a:ext cx="9072000" cy="1261798"/>
          </a:xfrm>
        </p:spPr>
        <p:txBody>
          <a:bodyPr/>
          <a:lstStyle/>
          <a:p>
            <a:pPr lvl="0"/>
            <a:r>
              <a:rPr lang="en-NZ" sz="3200" b="1">
                <a:solidFill>
                  <a:srgbClr val="BB2025"/>
                </a:solidFill>
                <a:latin typeface="Lato" pitchFamily="34"/>
                <a:ea typeface="Lato" pitchFamily="34"/>
                <a:cs typeface="Lato" pitchFamily="34"/>
              </a:rPr>
              <a:t>What is the KCC?</a:t>
            </a:r>
          </a:p>
        </p:txBody>
      </p:sp>
      <p:sp>
        <p:nvSpPr>
          <p:cNvPr id="3" name="Oval 15"/>
          <p:cNvSpPr/>
          <p:nvPr/>
        </p:nvSpPr>
        <p:spPr>
          <a:xfrm>
            <a:off x="3677917" y="2661918"/>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sp>
        <p:nvSpPr>
          <p:cNvPr id="4" name="Oval 17"/>
          <p:cNvSpPr/>
          <p:nvPr/>
        </p:nvSpPr>
        <p:spPr>
          <a:xfrm>
            <a:off x="4770123" y="2225036"/>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sp>
        <p:nvSpPr>
          <p:cNvPr id="5" name="Oval 18"/>
          <p:cNvSpPr/>
          <p:nvPr/>
        </p:nvSpPr>
        <p:spPr>
          <a:xfrm>
            <a:off x="3291840" y="3708404"/>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sp>
        <p:nvSpPr>
          <p:cNvPr id="6" name="Oval 19"/>
          <p:cNvSpPr/>
          <p:nvPr/>
        </p:nvSpPr>
        <p:spPr>
          <a:xfrm>
            <a:off x="3733796" y="4754880"/>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sp>
        <p:nvSpPr>
          <p:cNvPr id="7" name="Oval 20"/>
          <p:cNvSpPr/>
          <p:nvPr/>
        </p:nvSpPr>
        <p:spPr>
          <a:xfrm>
            <a:off x="4749795" y="5181603"/>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sp>
        <p:nvSpPr>
          <p:cNvPr id="8" name="Oval 21"/>
          <p:cNvSpPr/>
          <p:nvPr/>
        </p:nvSpPr>
        <p:spPr>
          <a:xfrm>
            <a:off x="5852160" y="2651760"/>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sp>
        <p:nvSpPr>
          <p:cNvPr id="9" name="Oval 22"/>
          <p:cNvSpPr/>
          <p:nvPr/>
        </p:nvSpPr>
        <p:spPr>
          <a:xfrm>
            <a:off x="6248396" y="3703320"/>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sp>
        <p:nvSpPr>
          <p:cNvPr id="10" name="Oval 23"/>
          <p:cNvSpPr/>
          <p:nvPr/>
        </p:nvSpPr>
        <p:spPr>
          <a:xfrm>
            <a:off x="5831842" y="4754880"/>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19">
    <p:spTree>
      <p:nvGrpSpPr>
        <p:cNvPr id="1" name=""/>
        <p:cNvGrpSpPr/>
        <p:nvPr/>
      </p:nvGrpSpPr>
      <p:grpSpPr>
        <a:xfrm>
          <a:off x="0" y="0"/>
          <a:ext cx="0" cy="0"/>
          <a:chOff x="0" y="0"/>
          <a:chExt cx="0" cy="0"/>
        </a:xfrm>
      </p:grpSpPr>
      <p:grpSp>
        <p:nvGrpSpPr>
          <p:cNvPr id="2" name="Group 87"/>
          <p:cNvGrpSpPr/>
          <p:nvPr/>
        </p:nvGrpSpPr>
        <p:grpSpPr>
          <a:xfrm>
            <a:off x="3733796" y="2707638"/>
            <a:ext cx="2570479" cy="2519685"/>
            <a:chOff x="3733796" y="2707638"/>
            <a:chExt cx="2570479" cy="2519685"/>
          </a:xfrm>
        </p:grpSpPr>
        <p:sp>
          <p:nvSpPr>
            <p:cNvPr id="3" name="Oval 88"/>
            <p:cNvSpPr/>
            <p:nvPr/>
          </p:nvSpPr>
          <p:spPr>
            <a:xfrm>
              <a:off x="3733796" y="2707638"/>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4" name="Straight Arrow Connector 89"/>
            <p:cNvCxnSpPr>
              <a:stCxn id="3" idx="6"/>
            </p:cNvCxnSpPr>
            <p:nvPr/>
          </p:nvCxnSpPr>
          <p:spPr>
            <a:xfrm flipV="1">
              <a:off x="4167405" y="2778761"/>
              <a:ext cx="912599" cy="362486"/>
            </a:xfrm>
            <a:prstGeom prst="straightConnector1">
              <a:avLst/>
            </a:prstGeom>
            <a:noFill/>
            <a:ln w="50804" cap="flat">
              <a:solidFill>
                <a:srgbClr val="5B9BD5"/>
              </a:solidFill>
              <a:prstDash val="solid"/>
              <a:miter/>
              <a:tailEnd type="arrow"/>
            </a:ln>
          </p:spPr>
        </p:cxnSp>
        <p:cxnSp>
          <p:nvCxnSpPr>
            <p:cNvPr id="5" name="Straight Arrow Connector 90"/>
            <p:cNvCxnSpPr>
              <a:stCxn id="3" idx="6"/>
            </p:cNvCxnSpPr>
            <p:nvPr/>
          </p:nvCxnSpPr>
          <p:spPr>
            <a:xfrm flipV="1">
              <a:off x="4167405" y="3131088"/>
              <a:ext cx="1815029" cy="10159"/>
            </a:xfrm>
            <a:prstGeom prst="straightConnector1">
              <a:avLst/>
            </a:prstGeom>
            <a:noFill/>
            <a:ln w="50804" cap="flat">
              <a:solidFill>
                <a:srgbClr val="5B9BD5"/>
              </a:solidFill>
              <a:prstDash val="solid"/>
              <a:miter/>
              <a:tailEnd type="arrow"/>
            </a:ln>
          </p:spPr>
        </p:cxnSp>
        <p:cxnSp>
          <p:nvCxnSpPr>
            <p:cNvPr id="6" name="Straight Arrow Connector 91"/>
            <p:cNvCxnSpPr>
              <a:stCxn id="3" idx="6"/>
            </p:cNvCxnSpPr>
            <p:nvPr/>
          </p:nvCxnSpPr>
          <p:spPr>
            <a:xfrm>
              <a:off x="4167405" y="3141247"/>
              <a:ext cx="2136870" cy="861795"/>
            </a:xfrm>
            <a:prstGeom prst="straightConnector1">
              <a:avLst/>
            </a:prstGeom>
            <a:noFill/>
            <a:ln w="50804" cap="flat">
              <a:solidFill>
                <a:srgbClr val="5B9BD5"/>
              </a:solidFill>
              <a:prstDash val="solid"/>
              <a:miter/>
              <a:tailEnd type="arrow"/>
            </a:ln>
          </p:spPr>
        </p:cxnSp>
        <p:cxnSp>
          <p:nvCxnSpPr>
            <p:cNvPr id="7" name="Straight Arrow Connector 92"/>
            <p:cNvCxnSpPr>
              <a:stCxn id="3" idx="6"/>
            </p:cNvCxnSpPr>
            <p:nvPr/>
          </p:nvCxnSpPr>
          <p:spPr>
            <a:xfrm>
              <a:off x="4167405" y="3141247"/>
              <a:ext cx="1794711" cy="1733748"/>
            </a:xfrm>
            <a:prstGeom prst="straightConnector1">
              <a:avLst/>
            </a:prstGeom>
            <a:noFill/>
            <a:ln w="50804" cap="flat">
              <a:solidFill>
                <a:srgbClr val="5B9BD5"/>
              </a:solidFill>
              <a:prstDash val="solid"/>
              <a:miter/>
              <a:tailEnd type="arrow"/>
            </a:ln>
          </p:spPr>
        </p:cxnSp>
        <p:cxnSp>
          <p:nvCxnSpPr>
            <p:cNvPr id="8" name="Straight Arrow Connector 93"/>
            <p:cNvCxnSpPr>
              <a:stCxn id="3" idx="6"/>
            </p:cNvCxnSpPr>
            <p:nvPr/>
          </p:nvCxnSpPr>
          <p:spPr>
            <a:xfrm>
              <a:off x="4167405" y="3141247"/>
              <a:ext cx="892271" cy="2086076"/>
            </a:xfrm>
            <a:prstGeom prst="straightConnector1">
              <a:avLst/>
            </a:prstGeom>
            <a:noFill/>
            <a:ln w="50804" cap="flat">
              <a:solidFill>
                <a:srgbClr val="5B9BD5"/>
              </a:solidFill>
              <a:prstDash val="solid"/>
              <a:miter/>
              <a:tailEnd type="arrow"/>
            </a:ln>
          </p:spPr>
        </p:cxnSp>
        <p:cxnSp>
          <p:nvCxnSpPr>
            <p:cNvPr id="9" name="Straight Arrow Connector 94"/>
            <p:cNvCxnSpPr>
              <a:stCxn id="3" idx="6"/>
            </p:cNvCxnSpPr>
            <p:nvPr/>
          </p:nvCxnSpPr>
          <p:spPr>
            <a:xfrm>
              <a:off x="4167405" y="3141247"/>
              <a:ext cx="55879" cy="1733748"/>
            </a:xfrm>
            <a:prstGeom prst="straightConnector1">
              <a:avLst/>
            </a:prstGeom>
            <a:noFill/>
            <a:ln w="50804" cap="flat">
              <a:solidFill>
                <a:srgbClr val="5B9BD5"/>
              </a:solidFill>
              <a:prstDash val="solid"/>
              <a:miter/>
              <a:tailEnd type="arrow"/>
            </a:ln>
          </p:spPr>
        </p:cxnSp>
        <p:cxnSp>
          <p:nvCxnSpPr>
            <p:cNvPr id="10" name="Straight Arrow Connector 95"/>
            <p:cNvCxnSpPr>
              <a:stCxn id="3" idx="6"/>
            </p:cNvCxnSpPr>
            <p:nvPr/>
          </p:nvCxnSpPr>
          <p:spPr>
            <a:xfrm flipH="1">
              <a:off x="3855723" y="3141247"/>
              <a:ext cx="311682" cy="866869"/>
            </a:xfrm>
            <a:prstGeom prst="straightConnector1">
              <a:avLst/>
            </a:prstGeom>
            <a:noFill/>
            <a:ln w="50804" cap="flat">
              <a:solidFill>
                <a:srgbClr val="5B9BD5"/>
              </a:solidFill>
              <a:prstDash val="solid"/>
              <a:miter/>
              <a:tailEnd type="arrow"/>
            </a:ln>
          </p:spPr>
        </p:cxnSp>
      </p:grpSp>
      <p:grpSp>
        <p:nvGrpSpPr>
          <p:cNvPr id="11" name="Group 78"/>
          <p:cNvGrpSpPr/>
          <p:nvPr/>
        </p:nvGrpSpPr>
        <p:grpSpPr>
          <a:xfrm>
            <a:off x="3718563" y="2704365"/>
            <a:ext cx="2570479" cy="2519684"/>
            <a:chOff x="3718563" y="2704365"/>
            <a:chExt cx="2570479" cy="2519684"/>
          </a:xfrm>
          <a:scene3d>
            <a:camera prst="orthographicFront">
              <a:rot lat="0" lon="0" rev="18900000"/>
            </a:camera>
            <a:lightRig rig="threePt" dir="t"/>
          </a:scene3d>
        </p:grpSpPr>
        <p:sp>
          <p:nvSpPr>
            <p:cNvPr id="12" name="Oval 79"/>
            <p:cNvSpPr/>
            <p:nvPr/>
          </p:nvSpPr>
          <p:spPr>
            <a:xfrm>
              <a:off x="3718563" y="2704365"/>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13" name="Straight Arrow Connector 80"/>
            <p:cNvCxnSpPr>
              <a:stCxn id="12" idx="6"/>
            </p:cNvCxnSpPr>
            <p:nvPr/>
          </p:nvCxnSpPr>
          <p:spPr>
            <a:xfrm flipV="1">
              <a:off x="4152162" y="2775487"/>
              <a:ext cx="912599" cy="362486"/>
            </a:xfrm>
            <a:prstGeom prst="straightConnector1">
              <a:avLst/>
            </a:prstGeom>
            <a:noFill/>
            <a:ln w="50804" cap="flat">
              <a:solidFill>
                <a:srgbClr val="5B9BD5"/>
              </a:solidFill>
              <a:prstDash val="solid"/>
              <a:miter/>
              <a:tailEnd type="arrow"/>
            </a:ln>
          </p:spPr>
        </p:cxnSp>
        <p:cxnSp>
          <p:nvCxnSpPr>
            <p:cNvPr id="14" name="Straight Arrow Connector 81"/>
            <p:cNvCxnSpPr>
              <a:stCxn id="12" idx="6"/>
            </p:cNvCxnSpPr>
            <p:nvPr/>
          </p:nvCxnSpPr>
          <p:spPr>
            <a:xfrm flipV="1">
              <a:off x="4152162" y="3127805"/>
              <a:ext cx="1815029" cy="10168"/>
            </a:xfrm>
            <a:prstGeom prst="straightConnector1">
              <a:avLst/>
            </a:prstGeom>
            <a:noFill/>
            <a:ln w="50804" cap="flat">
              <a:solidFill>
                <a:srgbClr val="5B9BD5"/>
              </a:solidFill>
              <a:prstDash val="solid"/>
              <a:miter/>
              <a:tailEnd type="arrow"/>
            </a:ln>
          </p:spPr>
        </p:cxnSp>
        <p:cxnSp>
          <p:nvCxnSpPr>
            <p:cNvPr id="15" name="Straight Arrow Connector 82"/>
            <p:cNvCxnSpPr>
              <a:stCxn id="12" idx="6"/>
            </p:cNvCxnSpPr>
            <p:nvPr/>
          </p:nvCxnSpPr>
          <p:spPr>
            <a:xfrm>
              <a:off x="4152162" y="3137973"/>
              <a:ext cx="2136880" cy="861795"/>
            </a:xfrm>
            <a:prstGeom prst="straightConnector1">
              <a:avLst/>
            </a:prstGeom>
            <a:noFill/>
            <a:ln w="50804" cap="flat">
              <a:solidFill>
                <a:srgbClr val="5B9BD5"/>
              </a:solidFill>
              <a:prstDash val="solid"/>
              <a:miter/>
              <a:tailEnd type="arrow"/>
            </a:ln>
          </p:spPr>
        </p:cxnSp>
        <p:cxnSp>
          <p:nvCxnSpPr>
            <p:cNvPr id="16" name="Straight Arrow Connector 83"/>
            <p:cNvCxnSpPr>
              <a:stCxn id="12" idx="6"/>
            </p:cNvCxnSpPr>
            <p:nvPr/>
          </p:nvCxnSpPr>
          <p:spPr>
            <a:xfrm>
              <a:off x="4152162" y="3137973"/>
              <a:ext cx="1794711" cy="1733749"/>
            </a:xfrm>
            <a:prstGeom prst="straightConnector1">
              <a:avLst/>
            </a:prstGeom>
            <a:noFill/>
            <a:ln w="50804" cap="flat">
              <a:solidFill>
                <a:srgbClr val="5B9BD5"/>
              </a:solidFill>
              <a:prstDash val="solid"/>
              <a:miter/>
              <a:tailEnd type="arrow"/>
            </a:ln>
          </p:spPr>
        </p:cxnSp>
        <p:cxnSp>
          <p:nvCxnSpPr>
            <p:cNvPr id="17" name="Straight Arrow Connector 84"/>
            <p:cNvCxnSpPr>
              <a:stCxn id="12" idx="6"/>
            </p:cNvCxnSpPr>
            <p:nvPr/>
          </p:nvCxnSpPr>
          <p:spPr>
            <a:xfrm>
              <a:off x="4152162" y="3137973"/>
              <a:ext cx="892281" cy="2086076"/>
            </a:xfrm>
            <a:prstGeom prst="straightConnector1">
              <a:avLst/>
            </a:prstGeom>
            <a:noFill/>
            <a:ln w="50804" cap="flat">
              <a:solidFill>
                <a:srgbClr val="5B9BD5"/>
              </a:solidFill>
              <a:prstDash val="solid"/>
              <a:miter/>
              <a:tailEnd type="arrow"/>
            </a:ln>
          </p:spPr>
        </p:cxnSp>
        <p:cxnSp>
          <p:nvCxnSpPr>
            <p:cNvPr id="18" name="Straight Arrow Connector 85"/>
            <p:cNvCxnSpPr>
              <a:stCxn id="12" idx="6"/>
            </p:cNvCxnSpPr>
            <p:nvPr/>
          </p:nvCxnSpPr>
          <p:spPr>
            <a:xfrm>
              <a:off x="4152162" y="3137973"/>
              <a:ext cx="55879" cy="1733749"/>
            </a:xfrm>
            <a:prstGeom prst="straightConnector1">
              <a:avLst/>
            </a:prstGeom>
            <a:noFill/>
            <a:ln w="50804" cap="flat">
              <a:solidFill>
                <a:srgbClr val="5B9BD5"/>
              </a:solidFill>
              <a:prstDash val="solid"/>
              <a:miter/>
              <a:tailEnd type="arrow"/>
            </a:ln>
          </p:spPr>
        </p:cxnSp>
        <p:cxnSp>
          <p:nvCxnSpPr>
            <p:cNvPr id="19" name="Straight Arrow Connector 86"/>
            <p:cNvCxnSpPr>
              <a:stCxn id="12" idx="6"/>
            </p:cNvCxnSpPr>
            <p:nvPr/>
          </p:nvCxnSpPr>
          <p:spPr>
            <a:xfrm flipH="1">
              <a:off x="3840480" y="3137973"/>
              <a:ext cx="311682" cy="866870"/>
            </a:xfrm>
            <a:prstGeom prst="straightConnector1">
              <a:avLst/>
            </a:prstGeom>
            <a:noFill/>
            <a:ln w="50804" cap="flat">
              <a:solidFill>
                <a:srgbClr val="5B9BD5"/>
              </a:solidFill>
              <a:prstDash val="solid"/>
              <a:miter/>
              <a:tailEnd type="arrow"/>
            </a:ln>
          </p:spPr>
        </p:cxnSp>
      </p:grpSp>
      <p:grpSp>
        <p:nvGrpSpPr>
          <p:cNvPr id="20" name="Group 69"/>
          <p:cNvGrpSpPr/>
          <p:nvPr/>
        </p:nvGrpSpPr>
        <p:grpSpPr>
          <a:xfrm>
            <a:off x="3647441" y="2707638"/>
            <a:ext cx="2570479" cy="2519685"/>
            <a:chOff x="3647441" y="2707638"/>
            <a:chExt cx="2570479" cy="2519685"/>
          </a:xfrm>
          <a:scene3d>
            <a:camera prst="orthographicFront">
              <a:rot lat="0" lon="0" rev="16200000"/>
            </a:camera>
            <a:lightRig rig="threePt" dir="t"/>
          </a:scene3d>
        </p:grpSpPr>
        <p:sp>
          <p:nvSpPr>
            <p:cNvPr id="21" name="Oval 70"/>
            <p:cNvSpPr/>
            <p:nvPr/>
          </p:nvSpPr>
          <p:spPr>
            <a:xfrm>
              <a:off x="3647441" y="2707638"/>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22" name="Straight Arrow Connector 71"/>
            <p:cNvCxnSpPr>
              <a:stCxn id="21" idx="6"/>
            </p:cNvCxnSpPr>
            <p:nvPr/>
          </p:nvCxnSpPr>
          <p:spPr>
            <a:xfrm flipV="1">
              <a:off x="4081049" y="2778761"/>
              <a:ext cx="912589" cy="362486"/>
            </a:xfrm>
            <a:prstGeom prst="straightConnector1">
              <a:avLst/>
            </a:prstGeom>
            <a:noFill/>
            <a:ln w="50804" cap="flat">
              <a:solidFill>
                <a:srgbClr val="5B9BD5"/>
              </a:solidFill>
              <a:prstDash val="solid"/>
              <a:miter/>
              <a:tailEnd type="arrow"/>
            </a:ln>
          </p:spPr>
        </p:cxnSp>
        <p:cxnSp>
          <p:nvCxnSpPr>
            <p:cNvPr id="23" name="Straight Arrow Connector 72"/>
            <p:cNvCxnSpPr>
              <a:stCxn id="21" idx="6"/>
            </p:cNvCxnSpPr>
            <p:nvPr/>
          </p:nvCxnSpPr>
          <p:spPr>
            <a:xfrm flipV="1">
              <a:off x="4081049" y="3131088"/>
              <a:ext cx="1815029" cy="10159"/>
            </a:xfrm>
            <a:prstGeom prst="straightConnector1">
              <a:avLst/>
            </a:prstGeom>
            <a:noFill/>
            <a:ln w="50804" cap="flat">
              <a:solidFill>
                <a:srgbClr val="5B9BD5"/>
              </a:solidFill>
              <a:prstDash val="solid"/>
              <a:miter/>
              <a:tailEnd type="arrow"/>
            </a:ln>
          </p:spPr>
        </p:cxnSp>
        <p:cxnSp>
          <p:nvCxnSpPr>
            <p:cNvPr id="24" name="Straight Arrow Connector 73"/>
            <p:cNvCxnSpPr>
              <a:stCxn id="21" idx="6"/>
            </p:cNvCxnSpPr>
            <p:nvPr/>
          </p:nvCxnSpPr>
          <p:spPr>
            <a:xfrm>
              <a:off x="4081049" y="3141247"/>
              <a:ext cx="2136871" cy="861795"/>
            </a:xfrm>
            <a:prstGeom prst="straightConnector1">
              <a:avLst/>
            </a:prstGeom>
            <a:noFill/>
            <a:ln w="50804" cap="flat">
              <a:solidFill>
                <a:srgbClr val="5B9BD5"/>
              </a:solidFill>
              <a:prstDash val="solid"/>
              <a:miter/>
              <a:tailEnd type="arrow"/>
            </a:ln>
          </p:spPr>
        </p:cxnSp>
        <p:cxnSp>
          <p:nvCxnSpPr>
            <p:cNvPr id="25" name="Straight Arrow Connector 74"/>
            <p:cNvCxnSpPr>
              <a:stCxn id="21" idx="6"/>
            </p:cNvCxnSpPr>
            <p:nvPr/>
          </p:nvCxnSpPr>
          <p:spPr>
            <a:xfrm>
              <a:off x="4081049" y="3141247"/>
              <a:ext cx="1794702" cy="1733748"/>
            </a:xfrm>
            <a:prstGeom prst="straightConnector1">
              <a:avLst/>
            </a:prstGeom>
            <a:noFill/>
            <a:ln w="50804" cap="flat">
              <a:solidFill>
                <a:srgbClr val="5B9BD5"/>
              </a:solidFill>
              <a:prstDash val="solid"/>
              <a:miter/>
              <a:tailEnd type="arrow"/>
            </a:ln>
          </p:spPr>
        </p:cxnSp>
        <p:cxnSp>
          <p:nvCxnSpPr>
            <p:cNvPr id="26" name="Straight Arrow Connector 75"/>
            <p:cNvCxnSpPr>
              <a:stCxn id="21" idx="6"/>
            </p:cNvCxnSpPr>
            <p:nvPr/>
          </p:nvCxnSpPr>
          <p:spPr>
            <a:xfrm>
              <a:off x="4081049" y="3141247"/>
              <a:ext cx="892272" cy="2086076"/>
            </a:xfrm>
            <a:prstGeom prst="straightConnector1">
              <a:avLst/>
            </a:prstGeom>
            <a:noFill/>
            <a:ln w="50804" cap="flat">
              <a:solidFill>
                <a:srgbClr val="5B9BD5"/>
              </a:solidFill>
              <a:prstDash val="solid"/>
              <a:miter/>
              <a:tailEnd type="arrow"/>
            </a:ln>
          </p:spPr>
        </p:cxnSp>
        <p:cxnSp>
          <p:nvCxnSpPr>
            <p:cNvPr id="27" name="Straight Arrow Connector 76"/>
            <p:cNvCxnSpPr>
              <a:stCxn id="21" idx="6"/>
            </p:cNvCxnSpPr>
            <p:nvPr/>
          </p:nvCxnSpPr>
          <p:spPr>
            <a:xfrm>
              <a:off x="4081049" y="3141247"/>
              <a:ext cx="55879" cy="1733748"/>
            </a:xfrm>
            <a:prstGeom prst="straightConnector1">
              <a:avLst/>
            </a:prstGeom>
            <a:noFill/>
            <a:ln w="50804" cap="flat">
              <a:solidFill>
                <a:srgbClr val="5B9BD5"/>
              </a:solidFill>
              <a:prstDash val="solid"/>
              <a:miter/>
              <a:tailEnd type="arrow"/>
            </a:ln>
          </p:spPr>
        </p:cxnSp>
        <p:cxnSp>
          <p:nvCxnSpPr>
            <p:cNvPr id="28" name="Straight Arrow Connector 77"/>
            <p:cNvCxnSpPr>
              <a:stCxn id="21" idx="6"/>
            </p:cNvCxnSpPr>
            <p:nvPr/>
          </p:nvCxnSpPr>
          <p:spPr>
            <a:xfrm flipH="1">
              <a:off x="3769357" y="3141247"/>
              <a:ext cx="311692" cy="866869"/>
            </a:xfrm>
            <a:prstGeom prst="straightConnector1">
              <a:avLst/>
            </a:prstGeom>
            <a:noFill/>
            <a:ln w="50804" cap="flat">
              <a:solidFill>
                <a:srgbClr val="5B9BD5"/>
              </a:solidFill>
              <a:prstDash val="solid"/>
              <a:miter/>
              <a:tailEnd type="arrow"/>
            </a:ln>
          </p:spPr>
        </p:cxnSp>
      </p:grpSp>
      <p:grpSp>
        <p:nvGrpSpPr>
          <p:cNvPr id="29" name="Group 60"/>
          <p:cNvGrpSpPr/>
          <p:nvPr/>
        </p:nvGrpSpPr>
        <p:grpSpPr>
          <a:xfrm>
            <a:off x="3647441" y="2646675"/>
            <a:ext cx="2570479" cy="2519684"/>
            <a:chOff x="3647441" y="2646675"/>
            <a:chExt cx="2570479" cy="2519684"/>
          </a:xfrm>
          <a:scene3d>
            <a:camera prst="orthographicFront">
              <a:rot lat="0" lon="0" rev="13500000"/>
            </a:camera>
            <a:lightRig rig="threePt" dir="t"/>
          </a:scene3d>
        </p:grpSpPr>
        <p:sp>
          <p:nvSpPr>
            <p:cNvPr id="30" name="Oval 61"/>
            <p:cNvSpPr/>
            <p:nvPr/>
          </p:nvSpPr>
          <p:spPr>
            <a:xfrm>
              <a:off x="3647441" y="2646675"/>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31" name="Straight Arrow Connector 62"/>
            <p:cNvCxnSpPr>
              <a:stCxn id="30" idx="6"/>
            </p:cNvCxnSpPr>
            <p:nvPr/>
          </p:nvCxnSpPr>
          <p:spPr>
            <a:xfrm flipV="1">
              <a:off x="4081049" y="2717797"/>
              <a:ext cx="912589" cy="362487"/>
            </a:xfrm>
            <a:prstGeom prst="straightConnector1">
              <a:avLst/>
            </a:prstGeom>
            <a:noFill/>
            <a:ln w="50804" cap="flat">
              <a:solidFill>
                <a:srgbClr val="5B9BD5"/>
              </a:solidFill>
              <a:prstDash val="solid"/>
              <a:miter/>
              <a:tailEnd type="arrow"/>
            </a:ln>
          </p:spPr>
        </p:cxnSp>
        <p:cxnSp>
          <p:nvCxnSpPr>
            <p:cNvPr id="32" name="Straight Arrow Connector 63"/>
            <p:cNvCxnSpPr>
              <a:stCxn id="30" idx="6"/>
            </p:cNvCxnSpPr>
            <p:nvPr/>
          </p:nvCxnSpPr>
          <p:spPr>
            <a:xfrm flipV="1">
              <a:off x="4081049" y="3070125"/>
              <a:ext cx="1815029" cy="10159"/>
            </a:xfrm>
            <a:prstGeom prst="straightConnector1">
              <a:avLst/>
            </a:prstGeom>
            <a:noFill/>
            <a:ln w="50804" cap="flat">
              <a:solidFill>
                <a:srgbClr val="5B9BD5"/>
              </a:solidFill>
              <a:prstDash val="solid"/>
              <a:miter/>
              <a:tailEnd type="arrow"/>
            </a:ln>
          </p:spPr>
        </p:cxnSp>
        <p:cxnSp>
          <p:nvCxnSpPr>
            <p:cNvPr id="33" name="Straight Arrow Connector 64"/>
            <p:cNvCxnSpPr>
              <a:stCxn id="30" idx="6"/>
            </p:cNvCxnSpPr>
            <p:nvPr/>
          </p:nvCxnSpPr>
          <p:spPr>
            <a:xfrm>
              <a:off x="4081049" y="3080284"/>
              <a:ext cx="2136871" cy="861794"/>
            </a:xfrm>
            <a:prstGeom prst="straightConnector1">
              <a:avLst/>
            </a:prstGeom>
            <a:noFill/>
            <a:ln w="50804" cap="flat">
              <a:solidFill>
                <a:srgbClr val="5B9BD5"/>
              </a:solidFill>
              <a:prstDash val="solid"/>
              <a:miter/>
              <a:tailEnd type="arrow"/>
            </a:ln>
          </p:spPr>
        </p:cxnSp>
        <p:cxnSp>
          <p:nvCxnSpPr>
            <p:cNvPr id="34" name="Straight Arrow Connector 65"/>
            <p:cNvCxnSpPr>
              <a:stCxn id="30" idx="6"/>
            </p:cNvCxnSpPr>
            <p:nvPr/>
          </p:nvCxnSpPr>
          <p:spPr>
            <a:xfrm>
              <a:off x="4081049" y="3080284"/>
              <a:ext cx="1794702" cy="1733748"/>
            </a:xfrm>
            <a:prstGeom prst="straightConnector1">
              <a:avLst/>
            </a:prstGeom>
            <a:noFill/>
            <a:ln w="50804" cap="flat">
              <a:solidFill>
                <a:srgbClr val="5B9BD5"/>
              </a:solidFill>
              <a:prstDash val="solid"/>
              <a:miter/>
              <a:tailEnd type="arrow"/>
            </a:ln>
          </p:spPr>
        </p:cxnSp>
        <p:cxnSp>
          <p:nvCxnSpPr>
            <p:cNvPr id="35" name="Straight Arrow Connector 66"/>
            <p:cNvCxnSpPr>
              <a:stCxn id="30" idx="6"/>
            </p:cNvCxnSpPr>
            <p:nvPr/>
          </p:nvCxnSpPr>
          <p:spPr>
            <a:xfrm>
              <a:off x="4081049" y="3080284"/>
              <a:ext cx="892272" cy="2086075"/>
            </a:xfrm>
            <a:prstGeom prst="straightConnector1">
              <a:avLst/>
            </a:prstGeom>
            <a:noFill/>
            <a:ln w="50804" cap="flat">
              <a:solidFill>
                <a:srgbClr val="5B9BD5"/>
              </a:solidFill>
              <a:prstDash val="solid"/>
              <a:miter/>
              <a:tailEnd type="arrow"/>
            </a:ln>
          </p:spPr>
        </p:cxnSp>
        <p:cxnSp>
          <p:nvCxnSpPr>
            <p:cNvPr id="36" name="Straight Arrow Connector 67"/>
            <p:cNvCxnSpPr>
              <a:stCxn id="30" idx="6"/>
            </p:cNvCxnSpPr>
            <p:nvPr/>
          </p:nvCxnSpPr>
          <p:spPr>
            <a:xfrm>
              <a:off x="4081049" y="3080284"/>
              <a:ext cx="55879" cy="1733748"/>
            </a:xfrm>
            <a:prstGeom prst="straightConnector1">
              <a:avLst/>
            </a:prstGeom>
            <a:noFill/>
            <a:ln w="50804" cap="flat">
              <a:solidFill>
                <a:srgbClr val="5B9BD5"/>
              </a:solidFill>
              <a:prstDash val="solid"/>
              <a:miter/>
              <a:tailEnd type="arrow"/>
            </a:ln>
          </p:spPr>
        </p:cxnSp>
        <p:cxnSp>
          <p:nvCxnSpPr>
            <p:cNvPr id="37" name="Straight Arrow Connector 68"/>
            <p:cNvCxnSpPr>
              <a:stCxn id="30" idx="6"/>
            </p:cNvCxnSpPr>
            <p:nvPr/>
          </p:nvCxnSpPr>
          <p:spPr>
            <a:xfrm flipH="1">
              <a:off x="3769357" y="3080284"/>
              <a:ext cx="311692" cy="866879"/>
            </a:xfrm>
            <a:prstGeom prst="straightConnector1">
              <a:avLst/>
            </a:prstGeom>
            <a:noFill/>
            <a:ln w="50804" cap="flat">
              <a:solidFill>
                <a:srgbClr val="5B9BD5"/>
              </a:solidFill>
              <a:prstDash val="solid"/>
              <a:miter/>
              <a:tailEnd type="arrow"/>
            </a:ln>
          </p:spPr>
        </p:cxnSp>
      </p:grpSp>
      <p:grpSp>
        <p:nvGrpSpPr>
          <p:cNvPr id="38" name="Group 51"/>
          <p:cNvGrpSpPr/>
          <p:nvPr/>
        </p:nvGrpSpPr>
        <p:grpSpPr>
          <a:xfrm>
            <a:off x="3647441" y="2636516"/>
            <a:ext cx="2570479" cy="2519685"/>
            <a:chOff x="3647441" y="2636516"/>
            <a:chExt cx="2570479" cy="2519685"/>
          </a:xfrm>
          <a:scene3d>
            <a:camera prst="orthographicFront">
              <a:rot lat="0" lon="0" rev="10800000"/>
            </a:camera>
            <a:lightRig rig="threePt" dir="t"/>
          </a:scene3d>
        </p:grpSpPr>
        <p:sp>
          <p:nvSpPr>
            <p:cNvPr id="39" name="Oval 52"/>
            <p:cNvSpPr/>
            <p:nvPr/>
          </p:nvSpPr>
          <p:spPr>
            <a:xfrm>
              <a:off x="3647441" y="2636516"/>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40" name="Straight Arrow Connector 53"/>
            <p:cNvCxnSpPr>
              <a:stCxn id="39" idx="6"/>
            </p:cNvCxnSpPr>
            <p:nvPr/>
          </p:nvCxnSpPr>
          <p:spPr>
            <a:xfrm flipV="1">
              <a:off x="4081049" y="2707638"/>
              <a:ext cx="912589" cy="362487"/>
            </a:xfrm>
            <a:prstGeom prst="straightConnector1">
              <a:avLst/>
            </a:prstGeom>
            <a:noFill/>
            <a:ln w="50804" cap="flat">
              <a:solidFill>
                <a:srgbClr val="5B9BD5"/>
              </a:solidFill>
              <a:prstDash val="solid"/>
              <a:miter/>
              <a:tailEnd type="arrow"/>
            </a:ln>
          </p:spPr>
        </p:cxnSp>
        <p:cxnSp>
          <p:nvCxnSpPr>
            <p:cNvPr id="41" name="Straight Arrow Connector 54"/>
            <p:cNvCxnSpPr>
              <a:stCxn id="39" idx="6"/>
            </p:cNvCxnSpPr>
            <p:nvPr/>
          </p:nvCxnSpPr>
          <p:spPr>
            <a:xfrm flipV="1">
              <a:off x="4081049" y="3059966"/>
              <a:ext cx="1815029" cy="10159"/>
            </a:xfrm>
            <a:prstGeom prst="straightConnector1">
              <a:avLst/>
            </a:prstGeom>
            <a:noFill/>
            <a:ln w="50804" cap="flat">
              <a:solidFill>
                <a:srgbClr val="5B9BD5"/>
              </a:solidFill>
              <a:prstDash val="solid"/>
              <a:miter/>
              <a:tailEnd type="arrow"/>
            </a:ln>
          </p:spPr>
        </p:cxnSp>
        <p:cxnSp>
          <p:nvCxnSpPr>
            <p:cNvPr id="42" name="Straight Arrow Connector 55"/>
            <p:cNvCxnSpPr>
              <a:stCxn id="39" idx="6"/>
            </p:cNvCxnSpPr>
            <p:nvPr/>
          </p:nvCxnSpPr>
          <p:spPr>
            <a:xfrm>
              <a:off x="4081049" y="3070125"/>
              <a:ext cx="2136871" cy="861795"/>
            </a:xfrm>
            <a:prstGeom prst="straightConnector1">
              <a:avLst/>
            </a:prstGeom>
            <a:noFill/>
            <a:ln w="50804" cap="flat">
              <a:solidFill>
                <a:srgbClr val="5B9BD5"/>
              </a:solidFill>
              <a:prstDash val="solid"/>
              <a:miter/>
              <a:tailEnd type="arrow"/>
            </a:ln>
          </p:spPr>
        </p:cxnSp>
        <p:cxnSp>
          <p:nvCxnSpPr>
            <p:cNvPr id="43" name="Straight Arrow Connector 56"/>
            <p:cNvCxnSpPr>
              <a:stCxn id="39" idx="6"/>
            </p:cNvCxnSpPr>
            <p:nvPr/>
          </p:nvCxnSpPr>
          <p:spPr>
            <a:xfrm>
              <a:off x="4081049" y="3070125"/>
              <a:ext cx="1794702" cy="1733748"/>
            </a:xfrm>
            <a:prstGeom prst="straightConnector1">
              <a:avLst/>
            </a:prstGeom>
            <a:noFill/>
            <a:ln w="50804" cap="flat">
              <a:solidFill>
                <a:srgbClr val="5B9BD5"/>
              </a:solidFill>
              <a:prstDash val="solid"/>
              <a:miter/>
              <a:tailEnd type="arrow"/>
            </a:ln>
          </p:spPr>
        </p:cxnSp>
        <p:cxnSp>
          <p:nvCxnSpPr>
            <p:cNvPr id="44" name="Straight Arrow Connector 57"/>
            <p:cNvCxnSpPr>
              <a:stCxn id="39" idx="6"/>
            </p:cNvCxnSpPr>
            <p:nvPr/>
          </p:nvCxnSpPr>
          <p:spPr>
            <a:xfrm>
              <a:off x="4081049" y="3070125"/>
              <a:ext cx="892272" cy="2086076"/>
            </a:xfrm>
            <a:prstGeom prst="straightConnector1">
              <a:avLst/>
            </a:prstGeom>
            <a:noFill/>
            <a:ln w="50804" cap="flat">
              <a:solidFill>
                <a:srgbClr val="5B9BD5"/>
              </a:solidFill>
              <a:prstDash val="solid"/>
              <a:miter/>
              <a:tailEnd type="arrow"/>
            </a:ln>
          </p:spPr>
        </p:cxnSp>
        <p:cxnSp>
          <p:nvCxnSpPr>
            <p:cNvPr id="45" name="Straight Arrow Connector 58"/>
            <p:cNvCxnSpPr>
              <a:stCxn id="39" idx="6"/>
            </p:cNvCxnSpPr>
            <p:nvPr/>
          </p:nvCxnSpPr>
          <p:spPr>
            <a:xfrm>
              <a:off x="4081049" y="3070125"/>
              <a:ext cx="55879" cy="1733748"/>
            </a:xfrm>
            <a:prstGeom prst="straightConnector1">
              <a:avLst/>
            </a:prstGeom>
            <a:noFill/>
            <a:ln w="50804" cap="flat">
              <a:solidFill>
                <a:srgbClr val="5B9BD5"/>
              </a:solidFill>
              <a:prstDash val="solid"/>
              <a:miter/>
              <a:tailEnd type="arrow"/>
            </a:ln>
          </p:spPr>
        </p:cxnSp>
        <p:cxnSp>
          <p:nvCxnSpPr>
            <p:cNvPr id="46" name="Straight Arrow Connector 59"/>
            <p:cNvCxnSpPr>
              <a:stCxn id="39" idx="6"/>
            </p:cNvCxnSpPr>
            <p:nvPr/>
          </p:nvCxnSpPr>
          <p:spPr>
            <a:xfrm flipH="1">
              <a:off x="3769357" y="3070125"/>
              <a:ext cx="311692" cy="866879"/>
            </a:xfrm>
            <a:prstGeom prst="straightConnector1">
              <a:avLst/>
            </a:prstGeom>
            <a:noFill/>
            <a:ln w="50804" cap="flat">
              <a:solidFill>
                <a:srgbClr val="5B9BD5"/>
              </a:solidFill>
              <a:prstDash val="solid"/>
              <a:miter/>
              <a:tailEnd type="arrow"/>
            </a:ln>
          </p:spPr>
        </p:cxnSp>
      </p:grpSp>
      <p:grpSp>
        <p:nvGrpSpPr>
          <p:cNvPr id="47" name="Group 42"/>
          <p:cNvGrpSpPr/>
          <p:nvPr/>
        </p:nvGrpSpPr>
        <p:grpSpPr>
          <a:xfrm>
            <a:off x="3698235" y="2590796"/>
            <a:ext cx="2570489" cy="2519685"/>
            <a:chOff x="3698235" y="2590796"/>
            <a:chExt cx="2570489" cy="2519685"/>
          </a:xfrm>
          <a:scene3d>
            <a:camera prst="orthographicFront">
              <a:rot lat="0" lon="0" rev="8100000"/>
            </a:camera>
            <a:lightRig rig="threePt" dir="t"/>
          </a:scene3d>
        </p:grpSpPr>
        <p:sp>
          <p:nvSpPr>
            <p:cNvPr id="48" name="Oval 43"/>
            <p:cNvSpPr/>
            <p:nvPr/>
          </p:nvSpPr>
          <p:spPr>
            <a:xfrm>
              <a:off x="3698235" y="2590796"/>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49" name="Straight Arrow Connector 44"/>
            <p:cNvCxnSpPr>
              <a:stCxn id="48" idx="6"/>
            </p:cNvCxnSpPr>
            <p:nvPr/>
          </p:nvCxnSpPr>
          <p:spPr>
            <a:xfrm flipV="1">
              <a:off x="4131844" y="2661918"/>
              <a:ext cx="912599" cy="362487"/>
            </a:xfrm>
            <a:prstGeom prst="straightConnector1">
              <a:avLst/>
            </a:prstGeom>
            <a:noFill/>
            <a:ln w="50804" cap="flat">
              <a:solidFill>
                <a:srgbClr val="5B9BD5"/>
              </a:solidFill>
              <a:prstDash val="solid"/>
              <a:miter/>
              <a:tailEnd type="arrow"/>
            </a:ln>
          </p:spPr>
        </p:cxnSp>
        <p:cxnSp>
          <p:nvCxnSpPr>
            <p:cNvPr id="50" name="Straight Arrow Connector 45"/>
            <p:cNvCxnSpPr>
              <a:stCxn id="48" idx="6"/>
            </p:cNvCxnSpPr>
            <p:nvPr/>
          </p:nvCxnSpPr>
          <p:spPr>
            <a:xfrm flipV="1">
              <a:off x="4131844" y="3014246"/>
              <a:ext cx="1815029" cy="10159"/>
            </a:xfrm>
            <a:prstGeom prst="straightConnector1">
              <a:avLst/>
            </a:prstGeom>
            <a:noFill/>
            <a:ln w="50804" cap="flat">
              <a:solidFill>
                <a:srgbClr val="5B9BD5"/>
              </a:solidFill>
              <a:prstDash val="solid"/>
              <a:miter/>
              <a:tailEnd type="arrow"/>
            </a:ln>
          </p:spPr>
        </p:cxnSp>
        <p:cxnSp>
          <p:nvCxnSpPr>
            <p:cNvPr id="51" name="Straight Arrow Connector 46"/>
            <p:cNvCxnSpPr>
              <a:stCxn id="48" idx="6"/>
            </p:cNvCxnSpPr>
            <p:nvPr/>
          </p:nvCxnSpPr>
          <p:spPr>
            <a:xfrm>
              <a:off x="4131844" y="3024405"/>
              <a:ext cx="2136880" cy="861795"/>
            </a:xfrm>
            <a:prstGeom prst="straightConnector1">
              <a:avLst/>
            </a:prstGeom>
            <a:noFill/>
            <a:ln w="50804" cap="flat">
              <a:solidFill>
                <a:srgbClr val="5B9BD5"/>
              </a:solidFill>
              <a:prstDash val="solid"/>
              <a:miter/>
              <a:tailEnd type="arrow"/>
            </a:ln>
          </p:spPr>
        </p:cxnSp>
        <p:cxnSp>
          <p:nvCxnSpPr>
            <p:cNvPr id="52" name="Straight Arrow Connector 47"/>
            <p:cNvCxnSpPr>
              <a:stCxn id="48" idx="6"/>
            </p:cNvCxnSpPr>
            <p:nvPr/>
          </p:nvCxnSpPr>
          <p:spPr>
            <a:xfrm>
              <a:off x="4131844" y="3024405"/>
              <a:ext cx="1794711" cy="1733748"/>
            </a:xfrm>
            <a:prstGeom prst="straightConnector1">
              <a:avLst/>
            </a:prstGeom>
            <a:noFill/>
            <a:ln w="50804" cap="flat">
              <a:solidFill>
                <a:srgbClr val="5B9BD5"/>
              </a:solidFill>
              <a:prstDash val="solid"/>
              <a:miter/>
              <a:tailEnd type="arrow"/>
            </a:ln>
          </p:spPr>
        </p:cxnSp>
        <p:cxnSp>
          <p:nvCxnSpPr>
            <p:cNvPr id="53" name="Straight Arrow Connector 48"/>
            <p:cNvCxnSpPr>
              <a:stCxn id="48" idx="6"/>
            </p:cNvCxnSpPr>
            <p:nvPr/>
          </p:nvCxnSpPr>
          <p:spPr>
            <a:xfrm>
              <a:off x="4131844" y="3024405"/>
              <a:ext cx="892271" cy="2086076"/>
            </a:xfrm>
            <a:prstGeom prst="straightConnector1">
              <a:avLst/>
            </a:prstGeom>
            <a:noFill/>
            <a:ln w="50804" cap="flat">
              <a:solidFill>
                <a:srgbClr val="5B9BD5"/>
              </a:solidFill>
              <a:prstDash val="solid"/>
              <a:miter/>
              <a:tailEnd type="arrow"/>
            </a:ln>
          </p:spPr>
        </p:cxnSp>
        <p:cxnSp>
          <p:nvCxnSpPr>
            <p:cNvPr id="54" name="Straight Arrow Connector 49"/>
            <p:cNvCxnSpPr>
              <a:stCxn id="48" idx="6"/>
            </p:cNvCxnSpPr>
            <p:nvPr/>
          </p:nvCxnSpPr>
          <p:spPr>
            <a:xfrm>
              <a:off x="4131844" y="3024405"/>
              <a:ext cx="55879" cy="1733748"/>
            </a:xfrm>
            <a:prstGeom prst="straightConnector1">
              <a:avLst/>
            </a:prstGeom>
            <a:noFill/>
            <a:ln w="50804" cap="flat">
              <a:solidFill>
                <a:srgbClr val="5B9BD5"/>
              </a:solidFill>
              <a:prstDash val="solid"/>
              <a:miter/>
              <a:tailEnd type="arrow"/>
            </a:ln>
          </p:spPr>
        </p:cxnSp>
        <p:cxnSp>
          <p:nvCxnSpPr>
            <p:cNvPr id="55" name="Straight Arrow Connector 50"/>
            <p:cNvCxnSpPr>
              <a:stCxn id="48" idx="6"/>
            </p:cNvCxnSpPr>
            <p:nvPr/>
          </p:nvCxnSpPr>
          <p:spPr>
            <a:xfrm flipH="1">
              <a:off x="3820162" y="3024405"/>
              <a:ext cx="311682" cy="866879"/>
            </a:xfrm>
            <a:prstGeom prst="straightConnector1">
              <a:avLst/>
            </a:prstGeom>
            <a:noFill/>
            <a:ln w="50804" cap="flat">
              <a:solidFill>
                <a:srgbClr val="5B9BD5"/>
              </a:solidFill>
              <a:prstDash val="solid"/>
              <a:miter/>
              <a:tailEnd type="arrow"/>
            </a:ln>
          </p:spPr>
        </p:cxnSp>
      </p:grpSp>
      <p:grpSp>
        <p:nvGrpSpPr>
          <p:cNvPr id="56" name="Group 33"/>
          <p:cNvGrpSpPr/>
          <p:nvPr/>
        </p:nvGrpSpPr>
        <p:grpSpPr>
          <a:xfrm>
            <a:off x="3708404" y="2611124"/>
            <a:ext cx="2570479" cy="2519674"/>
            <a:chOff x="3708404" y="2611124"/>
            <a:chExt cx="2570479" cy="2519674"/>
          </a:xfrm>
          <a:scene3d>
            <a:camera prst="orthographicFront">
              <a:rot lat="0" lon="0" rev="5400000"/>
            </a:camera>
            <a:lightRig rig="threePt" dir="t"/>
          </a:scene3d>
        </p:grpSpPr>
        <p:sp>
          <p:nvSpPr>
            <p:cNvPr id="57" name="Oval 34"/>
            <p:cNvSpPr/>
            <p:nvPr/>
          </p:nvSpPr>
          <p:spPr>
            <a:xfrm>
              <a:off x="3708404" y="2611124"/>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58" name="Straight Arrow Connector 35"/>
            <p:cNvCxnSpPr>
              <a:stCxn id="57" idx="6"/>
            </p:cNvCxnSpPr>
            <p:nvPr/>
          </p:nvCxnSpPr>
          <p:spPr>
            <a:xfrm flipV="1">
              <a:off x="4142003" y="2682236"/>
              <a:ext cx="912599" cy="362487"/>
            </a:xfrm>
            <a:prstGeom prst="straightConnector1">
              <a:avLst/>
            </a:prstGeom>
            <a:noFill/>
            <a:ln w="50804" cap="flat">
              <a:solidFill>
                <a:srgbClr val="5B9BD5"/>
              </a:solidFill>
              <a:prstDash val="solid"/>
              <a:miter/>
              <a:tailEnd type="arrow"/>
            </a:ln>
          </p:spPr>
        </p:cxnSp>
        <p:cxnSp>
          <p:nvCxnSpPr>
            <p:cNvPr id="59" name="Straight Arrow Connector 36"/>
            <p:cNvCxnSpPr>
              <a:stCxn id="57" idx="6"/>
            </p:cNvCxnSpPr>
            <p:nvPr/>
          </p:nvCxnSpPr>
          <p:spPr>
            <a:xfrm flipV="1">
              <a:off x="4142003" y="3034564"/>
              <a:ext cx="1815029" cy="10159"/>
            </a:xfrm>
            <a:prstGeom prst="straightConnector1">
              <a:avLst/>
            </a:prstGeom>
            <a:noFill/>
            <a:ln w="50804" cap="flat">
              <a:solidFill>
                <a:srgbClr val="5B9BD5"/>
              </a:solidFill>
              <a:prstDash val="solid"/>
              <a:miter/>
              <a:tailEnd type="arrow"/>
            </a:ln>
          </p:spPr>
        </p:cxnSp>
        <p:cxnSp>
          <p:nvCxnSpPr>
            <p:cNvPr id="60" name="Straight Arrow Connector 37"/>
            <p:cNvCxnSpPr>
              <a:stCxn id="57" idx="6"/>
            </p:cNvCxnSpPr>
            <p:nvPr/>
          </p:nvCxnSpPr>
          <p:spPr>
            <a:xfrm>
              <a:off x="4142003" y="3044723"/>
              <a:ext cx="2136880" cy="861794"/>
            </a:xfrm>
            <a:prstGeom prst="straightConnector1">
              <a:avLst/>
            </a:prstGeom>
            <a:noFill/>
            <a:ln w="50804" cap="flat">
              <a:solidFill>
                <a:srgbClr val="5B9BD5"/>
              </a:solidFill>
              <a:prstDash val="solid"/>
              <a:miter/>
              <a:tailEnd type="arrow"/>
            </a:ln>
          </p:spPr>
        </p:cxnSp>
        <p:cxnSp>
          <p:nvCxnSpPr>
            <p:cNvPr id="61" name="Straight Arrow Connector 38"/>
            <p:cNvCxnSpPr>
              <a:stCxn id="57" idx="6"/>
            </p:cNvCxnSpPr>
            <p:nvPr/>
          </p:nvCxnSpPr>
          <p:spPr>
            <a:xfrm>
              <a:off x="4142003" y="3044723"/>
              <a:ext cx="1794711" cy="1733748"/>
            </a:xfrm>
            <a:prstGeom prst="straightConnector1">
              <a:avLst/>
            </a:prstGeom>
            <a:noFill/>
            <a:ln w="50804" cap="flat">
              <a:solidFill>
                <a:srgbClr val="5B9BD5"/>
              </a:solidFill>
              <a:prstDash val="solid"/>
              <a:miter/>
              <a:tailEnd type="arrow"/>
            </a:ln>
          </p:spPr>
        </p:cxnSp>
        <p:cxnSp>
          <p:nvCxnSpPr>
            <p:cNvPr id="62" name="Straight Arrow Connector 39"/>
            <p:cNvCxnSpPr>
              <a:stCxn id="57" idx="6"/>
            </p:cNvCxnSpPr>
            <p:nvPr/>
          </p:nvCxnSpPr>
          <p:spPr>
            <a:xfrm>
              <a:off x="4142003" y="3044723"/>
              <a:ext cx="892281" cy="2086075"/>
            </a:xfrm>
            <a:prstGeom prst="straightConnector1">
              <a:avLst/>
            </a:prstGeom>
            <a:noFill/>
            <a:ln w="50804" cap="flat">
              <a:solidFill>
                <a:srgbClr val="5B9BD5"/>
              </a:solidFill>
              <a:prstDash val="solid"/>
              <a:miter/>
              <a:tailEnd type="arrow"/>
            </a:ln>
          </p:spPr>
        </p:cxnSp>
        <p:cxnSp>
          <p:nvCxnSpPr>
            <p:cNvPr id="63" name="Straight Arrow Connector 40"/>
            <p:cNvCxnSpPr>
              <a:stCxn id="57" idx="6"/>
            </p:cNvCxnSpPr>
            <p:nvPr/>
          </p:nvCxnSpPr>
          <p:spPr>
            <a:xfrm>
              <a:off x="4142003" y="3044723"/>
              <a:ext cx="55879" cy="1733748"/>
            </a:xfrm>
            <a:prstGeom prst="straightConnector1">
              <a:avLst/>
            </a:prstGeom>
            <a:noFill/>
            <a:ln w="50804" cap="flat">
              <a:solidFill>
                <a:srgbClr val="5B9BD5"/>
              </a:solidFill>
              <a:prstDash val="solid"/>
              <a:miter/>
              <a:tailEnd type="arrow"/>
            </a:ln>
          </p:spPr>
        </p:cxnSp>
        <p:cxnSp>
          <p:nvCxnSpPr>
            <p:cNvPr id="64" name="Straight Arrow Connector 41"/>
            <p:cNvCxnSpPr>
              <a:stCxn id="57" idx="6"/>
            </p:cNvCxnSpPr>
            <p:nvPr/>
          </p:nvCxnSpPr>
          <p:spPr>
            <a:xfrm flipH="1">
              <a:off x="3830321" y="3044723"/>
              <a:ext cx="311682" cy="866879"/>
            </a:xfrm>
            <a:prstGeom prst="straightConnector1">
              <a:avLst/>
            </a:prstGeom>
            <a:noFill/>
            <a:ln w="50804" cap="flat">
              <a:solidFill>
                <a:srgbClr val="5B9BD5"/>
              </a:solidFill>
              <a:prstDash val="solid"/>
              <a:miter/>
              <a:tailEnd type="arrow"/>
            </a:ln>
          </p:spPr>
        </p:cxnSp>
      </p:grpSp>
      <p:sp>
        <p:nvSpPr>
          <p:cNvPr id="65" name="Title 1"/>
          <p:cNvSpPr txBox="1">
            <a:spLocks noGrp="1"/>
          </p:cNvSpPr>
          <p:nvPr>
            <p:ph type="title" idx="4294967295"/>
          </p:nvPr>
        </p:nvSpPr>
        <p:spPr>
          <a:xfrm>
            <a:off x="503998" y="301322"/>
            <a:ext cx="9072000" cy="1261798"/>
          </a:xfrm>
        </p:spPr>
        <p:txBody>
          <a:bodyPr/>
          <a:lstStyle/>
          <a:p>
            <a:pPr lvl="0"/>
            <a:r>
              <a:rPr lang="en-NZ" sz="3200" b="1">
                <a:solidFill>
                  <a:srgbClr val="BB2025"/>
                </a:solidFill>
                <a:latin typeface="Lato" pitchFamily="34"/>
                <a:ea typeface="Lato" pitchFamily="34"/>
                <a:cs typeface="Lato" pitchFamily="34"/>
              </a:rPr>
              <a:t>What is the KCC?</a:t>
            </a:r>
          </a:p>
        </p:txBody>
      </p:sp>
      <p:grpSp>
        <p:nvGrpSpPr>
          <p:cNvPr id="66" name="Group 32"/>
          <p:cNvGrpSpPr/>
          <p:nvPr/>
        </p:nvGrpSpPr>
        <p:grpSpPr>
          <a:xfrm>
            <a:off x="3677917" y="2661918"/>
            <a:ext cx="2570479" cy="2519685"/>
            <a:chOff x="3677917" y="2661918"/>
            <a:chExt cx="2570479" cy="2519685"/>
          </a:xfrm>
          <a:scene3d>
            <a:camera prst="orthographicFront">
              <a:rot lat="0" lon="0" rev="2700000"/>
            </a:camera>
            <a:lightRig rig="threePt" dir="t"/>
          </a:scene3d>
        </p:grpSpPr>
        <p:sp>
          <p:nvSpPr>
            <p:cNvPr id="67" name="Oval 15"/>
            <p:cNvSpPr/>
            <p:nvPr/>
          </p:nvSpPr>
          <p:spPr>
            <a:xfrm>
              <a:off x="3677917" y="2661918"/>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68" name="Straight Arrow Connector 3"/>
            <p:cNvCxnSpPr>
              <a:stCxn id="67" idx="6"/>
            </p:cNvCxnSpPr>
            <p:nvPr/>
          </p:nvCxnSpPr>
          <p:spPr>
            <a:xfrm flipV="1">
              <a:off x="4111526" y="2733041"/>
              <a:ext cx="912589" cy="362486"/>
            </a:xfrm>
            <a:prstGeom prst="straightConnector1">
              <a:avLst/>
            </a:prstGeom>
            <a:noFill/>
            <a:ln w="50804" cap="flat">
              <a:solidFill>
                <a:srgbClr val="5B9BD5"/>
              </a:solidFill>
              <a:prstDash val="solid"/>
              <a:miter/>
              <a:tailEnd type="arrow"/>
            </a:ln>
          </p:spPr>
        </p:cxnSp>
        <p:cxnSp>
          <p:nvCxnSpPr>
            <p:cNvPr id="69" name="Straight Arrow Connector 13"/>
            <p:cNvCxnSpPr>
              <a:stCxn id="67" idx="6"/>
            </p:cNvCxnSpPr>
            <p:nvPr/>
          </p:nvCxnSpPr>
          <p:spPr>
            <a:xfrm flipV="1">
              <a:off x="4111526" y="3085368"/>
              <a:ext cx="1815029" cy="10159"/>
            </a:xfrm>
            <a:prstGeom prst="straightConnector1">
              <a:avLst/>
            </a:prstGeom>
            <a:noFill/>
            <a:ln w="50804" cap="flat">
              <a:solidFill>
                <a:srgbClr val="5B9BD5"/>
              </a:solidFill>
              <a:prstDash val="solid"/>
              <a:miter/>
              <a:tailEnd type="arrow"/>
            </a:ln>
          </p:spPr>
        </p:cxnSp>
        <p:cxnSp>
          <p:nvCxnSpPr>
            <p:cNvPr id="70" name="Straight Arrow Connector 16"/>
            <p:cNvCxnSpPr>
              <a:stCxn id="67" idx="6"/>
            </p:cNvCxnSpPr>
            <p:nvPr/>
          </p:nvCxnSpPr>
          <p:spPr>
            <a:xfrm>
              <a:off x="4111526" y="3095527"/>
              <a:ext cx="2136870" cy="861795"/>
            </a:xfrm>
            <a:prstGeom prst="straightConnector1">
              <a:avLst/>
            </a:prstGeom>
            <a:noFill/>
            <a:ln w="50804" cap="flat">
              <a:solidFill>
                <a:srgbClr val="5B9BD5"/>
              </a:solidFill>
              <a:prstDash val="solid"/>
              <a:miter/>
              <a:tailEnd type="arrow"/>
            </a:ln>
          </p:spPr>
        </p:cxnSp>
        <p:cxnSp>
          <p:nvCxnSpPr>
            <p:cNvPr id="71" name="Straight Arrow Connector 24"/>
            <p:cNvCxnSpPr>
              <a:stCxn id="67" idx="6"/>
            </p:cNvCxnSpPr>
            <p:nvPr/>
          </p:nvCxnSpPr>
          <p:spPr>
            <a:xfrm>
              <a:off x="4111526" y="3095527"/>
              <a:ext cx="1794711" cy="1733748"/>
            </a:xfrm>
            <a:prstGeom prst="straightConnector1">
              <a:avLst/>
            </a:prstGeom>
            <a:noFill/>
            <a:ln w="50804" cap="flat">
              <a:solidFill>
                <a:srgbClr val="5B9BD5"/>
              </a:solidFill>
              <a:prstDash val="solid"/>
              <a:miter/>
              <a:tailEnd type="arrow"/>
            </a:ln>
          </p:spPr>
        </p:cxnSp>
        <p:cxnSp>
          <p:nvCxnSpPr>
            <p:cNvPr id="72" name="Straight Arrow Connector 25"/>
            <p:cNvCxnSpPr>
              <a:stCxn id="67" idx="6"/>
            </p:cNvCxnSpPr>
            <p:nvPr/>
          </p:nvCxnSpPr>
          <p:spPr>
            <a:xfrm>
              <a:off x="4111526" y="3095527"/>
              <a:ext cx="892271" cy="2086076"/>
            </a:xfrm>
            <a:prstGeom prst="straightConnector1">
              <a:avLst/>
            </a:prstGeom>
            <a:noFill/>
            <a:ln w="50804" cap="flat">
              <a:solidFill>
                <a:srgbClr val="5B9BD5"/>
              </a:solidFill>
              <a:prstDash val="solid"/>
              <a:miter/>
              <a:tailEnd type="arrow"/>
            </a:ln>
          </p:spPr>
        </p:cxnSp>
        <p:cxnSp>
          <p:nvCxnSpPr>
            <p:cNvPr id="73" name="Straight Arrow Connector 26"/>
            <p:cNvCxnSpPr>
              <a:stCxn id="67" idx="6"/>
            </p:cNvCxnSpPr>
            <p:nvPr/>
          </p:nvCxnSpPr>
          <p:spPr>
            <a:xfrm>
              <a:off x="4111526" y="3095527"/>
              <a:ext cx="55879" cy="1733748"/>
            </a:xfrm>
            <a:prstGeom prst="straightConnector1">
              <a:avLst/>
            </a:prstGeom>
            <a:noFill/>
            <a:ln w="50804" cap="flat">
              <a:solidFill>
                <a:srgbClr val="5B9BD5"/>
              </a:solidFill>
              <a:prstDash val="solid"/>
              <a:miter/>
              <a:tailEnd type="arrow"/>
            </a:ln>
          </p:spPr>
        </p:cxnSp>
        <p:cxnSp>
          <p:nvCxnSpPr>
            <p:cNvPr id="74" name="Straight Arrow Connector 29"/>
            <p:cNvCxnSpPr>
              <a:stCxn id="67" idx="6"/>
            </p:cNvCxnSpPr>
            <p:nvPr/>
          </p:nvCxnSpPr>
          <p:spPr>
            <a:xfrm flipH="1">
              <a:off x="3799844" y="3095527"/>
              <a:ext cx="311682" cy="866869"/>
            </a:xfrm>
            <a:prstGeom prst="straightConnector1">
              <a:avLst/>
            </a:prstGeom>
            <a:noFill/>
            <a:ln w="50804" cap="flat">
              <a:solidFill>
                <a:srgbClr val="5B9BD5"/>
              </a:solidFill>
              <a:prstDash val="solid"/>
              <a:miter/>
              <a:tailEnd type="arrow"/>
            </a:ln>
          </p:spPr>
        </p:cxn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20">
    <p:spTree>
      <p:nvGrpSpPr>
        <p:cNvPr id="1" name=""/>
        <p:cNvGrpSpPr/>
        <p:nvPr/>
      </p:nvGrpSpPr>
      <p:grpSpPr>
        <a:xfrm>
          <a:off x="0" y="0"/>
          <a:ext cx="0" cy="0"/>
          <a:chOff x="0" y="0"/>
          <a:chExt cx="0" cy="0"/>
        </a:xfrm>
      </p:grpSpPr>
      <p:grpSp>
        <p:nvGrpSpPr>
          <p:cNvPr id="2" name="Group 87"/>
          <p:cNvGrpSpPr/>
          <p:nvPr/>
        </p:nvGrpSpPr>
        <p:grpSpPr>
          <a:xfrm>
            <a:off x="3733796" y="2707638"/>
            <a:ext cx="2570479" cy="2519685"/>
            <a:chOff x="3733796" y="2707638"/>
            <a:chExt cx="2570479" cy="2519685"/>
          </a:xfrm>
          <a:scene3d>
            <a:camera prst="orthographicFront">
              <a:rot lat="0" lon="0" rev="18900000"/>
            </a:camera>
            <a:lightRig rig="threePt" dir="t"/>
          </a:scene3d>
        </p:grpSpPr>
        <p:sp>
          <p:nvSpPr>
            <p:cNvPr id="3" name="Oval 88"/>
            <p:cNvSpPr/>
            <p:nvPr/>
          </p:nvSpPr>
          <p:spPr>
            <a:xfrm>
              <a:off x="3733796" y="2707638"/>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4" name="Straight Arrow Connector 89"/>
            <p:cNvCxnSpPr>
              <a:stCxn id="3" idx="6"/>
            </p:cNvCxnSpPr>
            <p:nvPr/>
          </p:nvCxnSpPr>
          <p:spPr>
            <a:xfrm flipV="1">
              <a:off x="4167405" y="2778761"/>
              <a:ext cx="912599" cy="362486"/>
            </a:xfrm>
            <a:prstGeom prst="straightConnector1">
              <a:avLst/>
            </a:prstGeom>
            <a:noFill/>
            <a:ln w="50804" cap="flat">
              <a:solidFill>
                <a:srgbClr val="5B9BD5"/>
              </a:solidFill>
              <a:prstDash val="solid"/>
              <a:miter/>
              <a:tailEnd type="arrow"/>
            </a:ln>
          </p:spPr>
        </p:cxnSp>
        <p:cxnSp>
          <p:nvCxnSpPr>
            <p:cNvPr id="5" name="Straight Arrow Connector 90"/>
            <p:cNvCxnSpPr>
              <a:stCxn id="3" idx="6"/>
            </p:cNvCxnSpPr>
            <p:nvPr/>
          </p:nvCxnSpPr>
          <p:spPr>
            <a:xfrm flipV="1">
              <a:off x="4167405" y="3131088"/>
              <a:ext cx="1815029" cy="10159"/>
            </a:xfrm>
            <a:prstGeom prst="straightConnector1">
              <a:avLst/>
            </a:prstGeom>
            <a:noFill/>
            <a:ln w="50804" cap="flat">
              <a:solidFill>
                <a:srgbClr val="5B9BD5"/>
              </a:solidFill>
              <a:prstDash val="solid"/>
              <a:miter/>
              <a:tailEnd type="arrow"/>
            </a:ln>
          </p:spPr>
        </p:cxnSp>
        <p:cxnSp>
          <p:nvCxnSpPr>
            <p:cNvPr id="6" name="Straight Arrow Connector 91"/>
            <p:cNvCxnSpPr>
              <a:stCxn id="3" idx="6"/>
            </p:cNvCxnSpPr>
            <p:nvPr/>
          </p:nvCxnSpPr>
          <p:spPr>
            <a:xfrm>
              <a:off x="4167405" y="3141247"/>
              <a:ext cx="2136870" cy="861795"/>
            </a:xfrm>
            <a:prstGeom prst="straightConnector1">
              <a:avLst/>
            </a:prstGeom>
            <a:noFill/>
            <a:ln w="50804" cap="flat">
              <a:solidFill>
                <a:srgbClr val="5B9BD5"/>
              </a:solidFill>
              <a:prstDash val="solid"/>
              <a:miter/>
              <a:tailEnd type="arrow"/>
            </a:ln>
          </p:spPr>
        </p:cxnSp>
        <p:cxnSp>
          <p:nvCxnSpPr>
            <p:cNvPr id="7" name="Straight Arrow Connector 92"/>
            <p:cNvCxnSpPr>
              <a:stCxn id="3" idx="6"/>
            </p:cNvCxnSpPr>
            <p:nvPr/>
          </p:nvCxnSpPr>
          <p:spPr>
            <a:xfrm>
              <a:off x="4167405" y="3141247"/>
              <a:ext cx="1794711" cy="1733748"/>
            </a:xfrm>
            <a:prstGeom prst="straightConnector1">
              <a:avLst/>
            </a:prstGeom>
            <a:noFill/>
            <a:ln w="50804" cap="flat">
              <a:solidFill>
                <a:srgbClr val="5B9BD5"/>
              </a:solidFill>
              <a:prstDash val="solid"/>
              <a:miter/>
              <a:tailEnd type="arrow"/>
            </a:ln>
          </p:spPr>
        </p:cxnSp>
        <p:cxnSp>
          <p:nvCxnSpPr>
            <p:cNvPr id="8" name="Straight Arrow Connector 93"/>
            <p:cNvCxnSpPr>
              <a:stCxn id="3" idx="6"/>
            </p:cNvCxnSpPr>
            <p:nvPr/>
          </p:nvCxnSpPr>
          <p:spPr>
            <a:xfrm>
              <a:off x="4167405" y="3141247"/>
              <a:ext cx="892271" cy="2086076"/>
            </a:xfrm>
            <a:prstGeom prst="straightConnector1">
              <a:avLst/>
            </a:prstGeom>
            <a:noFill/>
            <a:ln w="50804" cap="flat">
              <a:solidFill>
                <a:srgbClr val="5B9BD5"/>
              </a:solidFill>
              <a:prstDash val="solid"/>
              <a:miter/>
              <a:tailEnd type="arrow"/>
            </a:ln>
          </p:spPr>
        </p:cxnSp>
        <p:cxnSp>
          <p:nvCxnSpPr>
            <p:cNvPr id="9" name="Straight Arrow Connector 94"/>
            <p:cNvCxnSpPr>
              <a:stCxn id="3" idx="6"/>
            </p:cNvCxnSpPr>
            <p:nvPr/>
          </p:nvCxnSpPr>
          <p:spPr>
            <a:xfrm>
              <a:off x="4167405" y="3141247"/>
              <a:ext cx="55879" cy="1733748"/>
            </a:xfrm>
            <a:prstGeom prst="straightConnector1">
              <a:avLst/>
            </a:prstGeom>
            <a:noFill/>
            <a:ln w="50804" cap="flat">
              <a:solidFill>
                <a:srgbClr val="5B9BD5"/>
              </a:solidFill>
              <a:prstDash val="solid"/>
              <a:miter/>
              <a:tailEnd type="arrow"/>
            </a:ln>
          </p:spPr>
        </p:cxnSp>
        <p:cxnSp>
          <p:nvCxnSpPr>
            <p:cNvPr id="10" name="Straight Arrow Connector 95"/>
            <p:cNvCxnSpPr>
              <a:stCxn id="3" idx="6"/>
            </p:cNvCxnSpPr>
            <p:nvPr/>
          </p:nvCxnSpPr>
          <p:spPr>
            <a:xfrm flipH="1">
              <a:off x="3855723" y="3141247"/>
              <a:ext cx="311682" cy="866869"/>
            </a:xfrm>
            <a:prstGeom prst="straightConnector1">
              <a:avLst/>
            </a:prstGeom>
            <a:noFill/>
            <a:ln w="50804" cap="flat">
              <a:solidFill>
                <a:srgbClr val="5B9BD5"/>
              </a:solidFill>
              <a:prstDash val="solid"/>
              <a:miter/>
              <a:tailEnd type="arrow"/>
            </a:ln>
          </p:spPr>
        </p:cxnSp>
      </p:grpSp>
      <p:grpSp>
        <p:nvGrpSpPr>
          <p:cNvPr id="11" name="Group 78"/>
          <p:cNvGrpSpPr/>
          <p:nvPr/>
        </p:nvGrpSpPr>
        <p:grpSpPr>
          <a:xfrm>
            <a:off x="3718563" y="2704365"/>
            <a:ext cx="2570479" cy="2519684"/>
            <a:chOff x="3718563" y="2704365"/>
            <a:chExt cx="2570479" cy="2519684"/>
          </a:xfrm>
          <a:scene3d>
            <a:camera prst="orthographicFront">
              <a:rot lat="0" lon="0" rev="16200000"/>
            </a:camera>
            <a:lightRig rig="threePt" dir="t"/>
          </a:scene3d>
        </p:grpSpPr>
        <p:sp>
          <p:nvSpPr>
            <p:cNvPr id="12" name="Oval 79"/>
            <p:cNvSpPr/>
            <p:nvPr/>
          </p:nvSpPr>
          <p:spPr>
            <a:xfrm>
              <a:off x="3718563" y="2704365"/>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13" name="Straight Arrow Connector 80"/>
            <p:cNvCxnSpPr>
              <a:stCxn id="12" idx="6"/>
            </p:cNvCxnSpPr>
            <p:nvPr/>
          </p:nvCxnSpPr>
          <p:spPr>
            <a:xfrm flipV="1">
              <a:off x="4152162" y="2775487"/>
              <a:ext cx="912599" cy="362486"/>
            </a:xfrm>
            <a:prstGeom prst="straightConnector1">
              <a:avLst/>
            </a:prstGeom>
            <a:noFill/>
            <a:ln w="50804" cap="flat">
              <a:solidFill>
                <a:srgbClr val="5B9BD5"/>
              </a:solidFill>
              <a:prstDash val="solid"/>
              <a:miter/>
              <a:tailEnd type="arrow"/>
            </a:ln>
          </p:spPr>
        </p:cxnSp>
        <p:cxnSp>
          <p:nvCxnSpPr>
            <p:cNvPr id="14" name="Straight Arrow Connector 81"/>
            <p:cNvCxnSpPr>
              <a:stCxn id="12" idx="6"/>
            </p:cNvCxnSpPr>
            <p:nvPr/>
          </p:nvCxnSpPr>
          <p:spPr>
            <a:xfrm flipV="1">
              <a:off x="4152162" y="3127805"/>
              <a:ext cx="1815029" cy="10168"/>
            </a:xfrm>
            <a:prstGeom prst="straightConnector1">
              <a:avLst/>
            </a:prstGeom>
            <a:noFill/>
            <a:ln w="50804" cap="flat">
              <a:solidFill>
                <a:srgbClr val="5B9BD5"/>
              </a:solidFill>
              <a:prstDash val="solid"/>
              <a:miter/>
              <a:tailEnd type="arrow"/>
            </a:ln>
          </p:spPr>
        </p:cxnSp>
        <p:cxnSp>
          <p:nvCxnSpPr>
            <p:cNvPr id="15" name="Straight Arrow Connector 82"/>
            <p:cNvCxnSpPr>
              <a:stCxn id="12" idx="6"/>
            </p:cNvCxnSpPr>
            <p:nvPr/>
          </p:nvCxnSpPr>
          <p:spPr>
            <a:xfrm>
              <a:off x="4152162" y="3137973"/>
              <a:ext cx="2136880" cy="861795"/>
            </a:xfrm>
            <a:prstGeom prst="straightConnector1">
              <a:avLst/>
            </a:prstGeom>
            <a:noFill/>
            <a:ln w="50804" cap="flat">
              <a:solidFill>
                <a:srgbClr val="5B9BD5"/>
              </a:solidFill>
              <a:prstDash val="solid"/>
              <a:miter/>
              <a:tailEnd type="arrow"/>
            </a:ln>
          </p:spPr>
        </p:cxnSp>
        <p:cxnSp>
          <p:nvCxnSpPr>
            <p:cNvPr id="16" name="Straight Arrow Connector 83"/>
            <p:cNvCxnSpPr>
              <a:stCxn id="12" idx="6"/>
            </p:cNvCxnSpPr>
            <p:nvPr/>
          </p:nvCxnSpPr>
          <p:spPr>
            <a:xfrm>
              <a:off x="4152162" y="3137973"/>
              <a:ext cx="1794711" cy="1733749"/>
            </a:xfrm>
            <a:prstGeom prst="straightConnector1">
              <a:avLst/>
            </a:prstGeom>
            <a:noFill/>
            <a:ln w="50804" cap="flat">
              <a:solidFill>
                <a:srgbClr val="5B9BD5"/>
              </a:solidFill>
              <a:prstDash val="solid"/>
              <a:miter/>
              <a:tailEnd type="arrow"/>
            </a:ln>
          </p:spPr>
        </p:cxnSp>
        <p:cxnSp>
          <p:nvCxnSpPr>
            <p:cNvPr id="17" name="Straight Arrow Connector 84"/>
            <p:cNvCxnSpPr>
              <a:stCxn id="12" idx="6"/>
            </p:cNvCxnSpPr>
            <p:nvPr/>
          </p:nvCxnSpPr>
          <p:spPr>
            <a:xfrm>
              <a:off x="4152162" y="3137973"/>
              <a:ext cx="892281" cy="2086076"/>
            </a:xfrm>
            <a:prstGeom prst="straightConnector1">
              <a:avLst/>
            </a:prstGeom>
            <a:noFill/>
            <a:ln w="50804" cap="flat">
              <a:solidFill>
                <a:srgbClr val="5B9BD5"/>
              </a:solidFill>
              <a:prstDash val="solid"/>
              <a:miter/>
              <a:tailEnd type="arrow"/>
            </a:ln>
          </p:spPr>
        </p:cxnSp>
        <p:cxnSp>
          <p:nvCxnSpPr>
            <p:cNvPr id="18" name="Straight Arrow Connector 85"/>
            <p:cNvCxnSpPr>
              <a:stCxn id="12" idx="6"/>
            </p:cNvCxnSpPr>
            <p:nvPr/>
          </p:nvCxnSpPr>
          <p:spPr>
            <a:xfrm>
              <a:off x="4152162" y="3137973"/>
              <a:ext cx="55879" cy="1733749"/>
            </a:xfrm>
            <a:prstGeom prst="straightConnector1">
              <a:avLst/>
            </a:prstGeom>
            <a:noFill/>
            <a:ln w="50804" cap="flat">
              <a:solidFill>
                <a:srgbClr val="5B9BD5"/>
              </a:solidFill>
              <a:prstDash val="solid"/>
              <a:miter/>
              <a:tailEnd type="arrow"/>
            </a:ln>
          </p:spPr>
        </p:cxnSp>
        <p:cxnSp>
          <p:nvCxnSpPr>
            <p:cNvPr id="19" name="Straight Arrow Connector 86"/>
            <p:cNvCxnSpPr>
              <a:stCxn id="12" idx="6"/>
            </p:cNvCxnSpPr>
            <p:nvPr/>
          </p:nvCxnSpPr>
          <p:spPr>
            <a:xfrm flipH="1">
              <a:off x="3840480" y="3137973"/>
              <a:ext cx="311682" cy="866870"/>
            </a:xfrm>
            <a:prstGeom prst="straightConnector1">
              <a:avLst/>
            </a:prstGeom>
            <a:noFill/>
            <a:ln w="50804" cap="flat">
              <a:solidFill>
                <a:srgbClr val="5B9BD5"/>
              </a:solidFill>
              <a:prstDash val="solid"/>
              <a:miter/>
              <a:tailEnd type="arrow"/>
            </a:ln>
          </p:spPr>
        </p:cxnSp>
      </p:grpSp>
      <p:grpSp>
        <p:nvGrpSpPr>
          <p:cNvPr id="20" name="Group 69"/>
          <p:cNvGrpSpPr/>
          <p:nvPr/>
        </p:nvGrpSpPr>
        <p:grpSpPr>
          <a:xfrm>
            <a:off x="3647441" y="2707638"/>
            <a:ext cx="2570479" cy="2519685"/>
            <a:chOff x="3647441" y="2707638"/>
            <a:chExt cx="2570479" cy="2519685"/>
          </a:xfrm>
          <a:scene3d>
            <a:camera prst="orthographicFront">
              <a:rot lat="0" lon="0" rev="13500000"/>
            </a:camera>
            <a:lightRig rig="threePt" dir="t"/>
          </a:scene3d>
        </p:grpSpPr>
        <p:sp>
          <p:nvSpPr>
            <p:cNvPr id="21" name="Oval 70"/>
            <p:cNvSpPr/>
            <p:nvPr/>
          </p:nvSpPr>
          <p:spPr>
            <a:xfrm>
              <a:off x="3647441" y="2707638"/>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22" name="Straight Arrow Connector 71"/>
            <p:cNvCxnSpPr>
              <a:stCxn id="21" idx="6"/>
            </p:cNvCxnSpPr>
            <p:nvPr/>
          </p:nvCxnSpPr>
          <p:spPr>
            <a:xfrm flipV="1">
              <a:off x="4081049" y="2778761"/>
              <a:ext cx="912589" cy="362486"/>
            </a:xfrm>
            <a:prstGeom prst="straightConnector1">
              <a:avLst/>
            </a:prstGeom>
            <a:noFill/>
            <a:ln w="50804" cap="flat">
              <a:solidFill>
                <a:srgbClr val="5B9BD5"/>
              </a:solidFill>
              <a:prstDash val="solid"/>
              <a:miter/>
              <a:tailEnd type="arrow"/>
            </a:ln>
          </p:spPr>
        </p:cxnSp>
        <p:cxnSp>
          <p:nvCxnSpPr>
            <p:cNvPr id="23" name="Straight Arrow Connector 72"/>
            <p:cNvCxnSpPr>
              <a:stCxn id="21" idx="6"/>
            </p:cNvCxnSpPr>
            <p:nvPr/>
          </p:nvCxnSpPr>
          <p:spPr>
            <a:xfrm flipV="1">
              <a:off x="4081049" y="3131088"/>
              <a:ext cx="1815029" cy="10159"/>
            </a:xfrm>
            <a:prstGeom prst="straightConnector1">
              <a:avLst/>
            </a:prstGeom>
            <a:noFill/>
            <a:ln w="50804" cap="flat">
              <a:solidFill>
                <a:srgbClr val="5B9BD5"/>
              </a:solidFill>
              <a:prstDash val="solid"/>
              <a:miter/>
              <a:tailEnd type="arrow"/>
            </a:ln>
          </p:spPr>
        </p:cxnSp>
        <p:cxnSp>
          <p:nvCxnSpPr>
            <p:cNvPr id="24" name="Straight Arrow Connector 73"/>
            <p:cNvCxnSpPr>
              <a:stCxn id="21" idx="6"/>
            </p:cNvCxnSpPr>
            <p:nvPr/>
          </p:nvCxnSpPr>
          <p:spPr>
            <a:xfrm>
              <a:off x="4081049" y="3141247"/>
              <a:ext cx="2136871" cy="861795"/>
            </a:xfrm>
            <a:prstGeom prst="straightConnector1">
              <a:avLst/>
            </a:prstGeom>
            <a:noFill/>
            <a:ln w="50804" cap="flat">
              <a:solidFill>
                <a:srgbClr val="5B9BD5"/>
              </a:solidFill>
              <a:prstDash val="solid"/>
              <a:miter/>
              <a:tailEnd type="arrow"/>
            </a:ln>
          </p:spPr>
        </p:cxnSp>
        <p:cxnSp>
          <p:nvCxnSpPr>
            <p:cNvPr id="25" name="Straight Arrow Connector 74"/>
            <p:cNvCxnSpPr>
              <a:stCxn id="21" idx="6"/>
            </p:cNvCxnSpPr>
            <p:nvPr/>
          </p:nvCxnSpPr>
          <p:spPr>
            <a:xfrm>
              <a:off x="4081049" y="3141247"/>
              <a:ext cx="1794702" cy="1733748"/>
            </a:xfrm>
            <a:prstGeom prst="straightConnector1">
              <a:avLst/>
            </a:prstGeom>
            <a:noFill/>
            <a:ln w="50804" cap="flat">
              <a:solidFill>
                <a:srgbClr val="5B9BD5"/>
              </a:solidFill>
              <a:prstDash val="solid"/>
              <a:miter/>
              <a:tailEnd type="arrow"/>
            </a:ln>
          </p:spPr>
        </p:cxnSp>
        <p:cxnSp>
          <p:nvCxnSpPr>
            <p:cNvPr id="26" name="Straight Arrow Connector 75"/>
            <p:cNvCxnSpPr>
              <a:stCxn id="21" idx="6"/>
            </p:cNvCxnSpPr>
            <p:nvPr/>
          </p:nvCxnSpPr>
          <p:spPr>
            <a:xfrm>
              <a:off x="4081049" y="3141247"/>
              <a:ext cx="892272" cy="2086076"/>
            </a:xfrm>
            <a:prstGeom prst="straightConnector1">
              <a:avLst/>
            </a:prstGeom>
            <a:noFill/>
            <a:ln w="50804" cap="flat">
              <a:solidFill>
                <a:srgbClr val="5B9BD5"/>
              </a:solidFill>
              <a:prstDash val="solid"/>
              <a:miter/>
              <a:tailEnd type="arrow"/>
            </a:ln>
          </p:spPr>
        </p:cxnSp>
        <p:cxnSp>
          <p:nvCxnSpPr>
            <p:cNvPr id="27" name="Straight Arrow Connector 76"/>
            <p:cNvCxnSpPr>
              <a:stCxn id="21" idx="6"/>
            </p:cNvCxnSpPr>
            <p:nvPr/>
          </p:nvCxnSpPr>
          <p:spPr>
            <a:xfrm>
              <a:off x="4081049" y="3141247"/>
              <a:ext cx="55879" cy="1733748"/>
            </a:xfrm>
            <a:prstGeom prst="straightConnector1">
              <a:avLst/>
            </a:prstGeom>
            <a:noFill/>
            <a:ln w="50804" cap="flat">
              <a:solidFill>
                <a:srgbClr val="5B9BD5"/>
              </a:solidFill>
              <a:prstDash val="solid"/>
              <a:miter/>
              <a:tailEnd type="arrow"/>
            </a:ln>
          </p:spPr>
        </p:cxnSp>
        <p:cxnSp>
          <p:nvCxnSpPr>
            <p:cNvPr id="28" name="Straight Arrow Connector 77"/>
            <p:cNvCxnSpPr>
              <a:stCxn id="21" idx="6"/>
            </p:cNvCxnSpPr>
            <p:nvPr/>
          </p:nvCxnSpPr>
          <p:spPr>
            <a:xfrm flipH="1">
              <a:off x="3769357" y="3141247"/>
              <a:ext cx="311692" cy="866869"/>
            </a:xfrm>
            <a:prstGeom prst="straightConnector1">
              <a:avLst/>
            </a:prstGeom>
            <a:noFill/>
            <a:ln w="50804" cap="flat">
              <a:solidFill>
                <a:srgbClr val="5B9BD5"/>
              </a:solidFill>
              <a:prstDash val="solid"/>
              <a:miter/>
              <a:tailEnd type="arrow"/>
            </a:ln>
          </p:spPr>
        </p:cxnSp>
      </p:grpSp>
      <p:grpSp>
        <p:nvGrpSpPr>
          <p:cNvPr id="29" name="Group 60"/>
          <p:cNvGrpSpPr/>
          <p:nvPr/>
        </p:nvGrpSpPr>
        <p:grpSpPr>
          <a:xfrm>
            <a:off x="3647441" y="2646675"/>
            <a:ext cx="2570479" cy="2519684"/>
            <a:chOff x="3647441" y="2646675"/>
            <a:chExt cx="2570479" cy="2519684"/>
          </a:xfrm>
          <a:scene3d>
            <a:camera prst="orthographicFront">
              <a:rot lat="0" lon="0" rev="10800000"/>
            </a:camera>
            <a:lightRig rig="threePt" dir="t"/>
          </a:scene3d>
        </p:grpSpPr>
        <p:sp>
          <p:nvSpPr>
            <p:cNvPr id="30" name="Oval 61"/>
            <p:cNvSpPr/>
            <p:nvPr/>
          </p:nvSpPr>
          <p:spPr>
            <a:xfrm>
              <a:off x="3647441" y="2646675"/>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31" name="Straight Arrow Connector 62"/>
            <p:cNvCxnSpPr>
              <a:stCxn id="30" idx="6"/>
            </p:cNvCxnSpPr>
            <p:nvPr/>
          </p:nvCxnSpPr>
          <p:spPr>
            <a:xfrm flipV="1">
              <a:off x="4081049" y="2717797"/>
              <a:ext cx="912589" cy="362487"/>
            </a:xfrm>
            <a:prstGeom prst="straightConnector1">
              <a:avLst/>
            </a:prstGeom>
            <a:noFill/>
            <a:ln w="50804" cap="flat">
              <a:solidFill>
                <a:srgbClr val="5B9BD5"/>
              </a:solidFill>
              <a:prstDash val="solid"/>
              <a:miter/>
              <a:tailEnd type="arrow"/>
            </a:ln>
          </p:spPr>
        </p:cxnSp>
        <p:cxnSp>
          <p:nvCxnSpPr>
            <p:cNvPr id="32" name="Straight Arrow Connector 63"/>
            <p:cNvCxnSpPr>
              <a:stCxn id="30" idx="6"/>
            </p:cNvCxnSpPr>
            <p:nvPr/>
          </p:nvCxnSpPr>
          <p:spPr>
            <a:xfrm flipV="1">
              <a:off x="4081049" y="3070125"/>
              <a:ext cx="1815029" cy="10159"/>
            </a:xfrm>
            <a:prstGeom prst="straightConnector1">
              <a:avLst/>
            </a:prstGeom>
            <a:noFill/>
            <a:ln w="50804" cap="flat">
              <a:solidFill>
                <a:srgbClr val="5B9BD5"/>
              </a:solidFill>
              <a:prstDash val="solid"/>
              <a:miter/>
              <a:tailEnd type="arrow"/>
            </a:ln>
          </p:spPr>
        </p:cxnSp>
        <p:cxnSp>
          <p:nvCxnSpPr>
            <p:cNvPr id="33" name="Straight Arrow Connector 64"/>
            <p:cNvCxnSpPr>
              <a:stCxn id="30" idx="6"/>
            </p:cNvCxnSpPr>
            <p:nvPr/>
          </p:nvCxnSpPr>
          <p:spPr>
            <a:xfrm>
              <a:off x="4081049" y="3080284"/>
              <a:ext cx="2136871" cy="861794"/>
            </a:xfrm>
            <a:prstGeom prst="straightConnector1">
              <a:avLst/>
            </a:prstGeom>
            <a:noFill/>
            <a:ln w="50804" cap="flat">
              <a:solidFill>
                <a:srgbClr val="5B9BD5"/>
              </a:solidFill>
              <a:prstDash val="solid"/>
              <a:miter/>
              <a:tailEnd type="arrow"/>
            </a:ln>
          </p:spPr>
        </p:cxnSp>
        <p:cxnSp>
          <p:nvCxnSpPr>
            <p:cNvPr id="34" name="Straight Arrow Connector 65"/>
            <p:cNvCxnSpPr>
              <a:stCxn id="30" idx="6"/>
            </p:cNvCxnSpPr>
            <p:nvPr/>
          </p:nvCxnSpPr>
          <p:spPr>
            <a:xfrm>
              <a:off x="4081049" y="3080284"/>
              <a:ext cx="1794702" cy="1733748"/>
            </a:xfrm>
            <a:prstGeom prst="straightConnector1">
              <a:avLst/>
            </a:prstGeom>
            <a:noFill/>
            <a:ln w="50804" cap="flat">
              <a:solidFill>
                <a:srgbClr val="5B9BD5"/>
              </a:solidFill>
              <a:prstDash val="solid"/>
              <a:miter/>
              <a:tailEnd type="arrow"/>
            </a:ln>
          </p:spPr>
        </p:cxnSp>
        <p:cxnSp>
          <p:nvCxnSpPr>
            <p:cNvPr id="35" name="Straight Arrow Connector 66"/>
            <p:cNvCxnSpPr>
              <a:stCxn id="30" idx="6"/>
            </p:cNvCxnSpPr>
            <p:nvPr/>
          </p:nvCxnSpPr>
          <p:spPr>
            <a:xfrm>
              <a:off x="4081049" y="3080284"/>
              <a:ext cx="892272" cy="2086075"/>
            </a:xfrm>
            <a:prstGeom prst="straightConnector1">
              <a:avLst/>
            </a:prstGeom>
            <a:noFill/>
            <a:ln w="50804" cap="flat">
              <a:solidFill>
                <a:srgbClr val="5B9BD5"/>
              </a:solidFill>
              <a:prstDash val="solid"/>
              <a:miter/>
              <a:tailEnd type="arrow"/>
            </a:ln>
          </p:spPr>
        </p:cxnSp>
        <p:cxnSp>
          <p:nvCxnSpPr>
            <p:cNvPr id="36" name="Straight Arrow Connector 67"/>
            <p:cNvCxnSpPr>
              <a:stCxn id="30" idx="6"/>
            </p:cNvCxnSpPr>
            <p:nvPr/>
          </p:nvCxnSpPr>
          <p:spPr>
            <a:xfrm>
              <a:off x="4081049" y="3080284"/>
              <a:ext cx="55879" cy="1733748"/>
            </a:xfrm>
            <a:prstGeom prst="straightConnector1">
              <a:avLst/>
            </a:prstGeom>
            <a:noFill/>
            <a:ln w="50804" cap="flat">
              <a:solidFill>
                <a:srgbClr val="5B9BD5"/>
              </a:solidFill>
              <a:prstDash val="solid"/>
              <a:miter/>
              <a:tailEnd type="arrow"/>
            </a:ln>
          </p:spPr>
        </p:cxnSp>
        <p:cxnSp>
          <p:nvCxnSpPr>
            <p:cNvPr id="37" name="Straight Arrow Connector 68"/>
            <p:cNvCxnSpPr>
              <a:stCxn id="30" idx="6"/>
            </p:cNvCxnSpPr>
            <p:nvPr/>
          </p:nvCxnSpPr>
          <p:spPr>
            <a:xfrm flipH="1">
              <a:off x="3769357" y="3080284"/>
              <a:ext cx="311692" cy="866879"/>
            </a:xfrm>
            <a:prstGeom prst="straightConnector1">
              <a:avLst/>
            </a:prstGeom>
            <a:noFill/>
            <a:ln w="50804" cap="flat">
              <a:solidFill>
                <a:srgbClr val="5B9BD5"/>
              </a:solidFill>
              <a:prstDash val="solid"/>
              <a:miter/>
              <a:tailEnd type="arrow"/>
            </a:ln>
          </p:spPr>
        </p:cxnSp>
      </p:grpSp>
      <p:grpSp>
        <p:nvGrpSpPr>
          <p:cNvPr id="38" name="Group 51"/>
          <p:cNvGrpSpPr/>
          <p:nvPr/>
        </p:nvGrpSpPr>
        <p:grpSpPr>
          <a:xfrm>
            <a:off x="3647441" y="2636516"/>
            <a:ext cx="2570479" cy="2519685"/>
            <a:chOff x="3647441" y="2636516"/>
            <a:chExt cx="2570479" cy="2519685"/>
          </a:xfrm>
          <a:scene3d>
            <a:camera prst="orthographicFront">
              <a:rot lat="0" lon="0" rev="8100000"/>
            </a:camera>
            <a:lightRig rig="threePt" dir="t"/>
          </a:scene3d>
        </p:grpSpPr>
        <p:sp>
          <p:nvSpPr>
            <p:cNvPr id="39" name="Oval 52"/>
            <p:cNvSpPr/>
            <p:nvPr/>
          </p:nvSpPr>
          <p:spPr>
            <a:xfrm>
              <a:off x="3647441" y="2636516"/>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40" name="Straight Arrow Connector 53"/>
            <p:cNvCxnSpPr>
              <a:stCxn id="39" idx="6"/>
            </p:cNvCxnSpPr>
            <p:nvPr/>
          </p:nvCxnSpPr>
          <p:spPr>
            <a:xfrm flipV="1">
              <a:off x="4081049" y="2707638"/>
              <a:ext cx="912589" cy="362487"/>
            </a:xfrm>
            <a:prstGeom prst="straightConnector1">
              <a:avLst/>
            </a:prstGeom>
            <a:noFill/>
            <a:ln w="50804" cap="flat">
              <a:solidFill>
                <a:srgbClr val="5B9BD5"/>
              </a:solidFill>
              <a:prstDash val="solid"/>
              <a:miter/>
              <a:tailEnd type="arrow"/>
            </a:ln>
          </p:spPr>
        </p:cxnSp>
        <p:cxnSp>
          <p:nvCxnSpPr>
            <p:cNvPr id="41" name="Straight Arrow Connector 54"/>
            <p:cNvCxnSpPr>
              <a:stCxn id="39" idx="6"/>
            </p:cNvCxnSpPr>
            <p:nvPr/>
          </p:nvCxnSpPr>
          <p:spPr>
            <a:xfrm flipV="1">
              <a:off x="4081049" y="3059966"/>
              <a:ext cx="1815029" cy="10159"/>
            </a:xfrm>
            <a:prstGeom prst="straightConnector1">
              <a:avLst/>
            </a:prstGeom>
            <a:noFill/>
            <a:ln w="50804" cap="flat">
              <a:solidFill>
                <a:srgbClr val="5B9BD5"/>
              </a:solidFill>
              <a:prstDash val="solid"/>
              <a:miter/>
              <a:tailEnd type="arrow"/>
            </a:ln>
          </p:spPr>
        </p:cxnSp>
        <p:cxnSp>
          <p:nvCxnSpPr>
            <p:cNvPr id="42" name="Straight Arrow Connector 55"/>
            <p:cNvCxnSpPr>
              <a:stCxn id="39" idx="6"/>
            </p:cNvCxnSpPr>
            <p:nvPr/>
          </p:nvCxnSpPr>
          <p:spPr>
            <a:xfrm>
              <a:off x="4081049" y="3070125"/>
              <a:ext cx="2136871" cy="861795"/>
            </a:xfrm>
            <a:prstGeom prst="straightConnector1">
              <a:avLst/>
            </a:prstGeom>
            <a:noFill/>
            <a:ln w="50804" cap="flat">
              <a:solidFill>
                <a:srgbClr val="5B9BD5"/>
              </a:solidFill>
              <a:prstDash val="solid"/>
              <a:miter/>
              <a:tailEnd type="arrow"/>
            </a:ln>
          </p:spPr>
        </p:cxnSp>
        <p:cxnSp>
          <p:nvCxnSpPr>
            <p:cNvPr id="43" name="Straight Arrow Connector 56"/>
            <p:cNvCxnSpPr>
              <a:stCxn id="39" idx="6"/>
            </p:cNvCxnSpPr>
            <p:nvPr/>
          </p:nvCxnSpPr>
          <p:spPr>
            <a:xfrm>
              <a:off x="4081049" y="3070125"/>
              <a:ext cx="1794702" cy="1733748"/>
            </a:xfrm>
            <a:prstGeom prst="straightConnector1">
              <a:avLst/>
            </a:prstGeom>
            <a:noFill/>
            <a:ln w="50804" cap="flat">
              <a:solidFill>
                <a:srgbClr val="5B9BD5"/>
              </a:solidFill>
              <a:prstDash val="solid"/>
              <a:miter/>
              <a:tailEnd type="arrow"/>
            </a:ln>
          </p:spPr>
        </p:cxnSp>
        <p:cxnSp>
          <p:nvCxnSpPr>
            <p:cNvPr id="44" name="Straight Arrow Connector 57"/>
            <p:cNvCxnSpPr>
              <a:stCxn id="39" idx="6"/>
            </p:cNvCxnSpPr>
            <p:nvPr/>
          </p:nvCxnSpPr>
          <p:spPr>
            <a:xfrm>
              <a:off x="4081049" y="3070125"/>
              <a:ext cx="892272" cy="2086076"/>
            </a:xfrm>
            <a:prstGeom prst="straightConnector1">
              <a:avLst/>
            </a:prstGeom>
            <a:noFill/>
            <a:ln w="50804" cap="flat">
              <a:solidFill>
                <a:srgbClr val="5B9BD5"/>
              </a:solidFill>
              <a:prstDash val="solid"/>
              <a:miter/>
              <a:tailEnd type="arrow"/>
            </a:ln>
          </p:spPr>
        </p:cxnSp>
        <p:cxnSp>
          <p:nvCxnSpPr>
            <p:cNvPr id="45" name="Straight Arrow Connector 58"/>
            <p:cNvCxnSpPr>
              <a:stCxn id="39" idx="6"/>
            </p:cNvCxnSpPr>
            <p:nvPr/>
          </p:nvCxnSpPr>
          <p:spPr>
            <a:xfrm>
              <a:off x="4081049" y="3070125"/>
              <a:ext cx="55879" cy="1733748"/>
            </a:xfrm>
            <a:prstGeom prst="straightConnector1">
              <a:avLst/>
            </a:prstGeom>
            <a:noFill/>
            <a:ln w="50804" cap="flat">
              <a:solidFill>
                <a:srgbClr val="5B9BD5"/>
              </a:solidFill>
              <a:prstDash val="solid"/>
              <a:miter/>
              <a:tailEnd type="arrow"/>
            </a:ln>
          </p:spPr>
        </p:cxnSp>
        <p:cxnSp>
          <p:nvCxnSpPr>
            <p:cNvPr id="46" name="Straight Arrow Connector 59"/>
            <p:cNvCxnSpPr>
              <a:stCxn id="39" idx="6"/>
            </p:cNvCxnSpPr>
            <p:nvPr/>
          </p:nvCxnSpPr>
          <p:spPr>
            <a:xfrm flipH="1">
              <a:off x="3769357" y="3070125"/>
              <a:ext cx="311692" cy="866879"/>
            </a:xfrm>
            <a:prstGeom prst="straightConnector1">
              <a:avLst/>
            </a:prstGeom>
            <a:noFill/>
            <a:ln w="50804" cap="flat">
              <a:solidFill>
                <a:srgbClr val="5B9BD5"/>
              </a:solidFill>
              <a:prstDash val="solid"/>
              <a:miter/>
              <a:tailEnd type="arrow"/>
            </a:ln>
          </p:spPr>
        </p:cxnSp>
      </p:grpSp>
      <p:grpSp>
        <p:nvGrpSpPr>
          <p:cNvPr id="47" name="Group 42"/>
          <p:cNvGrpSpPr/>
          <p:nvPr/>
        </p:nvGrpSpPr>
        <p:grpSpPr>
          <a:xfrm>
            <a:off x="3698235" y="2590796"/>
            <a:ext cx="2570489" cy="2519685"/>
            <a:chOff x="3698235" y="2590796"/>
            <a:chExt cx="2570489" cy="2519685"/>
          </a:xfrm>
          <a:scene3d>
            <a:camera prst="orthographicFront">
              <a:rot lat="0" lon="0" rev="5400000"/>
            </a:camera>
            <a:lightRig rig="threePt" dir="t"/>
          </a:scene3d>
        </p:grpSpPr>
        <p:sp>
          <p:nvSpPr>
            <p:cNvPr id="48" name="Oval 43"/>
            <p:cNvSpPr/>
            <p:nvPr/>
          </p:nvSpPr>
          <p:spPr>
            <a:xfrm>
              <a:off x="3698235" y="2590796"/>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49" name="Straight Arrow Connector 44"/>
            <p:cNvCxnSpPr>
              <a:stCxn id="48" idx="6"/>
            </p:cNvCxnSpPr>
            <p:nvPr/>
          </p:nvCxnSpPr>
          <p:spPr>
            <a:xfrm flipV="1">
              <a:off x="4131844" y="2661918"/>
              <a:ext cx="912599" cy="362487"/>
            </a:xfrm>
            <a:prstGeom prst="straightConnector1">
              <a:avLst/>
            </a:prstGeom>
            <a:noFill/>
            <a:ln w="50804" cap="flat">
              <a:solidFill>
                <a:srgbClr val="5B9BD5"/>
              </a:solidFill>
              <a:prstDash val="solid"/>
              <a:miter/>
              <a:tailEnd type="arrow"/>
            </a:ln>
          </p:spPr>
        </p:cxnSp>
        <p:cxnSp>
          <p:nvCxnSpPr>
            <p:cNvPr id="50" name="Straight Arrow Connector 45"/>
            <p:cNvCxnSpPr>
              <a:stCxn id="48" idx="6"/>
            </p:cNvCxnSpPr>
            <p:nvPr/>
          </p:nvCxnSpPr>
          <p:spPr>
            <a:xfrm flipV="1">
              <a:off x="4131844" y="3014246"/>
              <a:ext cx="1815029" cy="10159"/>
            </a:xfrm>
            <a:prstGeom prst="straightConnector1">
              <a:avLst/>
            </a:prstGeom>
            <a:noFill/>
            <a:ln w="50804" cap="flat">
              <a:solidFill>
                <a:srgbClr val="5B9BD5"/>
              </a:solidFill>
              <a:prstDash val="solid"/>
              <a:miter/>
              <a:tailEnd type="arrow"/>
            </a:ln>
          </p:spPr>
        </p:cxnSp>
        <p:cxnSp>
          <p:nvCxnSpPr>
            <p:cNvPr id="51" name="Straight Arrow Connector 46"/>
            <p:cNvCxnSpPr>
              <a:stCxn id="48" idx="6"/>
            </p:cNvCxnSpPr>
            <p:nvPr/>
          </p:nvCxnSpPr>
          <p:spPr>
            <a:xfrm>
              <a:off x="4131844" y="3024405"/>
              <a:ext cx="2136880" cy="861795"/>
            </a:xfrm>
            <a:prstGeom prst="straightConnector1">
              <a:avLst/>
            </a:prstGeom>
            <a:noFill/>
            <a:ln w="50804" cap="flat">
              <a:solidFill>
                <a:srgbClr val="5B9BD5"/>
              </a:solidFill>
              <a:prstDash val="solid"/>
              <a:miter/>
              <a:tailEnd type="arrow"/>
            </a:ln>
          </p:spPr>
        </p:cxnSp>
        <p:cxnSp>
          <p:nvCxnSpPr>
            <p:cNvPr id="52" name="Straight Arrow Connector 47"/>
            <p:cNvCxnSpPr>
              <a:stCxn id="48" idx="6"/>
            </p:cNvCxnSpPr>
            <p:nvPr/>
          </p:nvCxnSpPr>
          <p:spPr>
            <a:xfrm>
              <a:off x="4131844" y="3024405"/>
              <a:ext cx="1794711" cy="1733748"/>
            </a:xfrm>
            <a:prstGeom prst="straightConnector1">
              <a:avLst/>
            </a:prstGeom>
            <a:noFill/>
            <a:ln w="50804" cap="flat">
              <a:solidFill>
                <a:srgbClr val="5B9BD5"/>
              </a:solidFill>
              <a:prstDash val="solid"/>
              <a:miter/>
              <a:tailEnd type="arrow"/>
            </a:ln>
          </p:spPr>
        </p:cxnSp>
        <p:cxnSp>
          <p:nvCxnSpPr>
            <p:cNvPr id="53" name="Straight Arrow Connector 48"/>
            <p:cNvCxnSpPr>
              <a:stCxn id="48" idx="6"/>
            </p:cNvCxnSpPr>
            <p:nvPr/>
          </p:nvCxnSpPr>
          <p:spPr>
            <a:xfrm>
              <a:off x="4131844" y="3024405"/>
              <a:ext cx="892271" cy="2086076"/>
            </a:xfrm>
            <a:prstGeom prst="straightConnector1">
              <a:avLst/>
            </a:prstGeom>
            <a:noFill/>
            <a:ln w="50804" cap="flat">
              <a:solidFill>
                <a:srgbClr val="5B9BD5"/>
              </a:solidFill>
              <a:prstDash val="solid"/>
              <a:miter/>
              <a:tailEnd type="arrow"/>
            </a:ln>
          </p:spPr>
        </p:cxnSp>
        <p:cxnSp>
          <p:nvCxnSpPr>
            <p:cNvPr id="54" name="Straight Arrow Connector 49"/>
            <p:cNvCxnSpPr>
              <a:stCxn id="48" idx="6"/>
            </p:cNvCxnSpPr>
            <p:nvPr/>
          </p:nvCxnSpPr>
          <p:spPr>
            <a:xfrm>
              <a:off x="4131844" y="3024405"/>
              <a:ext cx="55879" cy="1733748"/>
            </a:xfrm>
            <a:prstGeom prst="straightConnector1">
              <a:avLst/>
            </a:prstGeom>
            <a:noFill/>
            <a:ln w="50804" cap="flat">
              <a:solidFill>
                <a:srgbClr val="5B9BD5"/>
              </a:solidFill>
              <a:prstDash val="solid"/>
              <a:miter/>
              <a:tailEnd type="arrow"/>
            </a:ln>
          </p:spPr>
        </p:cxnSp>
        <p:cxnSp>
          <p:nvCxnSpPr>
            <p:cNvPr id="55" name="Straight Arrow Connector 50"/>
            <p:cNvCxnSpPr>
              <a:stCxn id="48" idx="6"/>
            </p:cNvCxnSpPr>
            <p:nvPr/>
          </p:nvCxnSpPr>
          <p:spPr>
            <a:xfrm flipH="1">
              <a:off x="3820162" y="3024405"/>
              <a:ext cx="311682" cy="866879"/>
            </a:xfrm>
            <a:prstGeom prst="straightConnector1">
              <a:avLst/>
            </a:prstGeom>
            <a:noFill/>
            <a:ln w="50804" cap="flat">
              <a:solidFill>
                <a:srgbClr val="5B9BD5"/>
              </a:solidFill>
              <a:prstDash val="solid"/>
              <a:miter/>
              <a:tailEnd type="arrow"/>
            </a:ln>
          </p:spPr>
        </p:cxnSp>
      </p:grpSp>
      <p:grpSp>
        <p:nvGrpSpPr>
          <p:cNvPr id="56" name="Group 33"/>
          <p:cNvGrpSpPr/>
          <p:nvPr/>
        </p:nvGrpSpPr>
        <p:grpSpPr>
          <a:xfrm>
            <a:off x="3708404" y="2611124"/>
            <a:ext cx="2570479" cy="2519674"/>
            <a:chOff x="3708404" y="2611124"/>
            <a:chExt cx="2570479" cy="2519674"/>
          </a:xfrm>
          <a:scene3d>
            <a:camera prst="orthographicFront">
              <a:rot lat="0" lon="0" rev="2700000"/>
            </a:camera>
            <a:lightRig rig="threePt" dir="t"/>
          </a:scene3d>
        </p:grpSpPr>
        <p:sp>
          <p:nvSpPr>
            <p:cNvPr id="57" name="Oval 34"/>
            <p:cNvSpPr/>
            <p:nvPr/>
          </p:nvSpPr>
          <p:spPr>
            <a:xfrm>
              <a:off x="3708404" y="2611124"/>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58" name="Straight Arrow Connector 35"/>
            <p:cNvCxnSpPr>
              <a:stCxn id="57" idx="6"/>
            </p:cNvCxnSpPr>
            <p:nvPr/>
          </p:nvCxnSpPr>
          <p:spPr>
            <a:xfrm flipV="1">
              <a:off x="4142003" y="2682236"/>
              <a:ext cx="912599" cy="362487"/>
            </a:xfrm>
            <a:prstGeom prst="straightConnector1">
              <a:avLst/>
            </a:prstGeom>
            <a:noFill/>
            <a:ln w="50804" cap="flat">
              <a:solidFill>
                <a:srgbClr val="5B9BD5"/>
              </a:solidFill>
              <a:prstDash val="solid"/>
              <a:miter/>
              <a:tailEnd type="arrow"/>
            </a:ln>
          </p:spPr>
        </p:cxnSp>
        <p:cxnSp>
          <p:nvCxnSpPr>
            <p:cNvPr id="59" name="Straight Arrow Connector 36"/>
            <p:cNvCxnSpPr>
              <a:stCxn id="57" idx="6"/>
            </p:cNvCxnSpPr>
            <p:nvPr/>
          </p:nvCxnSpPr>
          <p:spPr>
            <a:xfrm flipV="1">
              <a:off x="4142003" y="3034564"/>
              <a:ext cx="1815029" cy="10159"/>
            </a:xfrm>
            <a:prstGeom prst="straightConnector1">
              <a:avLst/>
            </a:prstGeom>
            <a:noFill/>
            <a:ln w="50804" cap="flat">
              <a:solidFill>
                <a:srgbClr val="5B9BD5"/>
              </a:solidFill>
              <a:prstDash val="solid"/>
              <a:miter/>
              <a:tailEnd type="arrow"/>
            </a:ln>
          </p:spPr>
        </p:cxnSp>
        <p:cxnSp>
          <p:nvCxnSpPr>
            <p:cNvPr id="60" name="Straight Arrow Connector 37"/>
            <p:cNvCxnSpPr>
              <a:stCxn id="57" idx="6"/>
            </p:cNvCxnSpPr>
            <p:nvPr/>
          </p:nvCxnSpPr>
          <p:spPr>
            <a:xfrm>
              <a:off x="4142003" y="3044723"/>
              <a:ext cx="2136880" cy="861794"/>
            </a:xfrm>
            <a:prstGeom prst="straightConnector1">
              <a:avLst/>
            </a:prstGeom>
            <a:noFill/>
            <a:ln w="50804" cap="flat">
              <a:solidFill>
                <a:srgbClr val="5B9BD5"/>
              </a:solidFill>
              <a:prstDash val="solid"/>
              <a:miter/>
              <a:tailEnd type="arrow"/>
            </a:ln>
          </p:spPr>
        </p:cxnSp>
        <p:cxnSp>
          <p:nvCxnSpPr>
            <p:cNvPr id="61" name="Straight Arrow Connector 38"/>
            <p:cNvCxnSpPr>
              <a:stCxn id="57" idx="6"/>
            </p:cNvCxnSpPr>
            <p:nvPr/>
          </p:nvCxnSpPr>
          <p:spPr>
            <a:xfrm>
              <a:off x="4142003" y="3044723"/>
              <a:ext cx="1794711" cy="1733748"/>
            </a:xfrm>
            <a:prstGeom prst="straightConnector1">
              <a:avLst/>
            </a:prstGeom>
            <a:noFill/>
            <a:ln w="50804" cap="flat">
              <a:solidFill>
                <a:srgbClr val="5B9BD5"/>
              </a:solidFill>
              <a:prstDash val="solid"/>
              <a:miter/>
              <a:tailEnd type="arrow"/>
            </a:ln>
          </p:spPr>
        </p:cxnSp>
        <p:cxnSp>
          <p:nvCxnSpPr>
            <p:cNvPr id="62" name="Straight Arrow Connector 39"/>
            <p:cNvCxnSpPr>
              <a:stCxn id="57" idx="6"/>
            </p:cNvCxnSpPr>
            <p:nvPr/>
          </p:nvCxnSpPr>
          <p:spPr>
            <a:xfrm>
              <a:off x="4142003" y="3044723"/>
              <a:ext cx="892281" cy="2086075"/>
            </a:xfrm>
            <a:prstGeom prst="straightConnector1">
              <a:avLst/>
            </a:prstGeom>
            <a:noFill/>
            <a:ln w="50804" cap="flat">
              <a:solidFill>
                <a:srgbClr val="5B9BD5"/>
              </a:solidFill>
              <a:prstDash val="solid"/>
              <a:miter/>
              <a:tailEnd type="arrow"/>
            </a:ln>
          </p:spPr>
        </p:cxnSp>
        <p:cxnSp>
          <p:nvCxnSpPr>
            <p:cNvPr id="63" name="Straight Arrow Connector 40"/>
            <p:cNvCxnSpPr>
              <a:stCxn id="57" idx="6"/>
            </p:cNvCxnSpPr>
            <p:nvPr/>
          </p:nvCxnSpPr>
          <p:spPr>
            <a:xfrm>
              <a:off x="4142003" y="3044723"/>
              <a:ext cx="55879" cy="1733748"/>
            </a:xfrm>
            <a:prstGeom prst="straightConnector1">
              <a:avLst/>
            </a:prstGeom>
            <a:noFill/>
            <a:ln w="50804" cap="flat">
              <a:solidFill>
                <a:srgbClr val="5B9BD5"/>
              </a:solidFill>
              <a:prstDash val="solid"/>
              <a:miter/>
              <a:tailEnd type="arrow"/>
            </a:ln>
          </p:spPr>
        </p:cxnSp>
        <p:cxnSp>
          <p:nvCxnSpPr>
            <p:cNvPr id="64" name="Straight Arrow Connector 41"/>
            <p:cNvCxnSpPr>
              <a:stCxn id="57" idx="6"/>
            </p:cNvCxnSpPr>
            <p:nvPr/>
          </p:nvCxnSpPr>
          <p:spPr>
            <a:xfrm flipH="1">
              <a:off x="3830321" y="3044723"/>
              <a:ext cx="311682" cy="866879"/>
            </a:xfrm>
            <a:prstGeom prst="straightConnector1">
              <a:avLst/>
            </a:prstGeom>
            <a:noFill/>
            <a:ln w="50804" cap="flat">
              <a:solidFill>
                <a:srgbClr val="5B9BD5"/>
              </a:solidFill>
              <a:prstDash val="solid"/>
              <a:miter/>
              <a:tailEnd type="arrow"/>
            </a:ln>
          </p:spPr>
        </p:cxnSp>
      </p:grpSp>
      <p:sp>
        <p:nvSpPr>
          <p:cNvPr id="65" name="Title 1"/>
          <p:cNvSpPr txBox="1">
            <a:spLocks noGrp="1"/>
          </p:cNvSpPr>
          <p:nvPr>
            <p:ph type="title" idx="4294967295"/>
          </p:nvPr>
        </p:nvSpPr>
        <p:spPr>
          <a:xfrm>
            <a:off x="503998" y="301322"/>
            <a:ext cx="9072000" cy="1261798"/>
          </a:xfrm>
        </p:spPr>
        <p:txBody>
          <a:bodyPr/>
          <a:lstStyle/>
          <a:p>
            <a:pPr lvl="0"/>
            <a:r>
              <a:rPr lang="en-NZ" sz="3200" b="1">
                <a:solidFill>
                  <a:srgbClr val="BB2025"/>
                </a:solidFill>
                <a:latin typeface="Lato" pitchFamily="34"/>
                <a:ea typeface="Lato" pitchFamily="34"/>
                <a:cs typeface="Lato" pitchFamily="34"/>
              </a:rPr>
              <a:t>What is the KCC?</a:t>
            </a:r>
          </a:p>
        </p:txBody>
      </p:sp>
      <p:grpSp>
        <p:nvGrpSpPr>
          <p:cNvPr id="66" name="Group 32"/>
          <p:cNvGrpSpPr/>
          <p:nvPr/>
        </p:nvGrpSpPr>
        <p:grpSpPr>
          <a:xfrm>
            <a:off x="3728717" y="2692398"/>
            <a:ext cx="2570479" cy="2519685"/>
            <a:chOff x="3677917" y="2661918"/>
            <a:chExt cx="2570479" cy="2519685"/>
          </a:xfrm>
        </p:grpSpPr>
        <p:cxnSp>
          <p:nvCxnSpPr>
            <p:cNvPr id="67" name="Straight Arrow Connector 3"/>
            <p:cNvCxnSpPr>
              <a:stCxn id="73" idx="6"/>
            </p:cNvCxnSpPr>
            <p:nvPr/>
          </p:nvCxnSpPr>
          <p:spPr>
            <a:xfrm flipV="1">
              <a:off x="4111526" y="2733041"/>
              <a:ext cx="912589" cy="362486"/>
            </a:xfrm>
            <a:prstGeom prst="straightConnector1">
              <a:avLst/>
            </a:prstGeom>
            <a:noFill/>
            <a:ln w="50804" cap="flat">
              <a:solidFill>
                <a:srgbClr val="FF0000"/>
              </a:solidFill>
              <a:prstDash val="solid"/>
              <a:miter/>
              <a:tailEnd type="arrow"/>
            </a:ln>
          </p:spPr>
        </p:cxnSp>
        <p:cxnSp>
          <p:nvCxnSpPr>
            <p:cNvPr id="68" name="Straight Arrow Connector 13"/>
            <p:cNvCxnSpPr>
              <a:stCxn id="73" idx="6"/>
            </p:cNvCxnSpPr>
            <p:nvPr/>
          </p:nvCxnSpPr>
          <p:spPr>
            <a:xfrm flipV="1">
              <a:off x="4111526" y="3085369"/>
              <a:ext cx="1815029" cy="10158"/>
            </a:xfrm>
            <a:prstGeom prst="straightConnector1">
              <a:avLst/>
            </a:prstGeom>
            <a:noFill/>
            <a:ln w="50804" cap="flat">
              <a:solidFill>
                <a:srgbClr val="FF0000"/>
              </a:solidFill>
              <a:prstDash val="solid"/>
              <a:miter/>
              <a:tailEnd type="arrow"/>
            </a:ln>
          </p:spPr>
        </p:cxnSp>
        <p:cxnSp>
          <p:nvCxnSpPr>
            <p:cNvPr id="69" name="Straight Arrow Connector 16"/>
            <p:cNvCxnSpPr>
              <a:stCxn id="73" idx="6"/>
            </p:cNvCxnSpPr>
            <p:nvPr/>
          </p:nvCxnSpPr>
          <p:spPr>
            <a:xfrm>
              <a:off x="4111526" y="3095527"/>
              <a:ext cx="2136870" cy="861795"/>
            </a:xfrm>
            <a:prstGeom prst="straightConnector1">
              <a:avLst/>
            </a:prstGeom>
            <a:noFill/>
            <a:ln w="50804" cap="flat">
              <a:solidFill>
                <a:srgbClr val="FF0000"/>
              </a:solidFill>
              <a:prstDash val="solid"/>
              <a:miter/>
              <a:tailEnd type="arrow"/>
            </a:ln>
          </p:spPr>
        </p:cxnSp>
        <p:cxnSp>
          <p:nvCxnSpPr>
            <p:cNvPr id="70" name="Straight Arrow Connector 24"/>
            <p:cNvCxnSpPr>
              <a:stCxn id="73" idx="6"/>
            </p:cNvCxnSpPr>
            <p:nvPr/>
          </p:nvCxnSpPr>
          <p:spPr>
            <a:xfrm>
              <a:off x="4111526" y="3095527"/>
              <a:ext cx="1794711" cy="1733748"/>
            </a:xfrm>
            <a:prstGeom prst="straightConnector1">
              <a:avLst/>
            </a:prstGeom>
            <a:noFill/>
            <a:ln w="50804" cap="flat">
              <a:solidFill>
                <a:srgbClr val="FF0000"/>
              </a:solidFill>
              <a:prstDash val="solid"/>
              <a:miter/>
              <a:tailEnd type="arrow"/>
            </a:ln>
          </p:spPr>
        </p:cxnSp>
        <p:cxnSp>
          <p:nvCxnSpPr>
            <p:cNvPr id="71" name="Straight Arrow Connector 25"/>
            <p:cNvCxnSpPr>
              <a:stCxn id="73" idx="6"/>
            </p:cNvCxnSpPr>
            <p:nvPr/>
          </p:nvCxnSpPr>
          <p:spPr>
            <a:xfrm>
              <a:off x="4111526" y="3095527"/>
              <a:ext cx="892271" cy="2086076"/>
            </a:xfrm>
            <a:prstGeom prst="straightConnector1">
              <a:avLst/>
            </a:prstGeom>
            <a:noFill/>
            <a:ln w="50804" cap="flat">
              <a:solidFill>
                <a:srgbClr val="FF0000"/>
              </a:solidFill>
              <a:prstDash val="solid"/>
              <a:miter/>
              <a:tailEnd type="arrow"/>
            </a:ln>
          </p:spPr>
        </p:cxnSp>
        <p:cxnSp>
          <p:nvCxnSpPr>
            <p:cNvPr id="72" name="Straight Arrow Connector 26"/>
            <p:cNvCxnSpPr>
              <a:stCxn id="73" idx="6"/>
            </p:cNvCxnSpPr>
            <p:nvPr/>
          </p:nvCxnSpPr>
          <p:spPr>
            <a:xfrm>
              <a:off x="4111526" y="3095527"/>
              <a:ext cx="55879" cy="1733748"/>
            </a:xfrm>
            <a:prstGeom prst="straightConnector1">
              <a:avLst/>
            </a:prstGeom>
            <a:noFill/>
            <a:ln w="50804" cap="flat">
              <a:solidFill>
                <a:srgbClr val="FF0000"/>
              </a:solidFill>
              <a:prstDash val="solid"/>
              <a:miter/>
              <a:tailEnd type="arrow"/>
            </a:ln>
          </p:spPr>
        </p:cxnSp>
        <p:sp>
          <p:nvSpPr>
            <p:cNvPr id="73" name="Oval 15"/>
            <p:cNvSpPr/>
            <p:nvPr/>
          </p:nvSpPr>
          <p:spPr>
            <a:xfrm>
              <a:off x="3677917" y="2661918"/>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FF0000"/>
            </a:solidFill>
            <a:ln w="12701" cap="flat">
              <a:solidFill>
                <a:srgbClr val="C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74" name="Straight Arrow Connector 29"/>
            <p:cNvCxnSpPr>
              <a:stCxn id="73" idx="6"/>
            </p:cNvCxnSpPr>
            <p:nvPr/>
          </p:nvCxnSpPr>
          <p:spPr>
            <a:xfrm flipH="1">
              <a:off x="3799844" y="3095527"/>
              <a:ext cx="311682" cy="866869"/>
            </a:xfrm>
            <a:prstGeom prst="straightConnector1">
              <a:avLst/>
            </a:prstGeom>
            <a:noFill/>
            <a:ln w="50804" cap="flat">
              <a:solidFill>
                <a:srgbClr val="FF0000"/>
              </a:solidFill>
              <a:prstDash val="solid"/>
              <a:miter/>
              <a:tailEnd type="arrow"/>
            </a:ln>
          </p:spPr>
        </p:cxn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21">
    <p:spTree>
      <p:nvGrpSpPr>
        <p:cNvPr id="1" name=""/>
        <p:cNvGrpSpPr/>
        <p:nvPr/>
      </p:nvGrpSpPr>
      <p:grpSpPr>
        <a:xfrm>
          <a:off x="0" y="0"/>
          <a:ext cx="0" cy="0"/>
          <a:chOff x="0" y="0"/>
          <a:chExt cx="0" cy="0"/>
        </a:xfrm>
      </p:grpSpPr>
      <p:grpSp>
        <p:nvGrpSpPr>
          <p:cNvPr id="57" name="Group 42"/>
          <p:cNvGrpSpPr/>
          <p:nvPr/>
        </p:nvGrpSpPr>
        <p:grpSpPr>
          <a:xfrm>
            <a:off x="3698235" y="2590796"/>
            <a:ext cx="2570489" cy="2519685"/>
            <a:chOff x="3698235" y="2590796"/>
            <a:chExt cx="2570489" cy="2519685"/>
          </a:xfrm>
          <a:scene3d>
            <a:camera prst="orthographicFront">
              <a:rot lat="0" lon="0" rev="5400000"/>
            </a:camera>
            <a:lightRig rig="threePt" dir="t"/>
          </a:scene3d>
        </p:grpSpPr>
        <p:sp>
          <p:nvSpPr>
            <p:cNvPr id="58" name="Oval 43"/>
            <p:cNvSpPr/>
            <p:nvPr/>
          </p:nvSpPr>
          <p:spPr>
            <a:xfrm>
              <a:off x="3698235" y="2590796"/>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FF0000"/>
            </a:solidFill>
            <a:ln w="12701" cap="flat">
              <a:solidFill>
                <a:srgbClr val="C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59" name="Straight Arrow Connector 44"/>
            <p:cNvCxnSpPr>
              <a:stCxn id="58" idx="6"/>
            </p:cNvCxnSpPr>
            <p:nvPr/>
          </p:nvCxnSpPr>
          <p:spPr>
            <a:xfrm flipV="1">
              <a:off x="4131844" y="2661918"/>
              <a:ext cx="912599" cy="362487"/>
            </a:xfrm>
            <a:prstGeom prst="straightConnector1">
              <a:avLst/>
            </a:prstGeom>
            <a:noFill/>
            <a:ln w="50804" cap="flat">
              <a:solidFill>
                <a:srgbClr val="FF0000"/>
              </a:solidFill>
              <a:prstDash val="solid"/>
              <a:miter/>
              <a:tailEnd type="arrow"/>
            </a:ln>
          </p:spPr>
        </p:cxnSp>
        <p:cxnSp>
          <p:nvCxnSpPr>
            <p:cNvPr id="60" name="Straight Arrow Connector 45"/>
            <p:cNvCxnSpPr>
              <a:stCxn id="58" idx="6"/>
            </p:cNvCxnSpPr>
            <p:nvPr/>
          </p:nvCxnSpPr>
          <p:spPr>
            <a:xfrm flipV="1">
              <a:off x="4131844" y="3014246"/>
              <a:ext cx="1815029" cy="10159"/>
            </a:xfrm>
            <a:prstGeom prst="straightConnector1">
              <a:avLst/>
            </a:prstGeom>
            <a:noFill/>
            <a:ln w="50804" cap="flat">
              <a:solidFill>
                <a:srgbClr val="FF0000"/>
              </a:solidFill>
              <a:prstDash val="solid"/>
              <a:miter/>
              <a:tailEnd type="arrow"/>
            </a:ln>
          </p:spPr>
        </p:cxnSp>
        <p:cxnSp>
          <p:nvCxnSpPr>
            <p:cNvPr id="61" name="Straight Arrow Connector 46"/>
            <p:cNvCxnSpPr>
              <a:stCxn id="58" idx="6"/>
            </p:cNvCxnSpPr>
            <p:nvPr/>
          </p:nvCxnSpPr>
          <p:spPr>
            <a:xfrm>
              <a:off x="4131844" y="3024405"/>
              <a:ext cx="2136880" cy="861795"/>
            </a:xfrm>
            <a:prstGeom prst="straightConnector1">
              <a:avLst/>
            </a:prstGeom>
            <a:noFill/>
            <a:ln w="50804" cap="flat">
              <a:solidFill>
                <a:srgbClr val="FF0000"/>
              </a:solidFill>
              <a:prstDash val="solid"/>
              <a:miter/>
              <a:tailEnd type="arrow"/>
            </a:ln>
          </p:spPr>
        </p:cxnSp>
        <p:cxnSp>
          <p:nvCxnSpPr>
            <p:cNvPr id="62" name="Straight Arrow Connector 47"/>
            <p:cNvCxnSpPr>
              <a:stCxn id="58" idx="6"/>
            </p:cNvCxnSpPr>
            <p:nvPr/>
          </p:nvCxnSpPr>
          <p:spPr>
            <a:xfrm>
              <a:off x="4131844" y="3024405"/>
              <a:ext cx="1794711" cy="1733748"/>
            </a:xfrm>
            <a:prstGeom prst="straightConnector1">
              <a:avLst/>
            </a:prstGeom>
            <a:noFill/>
            <a:ln w="50804" cap="flat">
              <a:solidFill>
                <a:srgbClr val="FF0000"/>
              </a:solidFill>
              <a:prstDash val="solid"/>
              <a:miter/>
              <a:tailEnd type="arrow"/>
            </a:ln>
          </p:spPr>
        </p:cxnSp>
        <p:cxnSp>
          <p:nvCxnSpPr>
            <p:cNvPr id="63" name="Straight Arrow Connector 48"/>
            <p:cNvCxnSpPr>
              <a:stCxn id="58" idx="6"/>
            </p:cNvCxnSpPr>
            <p:nvPr/>
          </p:nvCxnSpPr>
          <p:spPr>
            <a:xfrm>
              <a:off x="4131844" y="3024405"/>
              <a:ext cx="892271" cy="2086076"/>
            </a:xfrm>
            <a:prstGeom prst="straightConnector1">
              <a:avLst/>
            </a:prstGeom>
            <a:noFill/>
            <a:ln w="50804" cap="flat">
              <a:solidFill>
                <a:srgbClr val="FF0000"/>
              </a:solidFill>
              <a:prstDash val="solid"/>
              <a:miter/>
              <a:tailEnd type="arrow"/>
            </a:ln>
          </p:spPr>
        </p:cxnSp>
        <p:cxnSp>
          <p:nvCxnSpPr>
            <p:cNvPr id="64" name="Straight Arrow Connector 49"/>
            <p:cNvCxnSpPr>
              <a:stCxn id="58" idx="6"/>
            </p:cNvCxnSpPr>
            <p:nvPr/>
          </p:nvCxnSpPr>
          <p:spPr>
            <a:xfrm>
              <a:off x="4131844" y="3024405"/>
              <a:ext cx="55879" cy="1733748"/>
            </a:xfrm>
            <a:prstGeom prst="straightConnector1">
              <a:avLst/>
            </a:prstGeom>
            <a:noFill/>
            <a:ln w="50804" cap="flat">
              <a:solidFill>
                <a:srgbClr val="FF0000"/>
              </a:solidFill>
              <a:prstDash val="solid"/>
              <a:miter/>
              <a:tailEnd type="arrow"/>
            </a:ln>
          </p:spPr>
        </p:cxnSp>
        <p:cxnSp>
          <p:nvCxnSpPr>
            <p:cNvPr id="65" name="Straight Arrow Connector 50"/>
            <p:cNvCxnSpPr>
              <a:stCxn id="58" idx="6"/>
            </p:cNvCxnSpPr>
            <p:nvPr/>
          </p:nvCxnSpPr>
          <p:spPr>
            <a:xfrm flipH="1">
              <a:off x="3820162" y="3024405"/>
              <a:ext cx="311682" cy="866879"/>
            </a:xfrm>
            <a:prstGeom prst="straightConnector1">
              <a:avLst/>
            </a:prstGeom>
            <a:noFill/>
            <a:ln w="50804" cap="flat">
              <a:solidFill>
                <a:srgbClr val="FF0000"/>
              </a:solidFill>
              <a:prstDash val="solid"/>
              <a:miter/>
              <a:tailEnd type="arrow"/>
            </a:ln>
          </p:spPr>
        </p:cxnSp>
      </p:grpSp>
      <p:grpSp>
        <p:nvGrpSpPr>
          <p:cNvPr id="30" name="Group 32"/>
          <p:cNvGrpSpPr/>
          <p:nvPr/>
        </p:nvGrpSpPr>
        <p:grpSpPr>
          <a:xfrm>
            <a:off x="3677917" y="2661918"/>
            <a:ext cx="2570479" cy="2519685"/>
            <a:chOff x="3677917" y="2661918"/>
            <a:chExt cx="2570479" cy="2519685"/>
          </a:xfrm>
        </p:grpSpPr>
        <p:sp>
          <p:nvSpPr>
            <p:cNvPr id="31" name="Oval 15"/>
            <p:cNvSpPr/>
            <p:nvPr/>
          </p:nvSpPr>
          <p:spPr>
            <a:xfrm>
              <a:off x="3677917" y="2661918"/>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32" name="Straight Arrow Connector 3"/>
            <p:cNvCxnSpPr>
              <a:stCxn id="31" idx="6"/>
            </p:cNvCxnSpPr>
            <p:nvPr/>
          </p:nvCxnSpPr>
          <p:spPr>
            <a:xfrm flipV="1">
              <a:off x="4111526" y="2733041"/>
              <a:ext cx="912589" cy="362486"/>
            </a:xfrm>
            <a:prstGeom prst="straightConnector1">
              <a:avLst/>
            </a:prstGeom>
            <a:noFill/>
            <a:ln w="50804" cap="flat">
              <a:solidFill>
                <a:srgbClr val="5B9BD5"/>
              </a:solidFill>
              <a:prstDash val="solid"/>
              <a:miter/>
              <a:tailEnd type="arrow"/>
            </a:ln>
          </p:spPr>
        </p:cxnSp>
        <p:cxnSp>
          <p:nvCxnSpPr>
            <p:cNvPr id="33" name="Straight Arrow Connector 13"/>
            <p:cNvCxnSpPr>
              <a:stCxn id="31" idx="6"/>
            </p:cNvCxnSpPr>
            <p:nvPr/>
          </p:nvCxnSpPr>
          <p:spPr>
            <a:xfrm flipV="1">
              <a:off x="4111526" y="3085368"/>
              <a:ext cx="1815029" cy="10159"/>
            </a:xfrm>
            <a:prstGeom prst="straightConnector1">
              <a:avLst/>
            </a:prstGeom>
            <a:noFill/>
            <a:ln w="50804" cap="flat">
              <a:solidFill>
                <a:srgbClr val="5B9BD5"/>
              </a:solidFill>
              <a:prstDash val="solid"/>
              <a:miter/>
              <a:tailEnd type="arrow"/>
            </a:ln>
          </p:spPr>
        </p:cxnSp>
        <p:cxnSp>
          <p:nvCxnSpPr>
            <p:cNvPr id="34" name="Straight Arrow Connector 16"/>
            <p:cNvCxnSpPr>
              <a:stCxn id="31" idx="6"/>
            </p:cNvCxnSpPr>
            <p:nvPr/>
          </p:nvCxnSpPr>
          <p:spPr>
            <a:xfrm>
              <a:off x="4111526" y="3095527"/>
              <a:ext cx="2136870" cy="861795"/>
            </a:xfrm>
            <a:prstGeom prst="straightConnector1">
              <a:avLst/>
            </a:prstGeom>
            <a:noFill/>
            <a:ln w="50804" cap="flat">
              <a:solidFill>
                <a:srgbClr val="5B9BD5"/>
              </a:solidFill>
              <a:prstDash val="solid"/>
              <a:miter/>
              <a:tailEnd type="arrow"/>
            </a:ln>
          </p:spPr>
        </p:cxnSp>
        <p:cxnSp>
          <p:nvCxnSpPr>
            <p:cNvPr id="35" name="Straight Arrow Connector 24"/>
            <p:cNvCxnSpPr>
              <a:stCxn id="31" idx="6"/>
            </p:cNvCxnSpPr>
            <p:nvPr/>
          </p:nvCxnSpPr>
          <p:spPr>
            <a:xfrm>
              <a:off x="4111526" y="3095527"/>
              <a:ext cx="1794711" cy="1733748"/>
            </a:xfrm>
            <a:prstGeom prst="straightConnector1">
              <a:avLst/>
            </a:prstGeom>
            <a:noFill/>
            <a:ln w="50804" cap="flat">
              <a:solidFill>
                <a:srgbClr val="5B9BD5"/>
              </a:solidFill>
              <a:prstDash val="solid"/>
              <a:miter/>
              <a:tailEnd type="arrow"/>
            </a:ln>
          </p:spPr>
        </p:cxnSp>
        <p:cxnSp>
          <p:nvCxnSpPr>
            <p:cNvPr id="36" name="Straight Arrow Connector 25"/>
            <p:cNvCxnSpPr>
              <a:stCxn id="31" idx="6"/>
            </p:cNvCxnSpPr>
            <p:nvPr/>
          </p:nvCxnSpPr>
          <p:spPr>
            <a:xfrm>
              <a:off x="4111526" y="3095527"/>
              <a:ext cx="892271" cy="2086076"/>
            </a:xfrm>
            <a:prstGeom prst="straightConnector1">
              <a:avLst/>
            </a:prstGeom>
            <a:noFill/>
            <a:ln w="50804" cap="flat">
              <a:solidFill>
                <a:srgbClr val="5B9BD5"/>
              </a:solidFill>
              <a:prstDash val="solid"/>
              <a:miter/>
              <a:tailEnd type="arrow"/>
            </a:ln>
          </p:spPr>
        </p:cxnSp>
        <p:cxnSp>
          <p:nvCxnSpPr>
            <p:cNvPr id="37" name="Straight Arrow Connector 26"/>
            <p:cNvCxnSpPr>
              <a:stCxn id="31" idx="6"/>
            </p:cNvCxnSpPr>
            <p:nvPr/>
          </p:nvCxnSpPr>
          <p:spPr>
            <a:xfrm>
              <a:off x="4111526" y="3095527"/>
              <a:ext cx="55879" cy="1733748"/>
            </a:xfrm>
            <a:prstGeom prst="straightConnector1">
              <a:avLst/>
            </a:prstGeom>
            <a:noFill/>
            <a:ln w="50804" cap="flat">
              <a:solidFill>
                <a:srgbClr val="5B9BD5"/>
              </a:solidFill>
              <a:prstDash val="solid"/>
              <a:miter/>
              <a:tailEnd type="arrow"/>
            </a:ln>
          </p:spPr>
        </p:cxnSp>
        <p:cxnSp>
          <p:nvCxnSpPr>
            <p:cNvPr id="38" name="Straight Arrow Connector 29"/>
            <p:cNvCxnSpPr>
              <a:stCxn id="31" idx="6"/>
            </p:cNvCxnSpPr>
            <p:nvPr/>
          </p:nvCxnSpPr>
          <p:spPr>
            <a:xfrm flipH="1">
              <a:off x="3799844" y="3095527"/>
              <a:ext cx="311682" cy="866869"/>
            </a:xfrm>
            <a:prstGeom prst="straightConnector1">
              <a:avLst/>
            </a:prstGeom>
            <a:noFill/>
            <a:ln w="50804" cap="flat">
              <a:solidFill>
                <a:srgbClr val="5B9BD5"/>
              </a:solidFill>
              <a:prstDash val="solid"/>
              <a:miter/>
              <a:tailEnd type="arrow"/>
            </a:ln>
          </p:spPr>
        </p:cxnSp>
      </p:grpSp>
      <p:sp>
        <p:nvSpPr>
          <p:cNvPr id="2" name="Title 1"/>
          <p:cNvSpPr txBox="1">
            <a:spLocks noGrp="1"/>
          </p:cNvSpPr>
          <p:nvPr>
            <p:ph type="title" idx="4294967295"/>
          </p:nvPr>
        </p:nvSpPr>
        <p:spPr>
          <a:xfrm>
            <a:off x="503998" y="301322"/>
            <a:ext cx="9072000" cy="1261798"/>
          </a:xfrm>
        </p:spPr>
        <p:txBody>
          <a:bodyPr/>
          <a:lstStyle/>
          <a:p>
            <a:pPr lvl="0"/>
            <a:r>
              <a:rPr lang="en-NZ" sz="3200" b="1">
                <a:solidFill>
                  <a:srgbClr val="BB2025"/>
                </a:solidFill>
                <a:latin typeface="Lato" pitchFamily="34"/>
                <a:ea typeface="Lato" pitchFamily="34"/>
                <a:cs typeface="Lato" pitchFamily="34"/>
              </a:rPr>
              <a:t>What is the KCC?</a:t>
            </a:r>
          </a:p>
        </p:txBody>
      </p:sp>
      <p:grpSp>
        <p:nvGrpSpPr>
          <p:cNvPr id="3" name="Group 87"/>
          <p:cNvGrpSpPr/>
          <p:nvPr/>
        </p:nvGrpSpPr>
        <p:grpSpPr>
          <a:xfrm>
            <a:off x="3733796" y="2702564"/>
            <a:ext cx="2570479" cy="2519674"/>
            <a:chOff x="3733796" y="2702564"/>
            <a:chExt cx="2570479" cy="2519674"/>
          </a:xfrm>
          <a:scene3d>
            <a:camera prst="orthographicFront">
              <a:rot lat="0" lon="0" rev="18900000"/>
            </a:camera>
            <a:lightRig rig="threePt" dir="t"/>
          </a:scene3d>
        </p:grpSpPr>
        <p:sp>
          <p:nvSpPr>
            <p:cNvPr id="4" name="Oval 88"/>
            <p:cNvSpPr/>
            <p:nvPr/>
          </p:nvSpPr>
          <p:spPr>
            <a:xfrm>
              <a:off x="3733796" y="2702564"/>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FF0000"/>
            </a:solidFill>
            <a:ln w="12701" cap="flat">
              <a:solidFill>
                <a:srgbClr val="C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5" name="Straight Arrow Connector 89"/>
            <p:cNvCxnSpPr>
              <a:stCxn id="4" idx="6"/>
            </p:cNvCxnSpPr>
            <p:nvPr/>
          </p:nvCxnSpPr>
          <p:spPr>
            <a:xfrm flipV="1">
              <a:off x="4167405" y="2773676"/>
              <a:ext cx="912599" cy="362487"/>
            </a:xfrm>
            <a:prstGeom prst="straightConnector1">
              <a:avLst/>
            </a:prstGeom>
            <a:noFill/>
            <a:ln w="50804" cap="flat">
              <a:solidFill>
                <a:srgbClr val="FF0000"/>
              </a:solidFill>
              <a:prstDash val="solid"/>
              <a:miter/>
              <a:tailEnd type="arrow"/>
            </a:ln>
          </p:spPr>
        </p:cxnSp>
        <p:cxnSp>
          <p:nvCxnSpPr>
            <p:cNvPr id="6" name="Straight Arrow Connector 90"/>
            <p:cNvCxnSpPr>
              <a:stCxn id="4" idx="6"/>
            </p:cNvCxnSpPr>
            <p:nvPr/>
          </p:nvCxnSpPr>
          <p:spPr>
            <a:xfrm flipV="1">
              <a:off x="4167405" y="3126004"/>
              <a:ext cx="1815029" cy="10159"/>
            </a:xfrm>
            <a:prstGeom prst="straightConnector1">
              <a:avLst/>
            </a:prstGeom>
            <a:noFill/>
            <a:ln w="50804" cap="flat">
              <a:solidFill>
                <a:srgbClr val="FF0000"/>
              </a:solidFill>
              <a:prstDash val="solid"/>
              <a:miter/>
              <a:tailEnd type="arrow"/>
            </a:ln>
          </p:spPr>
        </p:cxnSp>
        <p:cxnSp>
          <p:nvCxnSpPr>
            <p:cNvPr id="7" name="Straight Arrow Connector 91"/>
            <p:cNvCxnSpPr>
              <a:stCxn id="4" idx="6"/>
            </p:cNvCxnSpPr>
            <p:nvPr/>
          </p:nvCxnSpPr>
          <p:spPr>
            <a:xfrm>
              <a:off x="4167405" y="3136163"/>
              <a:ext cx="2136870" cy="861794"/>
            </a:xfrm>
            <a:prstGeom prst="straightConnector1">
              <a:avLst/>
            </a:prstGeom>
            <a:noFill/>
            <a:ln w="50804" cap="flat">
              <a:solidFill>
                <a:srgbClr val="FF0000"/>
              </a:solidFill>
              <a:prstDash val="solid"/>
              <a:miter/>
              <a:tailEnd type="arrow"/>
            </a:ln>
          </p:spPr>
        </p:cxnSp>
        <p:cxnSp>
          <p:nvCxnSpPr>
            <p:cNvPr id="8" name="Straight Arrow Connector 92"/>
            <p:cNvCxnSpPr>
              <a:stCxn id="4" idx="6"/>
            </p:cNvCxnSpPr>
            <p:nvPr/>
          </p:nvCxnSpPr>
          <p:spPr>
            <a:xfrm>
              <a:off x="4167405" y="3136163"/>
              <a:ext cx="1794711" cy="1733748"/>
            </a:xfrm>
            <a:prstGeom prst="straightConnector1">
              <a:avLst/>
            </a:prstGeom>
            <a:noFill/>
            <a:ln w="50804" cap="flat">
              <a:solidFill>
                <a:srgbClr val="FF0000"/>
              </a:solidFill>
              <a:prstDash val="solid"/>
              <a:miter/>
              <a:tailEnd type="arrow"/>
            </a:ln>
          </p:spPr>
        </p:cxnSp>
        <p:cxnSp>
          <p:nvCxnSpPr>
            <p:cNvPr id="9" name="Straight Arrow Connector 93"/>
            <p:cNvCxnSpPr>
              <a:stCxn id="4" idx="6"/>
            </p:cNvCxnSpPr>
            <p:nvPr/>
          </p:nvCxnSpPr>
          <p:spPr>
            <a:xfrm>
              <a:off x="4167405" y="3136163"/>
              <a:ext cx="892271" cy="2086075"/>
            </a:xfrm>
            <a:prstGeom prst="straightConnector1">
              <a:avLst/>
            </a:prstGeom>
            <a:noFill/>
            <a:ln w="50804" cap="flat">
              <a:solidFill>
                <a:srgbClr val="FF0000"/>
              </a:solidFill>
              <a:prstDash val="solid"/>
              <a:miter/>
              <a:tailEnd type="arrow"/>
            </a:ln>
          </p:spPr>
        </p:cxnSp>
        <p:cxnSp>
          <p:nvCxnSpPr>
            <p:cNvPr id="10" name="Straight Arrow Connector 94"/>
            <p:cNvCxnSpPr>
              <a:stCxn id="4" idx="6"/>
            </p:cNvCxnSpPr>
            <p:nvPr/>
          </p:nvCxnSpPr>
          <p:spPr>
            <a:xfrm>
              <a:off x="4167405" y="3136163"/>
              <a:ext cx="55879" cy="1733748"/>
            </a:xfrm>
            <a:prstGeom prst="straightConnector1">
              <a:avLst/>
            </a:prstGeom>
            <a:noFill/>
            <a:ln w="50804" cap="flat">
              <a:solidFill>
                <a:srgbClr val="FF0000"/>
              </a:solidFill>
              <a:prstDash val="solid"/>
              <a:miter/>
              <a:tailEnd type="arrow"/>
            </a:ln>
          </p:spPr>
        </p:cxnSp>
        <p:cxnSp>
          <p:nvCxnSpPr>
            <p:cNvPr id="11" name="Straight Arrow Connector 95"/>
            <p:cNvCxnSpPr>
              <a:stCxn id="4" idx="6"/>
            </p:cNvCxnSpPr>
            <p:nvPr/>
          </p:nvCxnSpPr>
          <p:spPr>
            <a:xfrm flipH="1">
              <a:off x="3855723" y="3136163"/>
              <a:ext cx="311682" cy="866879"/>
            </a:xfrm>
            <a:prstGeom prst="straightConnector1">
              <a:avLst/>
            </a:prstGeom>
            <a:noFill/>
            <a:ln w="50804" cap="flat">
              <a:solidFill>
                <a:srgbClr val="FF0000"/>
              </a:solidFill>
              <a:prstDash val="solid"/>
              <a:miter/>
              <a:tailEnd type="arrow"/>
            </a:ln>
          </p:spPr>
        </p:cxnSp>
      </p:grpSp>
      <p:grpSp>
        <p:nvGrpSpPr>
          <p:cNvPr id="12" name="Group 69"/>
          <p:cNvGrpSpPr/>
          <p:nvPr/>
        </p:nvGrpSpPr>
        <p:grpSpPr>
          <a:xfrm>
            <a:off x="3647441" y="2707638"/>
            <a:ext cx="2570479" cy="2519685"/>
            <a:chOff x="3647441" y="2707638"/>
            <a:chExt cx="2570479" cy="2519685"/>
          </a:xfrm>
          <a:scene3d>
            <a:camera prst="orthographicFront">
              <a:rot lat="0" lon="0" rev="16200000"/>
            </a:camera>
            <a:lightRig rig="threePt" dir="t"/>
          </a:scene3d>
        </p:grpSpPr>
        <p:sp>
          <p:nvSpPr>
            <p:cNvPr id="13" name="Oval 70"/>
            <p:cNvSpPr/>
            <p:nvPr/>
          </p:nvSpPr>
          <p:spPr>
            <a:xfrm>
              <a:off x="3647441" y="2707638"/>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FF0000"/>
            </a:solidFill>
            <a:ln w="12701" cap="flat">
              <a:solidFill>
                <a:srgbClr val="C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14" name="Straight Arrow Connector 71"/>
            <p:cNvCxnSpPr>
              <a:stCxn id="13" idx="6"/>
            </p:cNvCxnSpPr>
            <p:nvPr/>
          </p:nvCxnSpPr>
          <p:spPr>
            <a:xfrm flipV="1">
              <a:off x="4081049" y="2778761"/>
              <a:ext cx="912589" cy="362486"/>
            </a:xfrm>
            <a:prstGeom prst="straightConnector1">
              <a:avLst/>
            </a:prstGeom>
            <a:noFill/>
            <a:ln w="50804" cap="flat">
              <a:solidFill>
                <a:srgbClr val="FF0000"/>
              </a:solidFill>
              <a:prstDash val="solid"/>
              <a:miter/>
              <a:tailEnd type="arrow"/>
            </a:ln>
          </p:spPr>
        </p:cxnSp>
        <p:cxnSp>
          <p:nvCxnSpPr>
            <p:cNvPr id="15" name="Straight Arrow Connector 72"/>
            <p:cNvCxnSpPr>
              <a:stCxn id="13" idx="6"/>
            </p:cNvCxnSpPr>
            <p:nvPr/>
          </p:nvCxnSpPr>
          <p:spPr>
            <a:xfrm flipV="1">
              <a:off x="4081049" y="3131088"/>
              <a:ext cx="1815029" cy="10159"/>
            </a:xfrm>
            <a:prstGeom prst="straightConnector1">
              <a:avLst/>
            </a:prstGeom>
            <a:noFill/>
            <a:ln w="50804" cap="flat">
              <a:solidFill>
                <a:srgbClr val="FF0000"/>
              </a:solidFill>
              <a:prstDash val="solid"/>
              <a:miter/>
              <a:tailEnd type="arrow"/>
            </a:ln>
          </p:spPr>
        </p:cxnSp>
        <p:cxnSp>
          <p:nvCxnSpPr>
            <p:cNvPr id="16" name="Straight Arrow Connector 73"/>
            <p:cNvCxnSpPr>
              <a:stCxn id="13" idx="6"/>
            </p:cNvCxnSpPr>
            <p:nvPr/>
          </p:nvCxnSpPr>
          <p:spPr>
            <a:xfrm>
              <a:off x="4081049" y="3141247"/>
              <a:ext cx="2136871" cy="861795"/>
            </a:xfrm>
            <a:prstGeom prst="straightConnector1">
              <a:avLst/>
            </a:prstGeom>
            <a:noFill/>
            <a:ln w="50804" cap="flat">
              <a:solidFill>
                <a:srgbClr val="FF0000"/>
              </a:solidFill>
              <a:prstDash val="solid"/>
              <a:miter/>
              <a:tailEnd type="arrow"/>
            </a:ln>
          </p:spPr>
        </p:cxnSp>
        <p:cxnSp>
          <p:nvCxnSpPr>
            <p:cNvPr id="17" name="Straight Arrow Connector 74"/>
            <p:cNvCxnSpPr>
              <a:stCxn id="13" idx="6"/>
            </p:cNvCxnSpPr>
            <p:nvPr/>
          </p:nvCxnSpPr>
          <p:spPr>
            <a:xfrm>
              <a:off x="4081049" y="3141247"/>
              <a:ext cx="1794702" cy="1733748"/>
            </a:xfrm>
            <a:prstGeom prst="straightConnector1">
              <a:avLst/>
            </a:prstGeom>
            <a:noFill/>
            <a:ln w="50804" cap="flat">
              <a:solidFill>
                <a:srgbClr val="FF0000"/>
              </a:solidFill>
              <a:prstDash val="solid"/>
              <a:miter/>
              <a:tailEnd type="arrow"/>
            </a:ln>
          </p:spPr>
        </p:cxnSp>
        <p:cxnSp>
          <p:nvCxnSpPr>
            <p:cNvPr id="18" name="Straight Arrow Connector 75"/>
            <p:cNvCxnSpPr>
              <a:stCxn id="13" idx="6"/>
            </p:cNvCxnSpPr>
            <p:nvPr/>
          </p:nvCxnSpPr>
          <p:spPr>
            <a:xfrm>
              <a:off x="4081049" y="3141247"/>
              <a:ext cx="892272" cy="2086076"/>
            </a:xfrm>
            <a:prstGeom prst="straightConnector1">
              <a:avLst/>
            </a:prstGeom>
            <a:noFill/>
            <a:ln w="50804" cap="flat">
              <a:solidFill>
                <a:srgbClr val="FF0000"/>
              </a:solidFill>
              <a:prstDash val="solid"/>
              <a:miter/>
              <a:tailEnd type="arrow"/>
            </a:ln>
          </p:spPr>
        </p:cxnSp>
        <p:cxnSp>
          <p:nvCxnSpPr>
            <p:cNvPr id="19" name="Straight Arrow Connector 76"/>
            <p:cNvCxnSpPr>
              <a:stCxn id="13" idx="6"/>
            </p:cNvCxnSpPr>
            <p:nvPr/>
          </p:nvCxnSpPr>
          <p:spPr>
            <a:xfrm>
              <a:off x="4081049" y="3141247"/>
              <a:ext cx="55879" cy="1733748"/>
            </a:xfrm>
            <a:prstGeom prst="straightConnector1">
              <a:avLst/>
            </a:prstGeom>
            <a:noFill/>
            <a:ln w="50804" cap="flat">
              <a:solidFill>
                <a:srgbClr val="FF0000"/>
              </a:solidFill>
              <a:prstDash val="solid"/>
              <a:miter/>
              <a:tailEnd type="arrow"/>
            </a:ln>
          </p:spPr>
        </p:cxnSp>
        <p:cxnSp>
          <p:nvCxnSpPr>
            <p:cNvPr id="20" name="Straight Arrow Connector 77"/>
            <p:cNvCxnSpPr>
              <a:stCxn id="13" idx="6"/>
            </p:cNvCxnSpPr>
            <p:nvPr/>
          </p:nvCxnSpPr>
          <p:spPr>
            <a:xfrm flipH="1">
              <a:off x="3769357" y="3141247"/>
              <a:ext cx="311692" cy="866869"/>
            </a:xfrm>
            <a:prstGeom prst="straightConnector1">
              <a:avLst/>
            </a:prstGeom>
            <a:noFill/>
            <a:ln w="50804" cap="flat">
              <a:solidFill>
                <a:srgbClr val="FF0000"/>
              </a:solidFill>
              <a:prstDash val="solid"/>
              <a:miter/>
              <a:tailEnd type="arrow"/>
            </a:ln>
          </p:spPr>
        </p:cxnSp>
      </p:grpSp>
      <p:grpSp>
        <p:nvGrpSpPr>
          <p:cNvPr id="21" name="Group 51"/>
          <p:cNvGrpSpPr/>
          <p:nvPr/>
        </p:nvGrpSpPr>
        <p:grpSpPr>
          <a:xfrm>
            <a:off x="3647441" y="2641601"/>
            <a:ext cx="2570479" cy="2519674"/>
            <a:chOff x="3647441" y="2641601"/>
            <a:chExt cx="2570479" cy="2519674"/>
          </a:xfrm>
          <a:scene3d>
            <a:camera prst="orthographicFront">
              <a:rot lat="0" lon="0" rev="13500000"/>
            </a:camera>
            <a:lightRig rig="threePt" dir="t"/>
          </a:scene3d>
        </p:grpSpPr>
        <p:sp>
          <p:nvSpPr>
            <p:cNvPr id="22" name="Oval 52"/>
            <p:cNvSpPr/>
            <p:nvPr/>
          </p:nvSpPr>
          <p:spPr>
            <a:xfrm>
              <a:off x="3647441" y="2641601"/>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FF0000"/>
            </a:solidFill>
            <a:ln w="12701" cap="flat">
              <a:solidFill>
                <a:srgbClr val="C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23" name="Straight Arrow Connector 53"/>
            <p:cNvCxnSpPr>
              <a:stCxn id="22" idx="6"/>
            </p:cNvCxnSpPr>
            <p:nvPr/>
          </p:nvCxnSpPr>
          <p:spPr>
            <a:xfrm flipV="1">
              <a:off x="4081049" y="2712723"/>
              <a:ext cx="912589" cy="362486"/>
            </a:xfrm>
            <a:prstGeom prst="straightConnector1">
              <a:avLst/>
            </a:prstGeom>
            <a:noFill/>
            <a:ln w="50804" cap="flat">
              <a:solidFill>
                <a:srgbClr val="FF0000"/>
              </a:solidFill>
              <a:prstDash val="solid"/>
              <a:miter/>
              <a:tailEnd type="arrow"/>
            </a:ln>
          </p:spPr>
        </p:cxnSp>
        <p:cxnSp>
          <p:nvCxnSpPr>
            <p:cNvPr id="24" name="Straight Arrow Connector 54"/>
            <p:cNvCxnSpPr>
              <a:stCxn id="22" idx="6"/>
            </p:cNvCxnSpPr>
            <p:nvPr/>
          </p:nvCxnSpPr>
          <p:spPr>
            <a:xfrm flipV="1">
              <a:off x="4081049" y="3065041"/>
              <a:ext cx="1815029" cy="10168"/>
            </a:xfrm>
            <a:prstGeom prst="straightConnector1">
              <a:avLst/>
            </a:prstGeom>
            <a:noFill/>
            <a:ln w="50804" cap="flat">
              <a:solidFill>
                <a:srgbClr val="FF0000"/>
              </a:solidFill>
              <a:prstDash val="solid"/>
              <a:miter/>
              <a:tailEnd type="arrow"/>
            </a:ln>
          </p:spPr>
        </p:cxnSp>
        <p:cxnSp>
          <p:nvCxnSpPr>
            <p:cNvPr id="25" name="Straight Arrow Connector 55"/>
            <p:cNvCxnSpPr>
              <a:stCxn id="22" idx="6"/>
            </p:cNvCxnSpPr>
            <p:nvPr/>
          </p:nvCxnSpPr>
          <p:spPr>
            <a:xfrm>
              <a:off x="4081049" y="3075209"/>
              <a:ext cx="2136871" cy="861795"/>
            </a:xfrm>
            <a:prstGeom prst="straightConnector1">
              <a:avLst/>
            </a:prstGeom>
            <a:noFill/>
            <a:ln w="50804" cap="flat">
              <a:solidFill>
                <a:srgbClr val="FF0000"/>
              </a:solidFill>
              <a:prstDash val="solid"/>
              <a:miter/>
              <a:tailEnd type="arrow"/>
            </a:ln>
          </p:spPr>
        </p:cxnSp>
        <p:cxnSp>
          <p:nvCxnSpPr>
            <p:cNvPr id="26" name="Straight Arrow Connector 56"/>
            <p:cNvCxnSpPr>
              <a:stCxn id="22" idx="6"/>
            </p:cNvCxnSpPr>
            <p:nvPr/>
          </p:nvCxnSpPr>
          <p:spPr>
            <a:xfrm>
              <a:off x="4081049" y="3075209"/>
              <a:ext cx="1794702" cy="1733748"/>
            </a:xfrm>
            <a:prstGeom prst="straightConnector1">
              <a:avLst/>
            </a:prstGeom>
            <a:noFill/>
            <a:ln w="50804" cap="flat">
              <a:solidFill>
                <a:srgbClr val="FF0000"/>
              </a:solidFill>
              <a:prstDash val="solid"/>
              <a:miter/>
              <a:tailEnd type="arrow"/>
            </a:ln>
          </p:spPr>
        </p:cxnSp>
        <p:cxnSp>
          <p:nvCxnSpPr>
            <p:cNvPr id="27" name="Straight Arrow Connector 57"/>
            <p:cNvCxnSpPr>
              <a:stCxn id="22" idx="6"/>
            </p:cNvCxnSpPr>
            <p:nvPr/>
          </p:nvCxnSpPr>
          <p:spPr>
            <a:xfrm>
              <a:off x="4081049" y="3075209"/>
              <a:ext cx="892272" cy="2086066"/>
            </a:xfrm>
            <a:prstGeom prst="straightConnector1">
              <a:avLst/>
            </a:prstGeom>
            <a:noFill/>
            <a:ln w="50804" cap="flat">
              <a:solidFill>
                <a:srgbClr val="FF0000"/>
              </a:solidFill>
              <a:prstDash val="solid"/>
              <a:miter/>
              <a:tailEnd type="arrow"/>
            </a:ln>
          </p:spPr>
        </p:cxnSp>
        <p:cxnSp>
          <p:nvCxnSpPr>
            <p:cNvPr id="28" name="Straight Arrow Connector 58"/>
            <p:cNvCxnSpPr>
              <a:stCxn id="22" idx="6"/>
            </p:cNvCxnSpPr>
            <p:nvPr/>
          </p:nvCxnSpPr>
          <p:spPr>
            <a:xfrm>
              <a:off x="4081049" y="3075209"/>
              <a:ext cx="55879" cy="1733748"/>
            </a:xfrm>
            <a:prstGeom prst="straightConnector1">
              <a:avLst/>
            </a:prstGeom>
            <a:noFill/>
            <a:ln w="50804" cap="flat">
              <a:solidFill>
                <a:srgbClr val="FF0000"/>
              </a:solidFill>
              <a:prstDash val="solid"/>
              <a:miter/>
              <a:tailEnd type="arrow"/>
            </a:ln>
          </p:spPr>
        </p:cxnSp>
        <p:cxnSp>
          <p:nvCxnSpPr>
            <p:cNvPr id="29" name="Straight Arrow Connector 59"/>
            <p:cNvCxnSpPr>
              <a:stCxn id="22" idx="6"/>
            </p:cNvCxnSpPr>
            <p:nvPr/>
          </p:nvCxnSpPr>
          <p:spPr>
            <a:xfrm flipH="1">
              <a:off x="3769357" y="3075209"/>
              <a:ext cx="311692" cy="866869"/>
            </a:xfrm>
            <a:prstGeom prst="straightConnector1">
              <a:avLst/>
            </a:prstGeom>
            <a:noFill/>
            <a:ln w="50804" cap="flat">
              <a:solidFill>
                <a:srgbClr val="FF0000"/>
              </a:solidFill>
              <a:prstDash val="solid"/>
              <a:miter/>
              <a:tailEnd type="arrow"/>
            </a:ln>
          </p:spPr>
        </p:cxnSp>
      </p:grpSp>
      <p:grpSp>
        <p:nvGrpSpPr>
          <p:cNvPr id="39" name="Group 78"/>
          <p:cNvGrpSpPr/>
          <p:nvPr/>
        </p:nvGrpSpPr>
        <p:grpSpPr>
          <a:xfrm>
            <a:off x="3710936" y="2700022"/>
            <a:ext cx="2570479" cy="2519674"/>
            <a:chOff x="3710936" y="2700022"/>
            <a:chExt cx="2570479" cy="2519674"/>
          </a:xfrm>
          <a:scene3d>
            <a:camera prst="orthographicFront">
              <a:rot lat="0" lon="0" rev="10800000"/>
            </a:camera>
            <a:lightRig rig="threePt" dir="t"/>
          </a:scene3d>
        </p:grpSpPr>
        <p:sp>
          <p:nvSpPr>
            <p:cNvPr id="40" name="Oval 79"/>
            <p:cNvSpPr/>
            <p:nvPr/>
          </p:nvSpPr>
          <p:spPr>
            <a:xfrm>
              <a:off x="3710936" y="2700022"/>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FF0000"/>
            </a:solidFill>
            <a:ln w="12701" cap="flat">
              <a:solidFill>
                <a:srgbClr val="C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41" name="Straight Arrow Connector 80"/>
            <p:cNvCxnSpPr>
              <a:stCxn id="40" idx="6"/>
            </p:cNvCxnSpPr>
            <p:nvPr/>
          </p:nvCxnSpPr>
          <p:spPr>
            <a:xfrm flipV="1">
              <a:off x="4144545" y="2771144"/>
              <a:ext cx="912599" cy="362477"/>
            </a:xfrm>
            <a:prstGeom prst="straightConnector1">
              <a:avLst/>
            </a:prstGeom>
            <a:noFill/>
            <a:ln w="50804" cap="flat">
              <a:solidFill>
                <a:srgbClr val="FF0000"/>
              </a:solidFill>
              <a:prstDash val="solid"/>
              <a:miter/>
              <a:tailEnd type="arrow"/>
            </a:ln>
          </p:spPr>
        </p:cxnSp>
        <p:cxnSp>
          <p:nvCxnSpPr>
            <p:cNvPr id="42" name="Straight Arrow Connector 81"/>
            <p:cNvCxnSpPr>
              <a:stCxn id="40" idx="6"/>
            </p:cNvCxnSpPr>
            <p:nvPr/>
          </p:nvCxnSpPr>
          <p:spPr>
            <a:xfrm flipV="1">
              <a:off x="4144545" y="3123462"/>
              <a:ext cx="1815029" cy="10159"/>
            </a:xfrm>
            <a:prstGeom prst="straightConnector1">
              <a:avLst/>
            </a:prstGeom>
            <a:noFill/>
            <a:ln w="50804" cap="flat">
              <a:solidFill>
                <a:srgbClr val="FF0000"/>
              </a:solidFill>
              <a:prstDash val="solid"/>
              <a:miter/>
              <a:tailEnd type="arrow"/>
            </a:ln>
          </p:spPr>
        </p:cxnSp>
        <p:cxnSp>
          <p:nvCxnSpPr>
            <p:cNvPr id="43" name="Straight Arrow Connector 82"/>
            <p:cNvCxnSpPr>
              <a:stCxn id="40" idx="6"/>
            </p:cNvCxnSpPr>
            <p:nvPr/>
          </p:nvCxnSpPr>
          <p:spPr>
            <a:xfrm>
              <a:off x="4144545" y="3133621"/>
              <a:ext cx="2136870" cy="861794"/>
            </a:xfrm>
            <a:prstGeom prst="straightConnector1">
              <a:avLst/>
            </a:prstGeom>
            <a:noFill/>
            <a:ln w="50804" cap="flat">
              <a:solidFill>
                <a:srgbClr val="FF0000"/>
              </a:solidFill>
              <a:prstDash val="solid"/>
              <a:miter/>
              <a:tailEnd type="arrow"/>
            </a:ln>
          </p:spPr>
        </p:cxnSp>
        <p:cxnSp>
          <p:nvCxnSpPr>
            <p:cNvPr id="44" name="Straight Arrow Connector 83"/>
            <p:cNvCxnSpPr>
              <a:stCxn id="40" idx="6"/>
            </p:cNvCxnSpPr>
            <p:nvPr/>
          </p:nvCxnSpPr>
          <p:spPr>
            <a:xfrm>
              <a:off x="4144545" y="3133621"/>
              <a:ext cx="1794711" cy="1733757"/>
            </a:xfrm>
            <a:prstGeom prst="straightConnector1">
              <a:avLst/>
            </a:prstGeom>
            <a:noFill/>
            <a:ln w="50804" cap="flat">
              <a:solidFill>
                <a:srgbClr val="FF0000"/>
              </a:solidFill>
              <a:prstDash val="solid"/>
              <a:miter/>
              <a:tailEnd type="arrow"/>
            </a:ln>
          </p:spPr>
        </p:cxnSp>
        <p:cxnSp>
          <p:nvCxnSpPr>
            <p:cNvPr id="45" name="Straight Arrow Connector 84"/>
            <p:cNvCxnSpPr>
              <a:stCxn id="40" idx="6"/>
            </p:cNvCxnSpPr>
            <p:nvPr/>
          </p:nvCxnSpPr>
          <p:spPr>
            <a:xfrm>
              <a:off x="4144545" y="3133621"/>
              <a:ext cx="892271" cy="2086075"/>
            </a:xfrm>
            <a:prstGeom prst="straightConnector1">
              <a:avLst/>
            </a:prstGeom>
            <a:noFill/>
            <a:ln w="50804" cap="flat">
              <a:solidFill>
                <a:srgbClr val="FF0000"/>
              </a:solidFill>
              <a:prstDash val="solid"/>
              <a:miter/>
              <a:tailEnd type="arrow"/>
            </a:ln>
          </p:spPr>
        </p:cxnSp>
        <p:cxnSp>
          <p:nvCxnSpPr>
            <p:cNvPr id="46" name="Straight Arrow Connector 85"/>
            <p:cNvCxnSpPr>
              <a:stCxn id="40" idx="6"/>
            </p:cNvCxnSpPr>
            <p:nvPr/>
          </p:nvCxnSpPr>
          <p:spPr>
            <a:xfrm>
              <a:off x="4144545" y="3133621"/>
              <a:ext cx="55879" cy="1733757"/>
            </a:xfrm>
            <a:prstGeom prst="straightConnector1">
              <a:avLst/>
            </a:prstGeom>
            <a:noFill/>
            <a:ln w="50804" cap="flat">
              <a:solidFill>
                <a:srgbClr val="FF0000"/>
              </a:solidFill>
              <a:prstDash val="solid"/>
              <a:miter/>
              <a:tailEnd type="arrow"/>
            </a:ln>
          </p:spPr>
        </p:cxnSp>
        <p:cxnSp>
          <p:nvCxnSpPr>
            <p:cNvPr id="47" name="Straight Arrow Connector 86"/>
            <p:cNvCxnSpPr>
              <a:stCxn id="40" idx="6"/>
            </p:cNvCxnSpPr>
            <p:nvPr/>
          </p:nvCxnSpPr>
          <p:spPr>
            <a:xfrm flipH="1">
              <a:off x="3832863" y="3133621"/>
              <a:ext cx="311682" cy="866879"/>
            </a:xfrm>
            <a:prstGeom prst="straightConnector1">
              <a:avLst/>
            </a:prstGeom>
            <a:noFill/>
            <a:ln w="50804" cap="flat">
              <a:solidFill>
                <a:srgbClr val="FF0000"/>
              </a:solidFill>
              <a:prstDash val="solid"/>
              <a:miter/>
              <a:tailEnd type="arrow"/>
            </a:ln>
          </p:spPr>
        </p:cxnSp>
      </p:grpSp>
      <p:grpSp>
        <p:nvGrpSpPr>
          <p:cNvPr id="48" name="Group 60"/>
          <p:cNvGrpSpPr/>
          <p:nvPr/>
        </p:nvGrpSpPr>
        <p:grpSpPr>
          <a:xfrm>
            <a:off x="3647441" y="2646675"/>
            <a:ext cx="2570479" cy="2519684"/>
            <a:chOff x="3647441" y="2646675"/>
            <a:chExt cx="2570479" cy="2519684"/>
          </a:xfrm>
          <a:scene3d>
            <a:camera prst="orthographicFront">
              <a:rot lat="0" lon="0" rev="8100000"/>
            </a:camera>
            <a:lightRig rig="threePt" dir="t"/>
          </a:scene3d>
        </p:grpSpPr>
        <p:sp>
          <p:nvSpPr>
            <p:cNvPr id="49" name="Oval 61"/>
            <p:cNvSpPr/>
            <p:nvPr/>
          </p:nvSpPr>
          <p:spPr>
            <a:xfrm>
              <a:off x="3647441" y="2646675"/>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FF0000"/>
            </a:solidFill>
            <a:ln w="12701" cap="flat">
              <a:solidFill>
                <a:srgbClr val="C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50" name="Straight Arrow Connector 62"/>
            <p:cNvCxnSpPr>
              <a:stCxn id="49" idx="6"/>
            </p:cNvCxnSpPr>
            <p:nvPr/>
          </p:nvCxnSpPr>
          <p:spPr>
            <a:xfrm flipV="1">
              <a:off x="4081049" y="2717797"/>
              <a:ext cx="912589" cy="362487"/>
            </a:xfrm>
            <a:prstGeom prst="straightConnector1">
              <a:avLst/>
            </a:prstGeom>
            <a:noFill/>
            <a:ln w="50804" cap="flat">
              <a:solidFill>
                <a:srgbClr val="FF0000"/>
              </a:solidFill>
              <a:prstDash val="solid"/>
              <a:miter/>
              <a:tailEnd type="arrow"/>
            </a:ln>
          </p:spPr>
        </p:cxnSp>
        <p:cxnSp>
          <p:nvCxnSpPr>
            <p:cNvPr id="51" name="Straight Arrow Connector 63"/>
            <p:cNvCxnSpPr>
              <a:stCxn id="49" idx="6"/>
            </p:cNvCxnSpPr>
            <p:nvPr/>
          </p:nvCxnSpPr>
          <p:spPr>
            <a:xfrm flipV="1">
              <a:off x="4081049" y="3070125"/>
              <a:ext cx="1815029" cy="10159"/>
            </a:xfrm>
            <a:prstGeom prst="straightConnector1">
              <a:avLst/>
            </a:prstGeom>
            <a:noFill/>
            <a:ln w="50804" cap="flat">
              <a:solidFill>
                <a:srgbClr val="FF0000"/>
              </a:solidFill>
              <a:prstDash val="solid"/>
              <a:miter/>
              <a:tailEnd type="arrow"/>
            </a:ln>
          </p:spPr>
        </p:cxnSp>
        <p:cxnSp>
          <p:nvCxnSpPr>
            <p:cNvPr id="52" name="Straight Arrow Connector 64"/>
            <p:cNvCxnSpPr>
              <a:stCxn id="49" idx="6"/>
            </p:cNvCxnSpPr>
            <p:nvPr/>
          </p:nvCxnSpPr>
          <p:spPr>
            <a:xfrm>
              <a:off x="4081049" y="3080284"/>
              <a:ext cx="2136871" cy="861794"/>
            </a:xfrm>
            <a:prstGeom prst="straightConnector1">
              <a:avLst/>
            </a:prstGeom>
            <a:noFill/>
            <a:ln w="50804" cap="flat">
              <a:solidFill>
                <a:srgbClr val="FF0000"/>
              </a:solidFill>
              <a:prstDash val="solid"/>
              <a:miter/>
              <a:tailEnd type="arrow"/>
            </a:ln>
          </p:spPr>
        </p:cxnSp>
        <p:cxnSp>
          <p:nvCxnSpPr>
            <p:cNvPr id="53" name="Straight Arrow Connector 65"/>
            <p:cNvCxnSpPr>
              <a:stCxn id="49" idx="6"/>
            </p:cNvCxnSpPr>
            <p:nvPr/>
          </p:nvCxnSpPr>
          <p:spPr>
            <a:xfrm>
              <a:off x="4081049" y="3080284"/>
              <a:ext cx="1794702" cy="1733748"/>
            </a:xfrm>
            <a:prstGeom prst="straightConnector1">
              <a:avLst/>
            </a:prstGeom>
            <a:noFill/>
            <a:ln w="50804" cap="flat">
              <a:solidFill>
                <a:srgbClr val="FF0000"/>
              </a:solidFill>
              <a:prstDash val="solid"/>
              <a:miter/>
              <a:tailEnd type="arrow"/>
            </a:ln>
          </p:spPr>
        </p:cxnSp>
        <p:cxnSp>
          <p:nvCxnSpPr>
            <p:cNvPr id="54" name="Straight Arrow Connector 66"/>
            <p:cNvCxnSpPr>
              <a:stCxn id="49" idx="6"/>
            </p:cNvCxnSpPr>
            <p:nvPr/>
          </p:nvCxnSpPr>
          <p:spPr>
            <a:xfrm>
              <a:off x="4081049" y="3080284"/>
              <a:ext cx="892272" cy="2086075"/>
            </a:xfrm>
            <a:prstGeom prst="straightConnector1">
              <a:avLst/>
            </a:prstGeom>
            <a:noFill/>
            <a:ln w="50804" cap="flat">
              <a:solidFill>
                <a:srgbClr val="FF0000"/>
              </a:solidFill>
              <a:prstDash val="solid"/>
              <a:miter/>
              <a:tailEnd type="arrow"/>
            </a:ln>
          </p:spPr>
        </p:cxnSp>
        <p:cxnSp>
          <p:nvCxnSpPr>
            <p:cNvPr id="55" name="Straight Arrow Connector 67"/>
            <p:cNvCxnSpPr>
              <a:stCxn id="49" idx="6"/>
            </p:cNvCxnSpPr>
            <p:nvPr/>
          </p:nvCxnSpPr>
          <p:spPr>
            <a:xfrm>
              <a:off x="4081049" y="3080284"/>
              <a:ext cx="55879" cy="1733748"/>
            </a:xfrm>
            <a:prstGeom prst="straightConnector1">
              <a:avLst/>
            </a:prstGeom>
            <a:noFill/>
            <a:ln w="50804" cap="flat">
              <a:solidFill>
                <a:srgbClr val="FF0000"/>
              </a:solidFill>
              <a:prstDash val="solid"/>
              <a:miter/>
              <a:tailEnd type="arrow"/>
            </a:ln>
          </p:spPr>
        </p:cxnSp>
        <p:cxnSp>
          <p:nvCxnSpPr>
            <p:cNvPr id="56" name="Straight Arrow Connector 68"/>
            <p:cNvCxnSpPr>
              <a:stCxn id="49" idx="6"/>
            </p:cNvCxnSpPr>
            <p:nvPr/>
          </p:nvCxnSpPr>
          <p:spPr>
            <a:xfrm flipH="1">
              <a:off x="3769357" y="3080284"/>
              <a:ext cx="311692" cy="866879"/>
            </a:xfrm>
            <a:prstGeom prst="straightConnector1">
              <a:avLst/>
            </a:prstGeom>
            <a:noFill/>
            <a:ln w="50804" cap="flat">
              <a:solidFill>
                <a:srgbClr val="FF0000"/>
              </a:solidFill>
              <a:prstDash val="solid"/>
              <a:miter/>
              <a:tailEnd type="arrow"/>
            </a:ln>
          </p:spPr>
        </p:cxnSp>
      </p:grpSp>
      <p:grpSp>
        <p:nvGrpSpPr>
          <p:cNvPr id="66" name="Group 33"/>
          <p:cNvGrpSpPr/>
          <p:nvPr/>
        </p:nvGrpSpPr>
        <p:grpSpPr>
          <a:xfrm>
            <a:off x="3708404" y="2611124"/>
            <a:ext cx="2570479" cy="2519674"/>
            <a:chOff x="3708404" y="2611124"/>
            <a:chExt cx="2570479" cy="2519674"/>
          </a:xfrm>
          <a:scene3d>
            <a:camera prst="orthographicFront">
              <a:rot lat="0" lon="0" rev="2700000"/>
            </a:camera>
            <a:lightRig rig="threePt" dir="t"/>
          </a:scene3d>
        </p:grpSpPr>
        <p:sp>
          <p:nvSpPr>
            <p:cNvPr id="67" name="Oval 34"/>
            <p:cNvSpPr/>
            <p:nvPr/>
          </p:nvSpPr>
          <p:spPr>
            <a:xfrm>
              <a:off x="3708404" y="2611124"/>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FF0000"/>
            </a:solidFill>
            <a:ln w="12701" cap="flat">
              <a:solidFill>
                <a:srgbClr val="C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68" name="Straight Arrow Connector 35"/>
            <p:cNvCxnSpPr>
              <a:stCxn id="67" idx="6"/>
            </p:cNvCxnSpPr>
            <p:nvPr/>
          </p:nvCxnSpPr>
          <p:spPr>
            <a:xfrm flipV="1">
              <a:off x="4142003" y="2682236"/>
              <a:ext cx="912599" cy="362487"/>
            </a:xfrm>
            <a:prstGeom prst="straightConnector1">
              <a:avLst/>
            </a:prstGeom>
            <a:noFill/>
            <a:ln w="50804" cap="flat">
              <a:solidFill>
                <a:srgbClr val="FF0000"/>
              </a:solidFill>
              <a:prstDash val="solid"/>
              <a:miter/>
              <a:tailEnd type="arrow"/>
            </a:ln>
          </p:spPr>
        </p:cxnSp>
        <p:cxnSp>
          <p:nvCxnSpPr>
            <p:cNvPr id="69" name="Straight Arrow Connector 36"/>
            <p:cNvCxnSpPr>
              <a:stCxn id="67" idx="6"/>
            </p:cNvCxnSpPr>
            <p:nvPr/>
          </p:nvCxnSpPr>
          <p:spPr>
            <a:xfrm flipV="1">
              <a:off x="4142003" y="3034564"/>
              <a:ext cx="1815029" cy="10159"/>
            </a:xfrm>
            <a:prstGeom prst="straightConnector1">
              <a:avLst/>
            </a:prstGeom>
            <a:noFill/>
            <a:ln w="50804" cap="flat">
              <a:solidFill>
                <a:srgbClr val="FF0000"/>
              </a:solidFill>
              <a:prstDash val="solid"/>
              <a:miter/>
              <a:tailEnd type="arrow"/>
            </a:ln>
          </p:spPr>
        </p:cxnSp>
        <p:cxnSp>
          <p:nvCxnSpPr>
            <p:cNvPr id="70" name="Straight Arrow Connector 37"/>
            <p:cNvCxnSpPr>
              <a:stCxn id="67" idx="6"/>
            </p:cNvCxnSpPr>
            <p:nvPr/>
          </p:nvCxnSpPr>
          <p:spPr>
            <a:xfrm>
              <a:off x="4142003" y="3044723"/>
              <a:ext cx="2136880" cy="861794"/>
            </a:xfrm>
            <a:prstGeom prst="straightConnector1">
              <a:avLst/>
            </a:prstGeom>
            <a:noFill/>
            <a:ln w="50804" cap="flat">
              <a:solidFill>
                <a:srgbClr val="FF0000"/>
              </a:solidFill>
              <a:prstDash val="solid"/>
              <a:miter/>
              <a:tailEnd type="arrow"/>
            </a:ln>
          </p:spPr>
        </p:cxnSp>
        <p:cxnSp>
          <p:nvCxnSpPr>
            <p:cNvPr id="71" name="Straight Arrow Connector 38"/>
            <p:cNvCxnSpPr>
              <a:stCxn id="67" idx="6"/>
            </p:cNvCxnSpPr>
            <p:nvPr/>
          </p:nvCxnSpPr>
          <p:spPr>
            <a:xfrm>
              <a:off x="4142003" y="3044723"/>
              <a:ext cx="1794711" cy="1733748"/>
            </a:xfrm>
            <a:prstGeom prst="straightConnector1">
              <a:avLst/>
            </a:prstGeom>
            <a:noFill/>
            <a:ln w="50804" cap="flat">
              <a:solidFill>
                <a:srgbClr val="FF0000"/>
              </a:solidFill>
              <a:prstDash val="solid"/>
              <a:miter/>
              <a:tailEnd type="arrow"/>
            </a:ln>
          </p:spPr>
        </p:cxnSp>
        <p:cxnSp>
          <p:nvCxnSpPr>
            <p:cNvPr id="72" name="Straight Arrow Connector 39"/>
            <p:cNvCxnSpPr>
              <a:stCxn id="67" idx="6"/>
            </p:cNvCxnSpPr>
            <p:nvPr/>
          </p:nvCxnSpPr>
          <p:spPr>
            <a:xfrm>
              <a:off x="4142003" y="3044723"/>
              <a:ext cx="892281" cy="2086075"/>
            </a:xfrm>
            <a:prstGeom prst="straightConnector1">
              <a:avLst/>
            </a:prstGeom>
            <a:noFill/>
            <a:ln w="50804" cap="flat">
              <a:solidFill>
                <a:srgbClr val="FF0000"/>
              </a:solidFill>
              <a:prstDash val="solid"/>
              <a:miter/>
              <a:tailEnd type="arrow"/>
            </a:ln>
          </p:spPr>
        </p:cxnSp>
        <p:cxnSp>
          <p:nvCxnSpPr>
            <p:cNvPr id="73" name="Straight Arrow Connector 40"/>
            <p:cNvCxnSpPr>
              <a:stCxn id="67" idx="6"/>
            </p:cNvCxnSpPr>
            <p:nvPr/>
          </p:nvCxnSpPr>
          <p:spPr>
            <a:xfrm>
              <a:off x="4142003" y="3044723"/>
              <a:ext cx="55879" cy="1733748"/>
            </a:xfrm>
            <a:prstGeom prst="straightConnector1">
              <a:avLst/>
            </a:prstGeom>
            <a:noFill/>
            <a:ln w="50804" cap="flat">
              <a:solidFill>
                <a:srgbClr val="FF0000"/>
              </a:solidFill>
              <a:prstDash val="solid"/>
              <a:miter/>
              <a:tailEnd type="arrow"/>
            </a:ln>
          </p:spPr>
        </p:cxnSp>
        <p:cxnSp>
          <p:nvCxnSpPr>
            <p:cNvPr id="74" name="Straight Arrow Connector 41"/>
            <p:cNvCxnSpPr>
              <a:stCxn id="67" idx="6"/>
            </p:cNvCxnSpPr>
            <p:nvPr/>
          </p:nvCxnSpPr>
          <p:spPr>
            <a:xfrm flipH="1">
              <a:off x="3830321" y="3044723"/>
              <a:ext cx="311682" cy="866879"/>
            </a:xfrm>
            <a:prstGeom prst="straightConnector1">
              <a:avLst/>
            </a:prstGeom>
            <a:noFill/>
            <a:ln w="50804" cap="flat">
              <a:solidFill>
                <a:srgbClr val="FF0000"/>
              </a:solidFill>
              <a:prstDash val="solid"/>
              <a:miter/>
              <a:tailEnd type="arrow"/>
            </a:ln>
          </p:spPr>
        </p:cxn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1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8" y="301322"/>
            <a:ext cx="9072000" cy="1261798"/>
          </a:xfrm>
        </p:spPr>
        <p:txBody>
          <a:bodyPr/>
          <a:lstStyle/>
          <a:p>
            <a:pPr lvl="0"/>
            <a:r>
              <a:rPr lang="en-NZ" sz="3200" b="1">
                <a:solidFill>
                  <a:srgbClr val="BB2025"/>
                </a:solidFill>
                <a:latin typeface="Lato" pitchFamily="34"/>
                <a:ea typeface="Lato" pitchFamily="34"/>
                <a:cs typeface="Lato" pitchFamily="34"/>
              </a:rPr>
              <a:t>History of the KCC</a:t>
            </a:r>
          </a:p>
        </p:txBody>
      </p:sp>
      <p:sp>
        <p:nvSpPr>
          <p:cNvPr id="3" name="Text Placeholder 2"/>
          <p:cNvSpPr txBox="1">
            <a:spLocks noGrp="1"/>
          </p:cNvSpPr>
          <p:nvPr>
            <p:ph type="body" idx="4294967295"/>
          </p:nvPr>
        </p:nvSpPr>
        <p:spPr>
          <a:xfrm>
            <a:off x="685800" y="1443215"/>
            <a:ext cx="8667753" cy="4384081"/>
          </a:xfrm>
        </p:spPr>
        <p:txBody>
          <a:bodyPr/>
          <a:lstStyle/>
          <a:p>
            <a:pPr marL="342900" lvl="0" indent="-342900">
              <a:buSzPct val="100000"/>
              <a:buFont typeface="Arial" pitchFamily="34"/>
              <a:buChar char="•"/>
            </a:pPr>
            <a:r>
              <a:rPr lang="en-NZ" sz="2400"/>
              <a:t>Original full-mesh C code</a:t>
            </a:r>
          </a:p>
          <a:p>
            <a:pPr marL="342900" lvl="0" indent="-342900">
              <a:buSzPct val="100000"/>
              <a:buFont typeface="Arial" pitchFamily="34"/>
              <a:buChar char="•"/>
            </a:pPr>
            <a:r>
              <a:rPr lang="en-NZ" sz="2400"/>
              <a:t>Attempt at MS-ADTS algorithms in C</a:t>
            </a:r>
          </a:p>
          <a:p>
            <a:pPr marL="342900" lvl="0" indent="-342900">
              <a:buSzPct val="100000"/>
              <a:buFont typeface="Arial" pitchFamily="34"/>
              <a:buChar char="•"/>
            </a:pPr>
            <a:r>
              <a:rPr lang="en-NZ" sz="2400"/>
              <a:t>Dave Craft (2011) in Python inter-site algorithms</a:t>
            </a:r>
          </a:p>
          <a:p>
            <a:pPr marL="342900" lvl="0" indent="-342900">
              <a:buSzPct val="100000"/>
              <a:buFont typeface="Arial" pitchFamily="34"/>
              <a:buChar char="•"/>
            </a:pPr>
            <a:r>
              <a:rPr lang="en-NZ" sz="2400"/>
              <a:t>Late 2014—Early 2015 Douglas and myself</a:t>
            </a:r>
          </a:p>
          <a:p>
            <a:pPr marL="342900" lvl="0" indent="-342900">
              <a:buSzPct val="100000"/>
              <a:buFont typeface="Arial" pitchFamily="34"/>
              <a:buChar char="•"/>
            </a:pPr>
            <a:r>
              <a:rPr lang="en-NZ" sz="2400"/>
              <a:t>Samba 4.3 introduced, Samba 4.5 set as default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14">
    <p:spTree>
      <p:nvGrpSpPr>
        <p:cNvPr id="1" name=""/>
        <p:cNvGrpSpPr/>
        <p:nvPr/>
      </p:nvGrpSpPr>
      <p:grpSpPr>
        <a:xfrm>
          <a:off x="0" y="0"/>
          <a:ext cx="0" cy="0"/>
          <a:chOff x="0" y="0"/>
          <a:chExt cx="0" cy="0"/>
        </a:xfrm>
      </p:grpSpPr>
      <p:pic>
        <p:nvPicPr>
          <p:cNvPr id="2" name="Picture 6"/>
          <p:cNvPicPr>
            <a:picLocks noChangeAspect="1"/>
          </p:cNvPicPr>
          <p:nvPr/>
        </p:nvPicPr>
        <p:blipFill>
          <a:blip r:embed="rId3"/>
          <a:stretch>
            <a:fillRect/>
          </a:stretch>
        </p:blipFill>
        <p:spPr>
          <a:xfrm>
            <a:off x="5790556" y="3473174"/>
            <a:ext cx="726957" cy="980721"/>
          </a:xfrm>
          <a:prstGeom prst="rect">
            <a:avLst/>
          </a:prstGeom>
          <a:noFill/>
          <a:ln cap="flat">
            <a:noFill/>
          </a:ln>
        </p:spPr>
      </p:pic>
      <p:sp>
        <p:nvSpPr>
          <p:cNvPr id="3" name="Title 1"/>
          <p:cNvSpPr txBox="1">
            <a:spLocks noGrp="1"/>
          </p:cNvSpPr>
          <p:nvPr>
            <p:ph type="title" idx="4294967295"/>
          </p:nvPr>
        </p:nvSpPr>
        <p:spPr>
          <a:xfrm>
            <a:off x="503998" y="301322"/>
            <a:ext cx="9072000" cy="1261798"/>
          </a:xfrm>
        </p:spPr>
        <p:txBody>
          <a:bodyPr/>
          <a:lstStyle/>
          <a:p>
            <a:pPr lvl="0"/>
            <a:r>
              <a:rPr lang="en-NZ" sz="3200" b="1">
                <a:solidFill>
                  <a:srgbClr val="BB2025"/>
                </a:solidFill>
                <a:latin typeface="Lato" pitchFamily="34"/>
                <a:ea typeface="Lato" pitchFamily="34"/>
                <a:cs typeface="Lato" pitchFamily="34"/>
              </a:rPr>
              <a:t>Intra-site algorithm</a:t>
            </a:r>
          </a:p>
        </p:txBody>
      </p:sp>
      <p:sp>
        <p:nvSpPr>
          <p:cNvPr id="4" name="Text Placeholder 2"/>
          <p:cNvSpPr txBox="1">
            <a:spLocks noGrp="1"/>
          </p:cNvSpPr>
          <p:nvPr>
            <p:ph type="body" idx="4294967295"/>
          </p:nvPr>
        </p:nvSpPr>
        <p:spPr>
          <a:xfrm>
            <a:off x="685800" y="1443215"/>
            <a:ext cx="8667753" cy="4384081"/>
          </a:xfrm>
        </p:spPr>
        <p:txBody>
          <a:bodyPr/>
          <a:lstStyle/>
          <a:p>
            <a:pPr marL="342900" lvl="0" indent="-342900">
              <a:buSzPct val="100000"/>
              <a:buFont typeface="Arial" pitchFamily="34"/>
              <a:buChar char="•"/>
            </a:pPr>
            <a:r>
              <a:rPr lang="en-NZ" sz="2400"/>
              <a:t>Ring topology, with a few extra connections</a:t>
            </a:r>
          </a:p>
        </p:txBody>
      </p:sp>
      <p:sp>
        <p:nvSpPr>
          <p:cNvPr id="5" name="Oval 17"/>
          <p:cNvSpPr/>
          <p:nvPr/>
        </p:nvSpPr>
        <p:spPr>
          <a:xfrm>
            <a:off x="3210961" y="2448644"/>
            <a:ext cx="3600001" cy="360000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A9D18E">
              <a:alpha val="34000"/>
            </a:srgbClr>
          </a:solidFill>
          <a:ln w="12701" cap="flat">
            <a:solidFill>
              <a:srgbClr val="40404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6" name="Straight Connector 21"/>
          <p:cNvCxnSpPr/>
          <p:nvPr/>
        </p:nvCxnSpPr>
        <p:spPr>
          <a:xfrm flipV="1">
            <a:off x="3701975" y="3356872"/>
            <a:ext cx="904772" cy="869923"/>
          </a:xfrm>
          <a:prstGeom prst="straightConnector1">
            <a:avLst/>
          </a:prstGeom>
          <a:noFill/>
          <a:ln w="38103" cap="flat">
            <a:solidFill>
              <a:srgbClr val="92D050"/>
            </a:solidFill>
            <a:prstDash val="solid"/>
            <a:miter/>
            <a:headEnd type="arrow"/>
            <a:tailEnd type="arrow"/>
          </a:ln>
        </p:spPr>
      </p:cxnSp>
      <p:pic>
        <p:nvPicPr>
          <p:cNvPr id="7" name="Picture 6"/>
          <p:cNvPicPr>
            <a:picLocks noChangeAspect="1"/>
          </p:cNvPicPr>
          <p:nvPr/>
        </p:nvPicPr>
        <p:blipFill>
          <a:blip r:embed="rId3"/>
          <a:stretch>
            <a:fillRect/>
          </a:stretch>
        </p:blipFill>
        <p:spPr>
          <a:xfrm>
            <a:off x="4524780" y="2806668"/>
            <a:ext cx="684675" cy="923681"/>
          </a:xfrm>
          <a:prstGeom prst="rect">
            <a:avLst/>
          </a:prstGeom>
          <a:noFill/>
          <a:ln cap="flat">
            <a:noFill/>
          </a:ln>
        </p:spPr>
      </p:pic>
      <p:pic>
        <p:nvPicPr>
          <p:cNvPr id="8" name="Picture 6"/>
          <p:cNvPicPr>
            <a:picLocks noChangeAspect="1"/>
          </p:cNvPicPr>
          <p:nvPr/>
        </p:nvPicPr>
        <p:blipFill>
          <a:blip r:embed="rId3"/>
          <a:stretch>
            <a:fillRect/>
          </a:stretch>
        </p:blipFill>
        <p:spPr>
          <a:xfrm>
            <a:off x="4829266" y="4555257"/>
            <a:ext cx="726957" cy="980721"/>
          </a:xfrm>
          <a:prstGeom prst="rect">
            <a:avLst/>
          </a:prstGeom>
          <a:noFill/>
          <a:ln cap="flat">
            <a:noFill/>
          </a:ln>
        </p:spPr>
      </p:pic>
      <p:cxnSp>
        <p:nvCxnSpPr>
          <p:cNvPr id="9" name="Straight Connector 20"/>
          <p:cNvCxnSpPr/>
          <p:nvPr/>
        </p:nvCxnSpPr>
        <p:spPr>
          <a:xfrm>
            <a:off x="4990182" y="3417542"/>
            <a:ext cx="800374" cy="435318"/>
          </a:xfrm>
          <a:prstGeom prst="straightConnector1">
            <a:avLst/>
          </a:prstGeom>
          <a:noFill/>
          <a:ln w="38103" cap="flat">
            <a:solidFill>
              <a:srgbClr val="92D050"/>
            </a:solidFill>
            <a:prstDash val="solid"/>
            <a:miter/>
            <a:headEnd type="arrow"/>
            <a:tailEnd type="arrow"/>
          </a:ln>
        </p:spPr>
      </p:cxnSp>
      <p:cxnSp>
        <p:nvCxnSpPr>
          <p:cNvPr id="10" name="Straight Connector 24"/>
          <p:cNvCxnSpPr/>
          <p:nvPr/>
        </p:nvCxnSpPr>
        <p:spPr>
          <a:xfrm flipV="1">
            <a:off x="5360084" y="4154814"/>
            <a:ext cx="904781" cy="869932"/>
          </a:xfrm>
          <a:prstGeom prst="straightConnector1">
            <a:avLst/>
          </a:prstGeom>
          <a:noFill/>
          <a:ln w="38103" cap="flat">
            <a:solidFill>
              <a:srgbClr val="92D050"/>
            </a:solidFill>
            <a:prstDash val="solid"/>
            <a:miter/>
            <a:headEnd type="arrow"/>
            <a:tailEnd type="arrow"/>
          </a:ln>
        </p:spPr>
      </p:cxnSp>
      <p:pic>
        <p:nvPicPr>
          <p:cNvPr id="11" name="Picture 6"/>
          <p:cNvPicPr>
            <a:picLocks noChangeAspect="1"/>
          </p:cNvPicPr>
          <p:nvPr/>
        </p:nvPicPr>
        <p:blipFill>
          <a:blip r:embed="rId3"/>
          <a:stretch>
            <a:fillRect/>
          </a:stretch>
        </p:blipFill>
        <p:spPr>
          <a:xfrm>
            <a:off x="3504803" y="3831957"/>
            <a:ext cx="726957" cy="980721"/>
          </a:xfrm>
          <a:prstGeom prst="rect">
            <a:avLst/>
          </a:prstGeom>
          <a:noFill/>
          <a:ln cap="flat">
            <a:noFill/>
          </a:ln>
        </p:spPr>
      </p:pic>
      <p:cxnSp>
        <p:nvCxnSpPr>
          <p:cNvPr id="12" name="Straight Connector 23"/>
          <p:cNvCxnSpPr/>
          <p:nvPr/>
        </p:nvCxnSpPr>
        <p:spPr>
          <a:xfrm>
            <a:off x="4013731" y="4524853"/>
            <a:ext cx="800127" cy="520760"/>
          </a:xfrm>
          <a:prstGeom prst="straightConnector1">
            <a:avLst/>
          </a:prstGeom>
          <a:noFill/>
          <a:ln w="38103" cap="flat">
            <a:solidFill>
              <a:srgbClr val="92D050"/>
            </a:solidFill>
            <a:prstDash val="solid"/>
            <a:miter/>
            <a:headEnd type="arrow"/>
            <a:tailEnd type="arrow"/>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1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8" y="301322"/>
            <a:ext cx="9072000" cy="1261798"/>
          </a:xfrm>
        </p:spPr>
        <p:txBody>
          <a:bodyPr/>
          <a:lstStyle/>
          <a:p>
            <a:pPr lvl="0"/>
            <a:r>
              <a:rPr lang="en-NZ" sz="3200" b="1">
                <a:solidFill>
                  <a:srgbClr val="BB2025"/>
                </a:solidFill>
                <a:latin typeface="Lato" pitchFamily="34"/>
                <a:ea typeface="Lato" pitchFamily="34"/>
                <a:cs typeface="Lato" pitchFamily="34"/>
              </a:rPr>
              <a:t>Inter-site algorithm</a:t>
            </a:r>
          </a:p>
        </p:txBody>
      </p:sp>
      <p:sp>
        <p:nvSpPr>
          <p:cNvPr id="3" name="Text Placeholder 2"/>
          <p:cNvSpPr txBox="1">
            <a:spLocks noGrp="1"/>
          </p:cNvSpPr>
          <p:nvPr>
            <p:ph type="body" idx="4294967295"/>
          </p:nvPr>
        </p:nvSpPr>
        <p:spPr>
          <a:xfrm>
            <a:off x="685800" y="1443215"/>
            <a:ext cx="8667753" cy="4384081"/>
          </a:xfrm>
        </p:spPr>
        <p:txBody>
          <a:bodyPr/>
          <a:lstStyle/>
          <a:p>
            <a:pPr marL="342900" lvl="0" indent="-342900">
              <a:buSzPct val="100000"/>
              <a:buFont typeface="Arial" pitchFamily="34"/>
              <a:buChar char="•"/>
            </a:pPr>
            <a:r>
              <a:rPr lang="en-NZ" sz="2400"/>
              <a:t>Stable answer across entire DC network</a:t>
            </a:r>
          </a:p>
        </p:txBody>
      </p:sp>
    </p:spTree>
  </p:cSld>
  <p:clrMapOvr>
    <a:masterClrMapping/>
  </p:clrMapOvr>
</p:sld>
</file>

<file path=ppt/theme/theme1.xml><?xml version="1.0" encoding="utf-8"?>
<a:theme xmlns:a="http://schemas.openxmlformats.org/drawingml/2006/main" name="Master1 Catalyst%20 %20Presentation%20Template%20Feb%202017">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aster2 Catalyst%20 %20Presentation%20Template%20Feb%202017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447</TotalTime>
  <Words>618</Words>
  <Application>Microsoft Office PowerPoint</Application>
  <PresentationFormat>Widescreen</PresentationFormat>
  <Paragraphs>119</Paragraphs>
  <Slides>21</Slides>
  <Notes>21</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21</vt:i4>
      </vt:variant>
    </vt:vector>
  </HeadingPairs>
  <TitlesOfParts>
    <vt:vector size="34" baseType="lpstr">
      <vt:lpstr>Microsoft YaHei</vt:lpstr>
      <vt:lpstr>Arial</vt:lpstr>
      <vt:lpstr>Calibri</vt:lpstr>
      <vt:lpstr>Lato</vt:lpstr>
      <vt:lpstr>Lohit Hindi</vt:lpstr>
      <vt:lpstr>Mangal</vt:lpstr>
      <vt:lpstr>Segoe UI</vt:lpstr>
      <vt:lpstr>StarSymbol</vt:lpstr>
      <vt:lpstr>Tahoma</vt:lpstr>
      <vt:lpstr>Times New Roman</vt:lpstr>
      <vt:lpstr>WenQuanYi Micro Hei</vt:lpstr>
      <vt:lpstr>Master1 Catalyst%20 %20Presentation%20Template%20Feb%202017</vt:lpstr>
      <vt:lpstr>Master2 Catalyst%20 %20Presentation%20Template%20Feb%2020171</vt:lpstr>
      <vt:lpstr>Samba KCC: Saying No to Full Mesh Replication</vt:lpstr>
      <vt:lpstr>What is the KCC?</vt:lpstr>
      <vt:lpstr>What is the KCC?</vt:lpstr>
      <vt:lpstr>What is the KCC?</vt:lpstr>
      <vt:lpstr>What is the KCC?</vt:lpstr>
      <vt:lpstr>What is the KCC?</vt:lpstr>
      <vt:lpstr>History of the KCC</vt:lpstr>
      <vt:lpstr>Intra-site algorithm</vt:lpstr>
      <vt:lpstr>Inter-site algorithm</vt:lpstr>
      <vt:lpstr>Inter-site algorithm</vt:lpstr>
      <vt:lpstr>Inter-site algorithm</vt:lpstr>
      <vt:lpstr>Remove unneeded connections</vt:lpstr>
      <vt:lpstr>Translate connections</vt:lpstr>
      <vt:lpstr>History of the Samba KCC</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Catalyst new template</dc:title>
  <dc:creator>Garming Sam</dc:creator>
  <cp:lastModifiedBy>Garming</cp:lastModifiedBy>
  <cp:revision>12</cp:revision>
  <dcterms:created xsi:type="dcterms:W3CDTF">2017-03-06T13:58:26Z</dcterms:created>
  <dcterms:modified xsi:type="dcterms:W3CDTF">2017-04-29T22:35:44Z</dcterms:modified>
</cp:coreProperties>
</file>