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83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6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74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48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7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72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73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45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5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08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433E-062A-4BE1-864D-6A6F81AB8BF8}" type="datetimeFigureOut">
              <a:rPr lang="en-NZ" smtClean="0"/>
              <a:t>27/03/2015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1282-81E2-43C2-B9E8-D8A4F77F34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45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7458" y="1370818"/>
            <a:ext cx="6430851" cy="2387600"/>
          </a:xfrm>
        </p:spPr>
        <p:txBody>
          <a:bodyPr/>
          <a:lstStyle/>
          <a:p>
            <a:pPr algn="l"/>
            <a:r>
              <a:rPr lang="en-NZ" b="1" dirty="0" smtClean="0"/>
              <a:t>Rust: Refactoring Rust Programs</a:t>
            </a:r>
            <a:endParaRPr lang="en-NZ" b="1" dirty="0"/>
          </a:p>
        </p:txBody>
      </p:sp>
      <p:pic>
        <p:nvPicPr>
          <p:cNvPr id="1026" name="Picture 2" descr="http://upload.wikimedia.org/wikipedia/en/thumb/d/d5/Rust_programming_language_black_logo.svg/1024px-Rust_programming_language_black_logo.svg.png"/>
          <p:cNvPicPr>
            <a:picLocks noChangeAspect="1" noChangeArrowheads="1"/>
          </p:cNvPicPr>
          <p:nvPr/>
        </p:nvPicPr>
        <p:blipFill>
          <a:blip r:embed="rId2" cstate="print">
            <a:lum contrast="-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6" y="1190089"/>
            <a:ext cx="3772481" cy="377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7841" y="5641732"/>
            <a:ext cx="4314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400" dirty="0" smtClean="0"/>
              <a:t>Garming Sam</a:t>
            </a:r>
            <a:endParaRPr lang="en-NZ" sz="4400" dirty="0"/>
          </a:p>
        </p:txBody>
      </p:sp>
    </p:spTree>
    <p:extLst>
      <p:ext uri="{BB962C8B-B14F-4D97-AF65-F5344CB8AC3E}">
        <p14:creationId xmlns:p14="http://schemas.microsoft.com/office/powerpoint/2010/main" val="33043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THE PROBLEM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8" y="1825625"/>
            <a:ext cx="8784772" cy="4351338"/>
          </a:xfrm>
        </p:spPr>
        <p:txBody>
          <a:bodyPr/>
          <a:lstStyle/>
          <a:p>
            <a:r>
              <a:rPr lang="en-NZ" dirty="0" smtClean="0"/>
              <a:t>Rust nearing 1.0 release</a:t>
            </a:r>
          </a:p>
          <a:p>
            <a:r>
              <a:rPr lang="en-NZ" dirty="0" smtClean="0"/>
              <a:t>Modern memory-safe systems programming language</a:t>
            </a:r>
          </a:p>
          <a:p>
            <a:r>
              <a:rPr lang="en-NZ" dirty="0" smtClean="0"/>
              <a:t>But, tooling is still immature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The task is to create a Rust refactoring tool that people could actually use. In doing so, this will help identify which refactorings are easy, which are hard and how this compares to other languages.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8996595" y="117782"/>
            <a:ext cx="2792634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40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7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PROPOSED SOLUTION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Written in Rust</a:t>
            </a:r>
          </a:p>
          <a:p>
            <a:r>
              <a:rPr lang="en-NZ" dirty="0" smtClean="0"/>
              <a:t>Variable, function renaming?</a:t>
            </a:r>
          </a:p>
          <a:p>
            <a:r>
              <a:rPr lang="en-NZ" dirty="0" smtClean="0"/>
              <a:t>Moving methods?</a:t>
            </a:r>
          </a:p>
          <a:p>
            <a:r>
              <a:rPr lang="en-NZ" dirty="0" smtClean="0"/>
              <a:t>Extracting methods?</a:t>
            </a:r>
          </a:p>
          <a:p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Start off as a standalone library, but </a:t>
            </a:r>
            <a:r>
              <a:rPr lang="en-NZ" dirty="0" smtClean="0"/>
              <a:t>a more comprehensive tool </a:t>
            </a:r>
            <a:r>
              <a:rPr lang="en-NZ" dirty="0" smtClean="0"/>
              <a:t>may require more feedback from the compiler.  </a:t>
            </a:r>
            <a:r>
              <a:rPr lang="en-NZ" dirty="0" smtClean="0"/>
              <a:t>Development will be incremental and new features will be chosen based on current progress and expected difficulty. Time permitting, a GUI tool?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71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RISKS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“Time” – Lots of concepts and code to understand</a:t>
            </a:r>
          </a:p>
          <a:p>
            <a:r>
              <a:rPr lang="en-NZ" dirty="0" smtClean="0"/>
              <a:t>No prior experience with Rust</a:t>
            </a:r>
          </a:p>
          <a:p>
            <a:r>
              <a:rPr lang="en-NZ" dirty="0" smtClean="0"/>
              <a:t>Unknown complexity, unknown support</a:t>
            </a:r>
          </a:p>
          <a:p>
            <a:r>
              <a:rPr lang="en-NZ" dirty="0" smtClean="0"/>
              <a:t>BUGS + documentation</a:t>
            </a:r>
          </a:p>
          <a:p>
            <a:r>
              <a:rPr lang="en-NZ" dirty="0" smtClean="0"/>
              <a:t>Up-streaming code – coding style, testing</a:t>
            </a:r>
          </a:p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8996595" y="117782"/>
            <a:ext cx="2792634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sz="40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29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TIMELINE</a:t>
            </a:r>
            <a:endParaRPr lang="en-NZ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" y="1494631"/>
            <a:ext cx="10761905" cy="3923809"/>
          </a:xfrm>
          <a:prstGeom prst="rect">
            <a:avLst/>
          </a:prstGeom>
        </p:spPr>
      </p:pic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707571" y="5831565"/>
            <a:ext cx="10515600" cy="757917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Fairly optimistic, still lots of unknowns!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8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Rust: Refactoring Rust Programs</vt:lpstr>
      <vt:lpstr>THE PROBLEM</vt:lpstr>
      <vt:lpstr>PROPOSED SOLUTION</vt:lpstr>
      <vt:lpstr>RISKS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Rust: Refactoring Rust Programs</dc:title>
  <dc:creator>Garming</dc:creator>
  <cp:lastModifiedBy>Garming</cp:lastModifiedBy>
  <cp:revision>14</cp:revision>
  <dcterms:created xsi:type="dcterms:W3CDTF">2015-03-26T08:45:40Z</dcterms:created>
  <dcterms:modified xsi:type="dcterms:W3CDTF">2015-03-27T02:35:27Z</dcterms:modified>
</cp:coreProperties>
</file>