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Instrument Sans Semi Bold"/>
      <p:regular r:id="rId8"/>
    </p:embeddedFont>
    <p:embeddedFont>
      <p:font typeface="Instrument Sans Semi Bold"/>
      <p:regular r:id="rId9"/>
    </p:embeddedFont>
    <p:embeddedFont>
      <p:font typeface="Instrument Sans Semi Bold"/>
      <p:regular r:id="rId10"/>
    </p:embeddedFont>
    <p:embeddedFont>
      <p:font typeface="Instrument Sans Semi Bold"/>
      <p:regular r:id="rId11"/>
    </p:embeddedFont>
    <p:embeddedFont>
      <p:font typeface="Instrument Sans Medium"/>
      <p:regular r:id="rId12"/>
    </p:embeddedFont>
    <p:embeddedFont>
      <p:font typeface="Instrument Sans Medium"/>
      <p:regular r:id="rId13"/>
    </p:embeddedFont>
    <p:embeddedFont>
      <p:font typeface="Instrument Sans Medium"/>
      <p:regular r:id="rId14"/>
    </p:embeddedFont>
    <p:embeddedFont>
      <p:font typeface="Instrument Sans Medium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3430"/>
            <a:ext cx="92865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Architecture: From Design to Code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99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The Foundation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8032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Our system extracts high-fidelity data directly from your design source-of-truth. This ensures pixel-perfect translation of styles, layout, and tokens.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999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AI Enhancement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58032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 leverage Large Language Models for intelligent code generation. The AI works with structured design data to create precise implementations.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2826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plugin provides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exact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company-approved design elements as a foundation. This enables Cursor to perform accurate "vibe coding" and generate high-quality UI.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6126123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211570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910709" y="6258758"/>
            <a:ext cx="12906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AS</a:t>
            </a:r>
            <a:endParaRPr lang="en-US" sz="750" dirty="0"/>
          </a:p>
        </p:txBody>
      </p:sp>
      <p:sp>
        <p:nvSpPr>
          <p:cNvPr id="10" name="Text 8"/>
          <p:cNvSpPr/>
          <p:nvPr/>
        </p:nvSpPr>
        <p:spPr>
          <a:xfrm>
            <a:off x="1270040" y="6109216"/>
            <a:ext cx="217181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E3063"/>
                </a:solidFill>
                <a:latin typeface="Instrument Sans Bold" pitchFamily="34" charset="0"/>
                <a:ea typeface="Instrument Sans Bold" pitchFamily="34" charset="-122"/>
                <a:cs typeface="Instrument Sans Bold" pitchFamily="34" charset="-120"/>
              </a:rPr>
              <a:t>by Advik Sarang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2025-05-02T10:30:30Z</dcterms:created>
  <dcterms:modified xsi:type="dcterms:W3CDTF">2025-05-02T10:30:30Z</dcterms:modified>
</cp:coreProperties>
</file>