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Petrona"/>
      <p:regular r:id="rId8"/>
    </p:embeddedFont>
    <p:embeddedFont>
      <p:font typeface="Petrona"/>
      <p:regular r:id="rId9"/>
    </p:embeddedFont>
    <p:embeddedFont>
      <p:font typeface="Petrona"/>
      <p:regular r:id="rId10"/>
    </p:embeddedFont>
    <p:embeddedFont>
      <p:font typeface="Petrona"/>
      <p:regular r:id="rId11"/>
    </p:embeddedFont>
    <p:embeddedFont>
      <p:font typeface="Inter"/>
      <p:regular r:id="rId12"/>
    </p:embeddedFont>
    <p:embeddedFont>
      <p:font typeface="Inter"/>
      <p:regular r:id="rId13"/>
    </p:embeddedFont>
    <p:embeddedFont>
      <p:font typeface="Inter"/>
      <p:regular r:id="rId14"/>
    </p:embeddedFont>
    <p:embeddedFont>
      <p:font typeface="Inter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6974"/>
            <a:ext cx="613350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Case Study (Projected)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7048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projected case study for a banking legacy system modernization demonstrates the significant advantages of our approach.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126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Traditional Approach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45115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250,000 lines of Synon-generated RPG code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37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18 months timeline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59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 developers required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381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risk of knowledge gaps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803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Inconsistent quality outcomes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912632"/>
            <a:ext cx="476059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With RPG Modernization Assistant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7599521" y="45115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artifacts generated in days instead of months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9537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team reduced by 30%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959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Timeline shortened by 40%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8381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quality, more maintainable output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62803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knowledge preservation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2025-05-05T20:32:52Z</dcterms:created>
  <dcterms:modified xsi:type="dcterms:W3CDTF">2025-05-05T20:32:52Z</dcterms:modified>
</cp:coreProperties>
</file>