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4630400" cy="8229600"/>
  <p:notesSz cx="8229600" cy="14630400"/>
  <p:embeddedFontLst>
    <p:embeddedFont>
      <p:font typeface="Petrona"/>
      <p:regular r:id="rId8"/>
    </p:embeddedFont>
    <p:embeddedFont>
      <p:font typeface="Petrona"/>
      <p:regular r:id="rId9"/>
    </p:embeddedFont>
    <p:embeddedFont>
      <p:font typeface="Petrona"/>
      <p:regular r:id="rId10"/>
    </p:embeddedFont>
    <p:embeddedFont>
      <p:font typeface="Petrona"/>
      <p:regular r:id="rId11"/>
    </p:embeddedFont>
    <p:embeddedFont>
      <p:font typeface="Inter"/>
      <p:regular r:id="rId12"/>
    </p:embeddedFont>
    <p:embeddedFont>
      <p:font typeface="Inter"/>
      <p:regular r:id="rId13"/>
    </p:embeddedFont>
    <p:embeddedFont>
      <p:font typeface="Inter"/>
      <p:regular r:id="rId14"/>
    </p:embeddedFont>
    <p:embeddedFont>
      <p:font typeface="Inter"/>
      <p:regular r:id="rId15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font" Target="fonts/font1.fntdata"/><Relationship Id="rId9" Type="http://schemas.openxmlformats.org/officeDocument/2006/relationships/font" Target="fonts/font2.fntdata"/><Relationship Id="rId10" Type="http://schemas.openxmlformats.org/officeDocument/2006/relationships/font" Target="fonts/font3.fntdata"/><Relationship Id="rId11" Type="http://schemas.openxmlformats.org/officeDocument/2006/relationships/font" Target="fonts/font4.fntdata"/><Relationship Id="rId12" Type="http://schemas.openxmlformats.org/officeDocument/2006/relationships/font" Target="fonts/font5.fntdata"/><Relationship Id="rId13" Type="http://schemas.openxmlformats.org/officeDocument/2006/relationships/font" Target="fonts/font6.fntdata"/><Relationship Id="rId14" Type="http://schemas.openxmlformats.org/officeDocument/2006/relationships/font" Target="fonts/font7.fntdata"/><Relationship Id="rId1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9291"/>
            <a:ext cx="797540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Accelerating UI Development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260527"/>
            <a:ext cx="314884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Current State (Manual)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8594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 handoff from Figma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016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Manual style inspection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438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Repetitive coding from scratch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1860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refinement cycles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260527"/>
            <a:ext cx="3906441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Bold" pitchFamily="34" charset="0"/>
                <a:ea typeface="Petrona Bold" pitchFamily="34" charset="-122"/>
                <a:cs typeface="Petrona Bold" pitchFamily="34" charset="-120"/>
              </a:rPr>
              <a:t>Future State (FigmaDev + AI)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599521" y="38594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design data extraction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30160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AI-generated code scaffolding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7438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Developers focus on logic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1860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Automated validation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793790" y="5900261"/>
            <a:ext cx="362903" cy="362903"/>
          </a:xfrm>
          <a:prstGeom prst="roundRect">
            <a:avLst>
              <a:gd name="adj" fmla="val 25194296"/>
            </a:avLst>
          </a:prstGeom>
          <a:solidFill>
            <a:srgbClr val="211570"/>
          </a:solidFill>
          <a:ln w="7620">
            <a:solidFill>
              <a:srgbClr val="FFFFF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09399" y="6032897"/>
            <a:ext cx="131683" cy="975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750"/>
              </a:lnSpc>
              <a:buNone/>
            </a:pPr>
            <a:r>
              <a:rPr lang="en-US" sz="750" dirty="0">
                <a:solidFill>
                  <a:srgbClr val="FFFFFF"/>
                </a:solidFill>
                <a:latin typeface="Inter Medium" pitchFamily="34" charset="0"/>
                <a:ea typeface="Inter Medium" pitchFamily="34" charset="-122"/>
                <a:cs typeface="Inter Medium" pitchFamily="34" charset="-120"/>
              </a:rPr>
              <a:t>AS</a:t>
            </a:r>
            <a:endParaRPr lang="en-US" sz="750" dirty="0"/>
          </a:p>
        </p:txBody>
      </p:sp>
      <p:sp>
        <p:nvSpPr>
          <p:cNvPr id="15" name="Text 13"/>
          <p:cNvSpPr/>
          <p:nvPr/>
        </p:nvSpPr>
        <p:spPr>
          <a:xfrm>
            <a:off x="1270040" y="5883354"/>
            <a:ext cx="2257544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by Advik Sarang</a:t>
            </a:r>
            <a:endParaRPr lang="en-US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2025-05-06T21:51:17Z</dcterms:created>
  <dcterms:modified xsi:type="dcterms:W3CDTF">2025-05-06T21:51:17Z</dcterms:modified>
</cp:coreProperties>
</file>