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14630400" cy="8229600"/>
  <p:notesSz cx="8229600" cy="146304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Libre Baskerville" panose="020F0502020204030204" pitchFamily="2" charset="0"/>
      <p:regular r:id="rId13"/>
    </p:embeddedFont>
    <p:embeddedFont>
      <p:font typeface="Open Sans" panose="020B0606030504020204" pitchFamily="3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55186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4F0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A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374106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FigmaDev Accelerator: Design-to-Code Automation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4060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Bridging design and development with AI-powered extraction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475565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211570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916900" y="5608201"/>
            <a:ext cx="116681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Open Sans Medium" pitchFamily="34" charset="0"/>
                <a:ea typeface="Open Sans Medium" pitchFamily="34" charset="-122"/>
                <a:cs typeface="Open Sans Medium" pitchFamily="34" charset="-120"/>
              </a:rPr>
              <a:t>AS</a:t>
            </a:r>
            <a:endParaRPr lang="en-US" sz="750" dirty="0"/>
          </a:p>
        </p:txBody>
      </p:sp>
      <p:sp>
        <p:nvSpPr>
          <p:cNvPr id="7" name="Text 4"/>
          <p:cNvSpPr/>
          <p:nvPr/>
        </p:nvSpPr>
        <p:spPr>
          <a:xfrm>
            <a:off x="1270040" y="5458658"/>
            <a:ext cx="2259449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49495A"/>
                </a:solidFill>
                <a:latin typeface="Open Sans Bold" pitchFamily="34" charset="0"/>
                <a:ea typeface="Open Sans Bold" pitchFamily="34" charset="-122"/>
                <a:cs typeface="Open Sans Bold" pitchFamily="34" charset="-120"/>
              </a:rPr>
              <a:t>by Advik Sarang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7302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Plugin Architecture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21962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Main Controller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5939195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Handles initialization and UI events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221962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</p:sp>
      <p:sp>
        <p:nvSpPr>
          <p:cNvPr id="8" name="Text 5"/>
          <p:cNvSpPr/>
          <p:nvPr/>
        </p:nvSpPr>
        <p:spPr>
          <a:xfrm>
            <a:off x="5443776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Extractors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43776" y="5939195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Specialized classes for design aspects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221962"/>
            <a:ext cx="4196358" cy="1669852"/>
          </a:xfrm>
          <a:prstGeom prst="roundRect">
            <a:avLst>
              <a:gd name="adj" fmla="val 2038"/>
            </a:avLst>
          </a:prstGeom>
          <a:solidFill>
            <a:srgbClr val="EAE8F3"/>
          </a:solidFill>
          <a:ln/>
        </p:spPr>
      </p:sp>
      <p:sp>
        <p:nvSpPr>
          <p:cNvPr id="11" name="Text 8"/>
          <p:cNvSpPr/>
          <p:nvPr/>
        </p:nvSpPr>
        <p:spPr>
          <a:xfrm>
            <a:off x="9866948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UI Components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66948" y="5939195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Configuration and output interface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65911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Extraction Capabilities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197418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HTML Structure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33418"/>
            <a:ext cx="42388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DOM-like representation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362" y="3665458"/>
            <a:ext cx="318968" cy="39862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97628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CSS Styles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597628" y="3533418"/>
            <a:ext cx="42389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Complete styling info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86713" y="3665458"/>
            <a:ext cx="318968" cy="39862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597628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Design Tokens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597628" y="5985986"/>
            <a:ext cx="42389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Colors, typography, spacing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6713" y="5327809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2197418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Layout Data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985986"/>
            <a:ext cx="423886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 layout, constraints</a:t>
            </a:r>
            <a:endParaRPr lang="en-US" sz="17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24362" y="5327809"/>
            <a:ext cx="318968" cy="39862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868561"/>
            <a:ext cx="70555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Code Extraction Process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917502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1443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HTML Extraction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2634734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Determine tags and attributes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0190" y="3278386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CSS Extraction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3995618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Convert visual styles to properties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0190" y="4639270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Token Extraction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5356503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Identify reusable design elements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6000155"/>
            <a:ext cx="1134070" cy="136088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754422" y="62269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Layout Analysis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7754422" y="6717387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Map auto layout to CSS flexbox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8873" y="576620"/>
            <a:ext cx="5232678" cy="6540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0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AI Package Format</a:t>
            </a:r>
            <a:endParaRPr lang="en-US" sz="4100" dirty="0"/>
          </a:p>
        </p:txBody>
      </p:sp>
      <p:sp>
        <p:nvSpPr>
          <p:cNvPr id="4" name="Shape 1"/>
          <p:cNvSpPr/>
          <p:nvPr/>
        </p:nvSpPr>
        <p:spPr>
          <a:xfrm>
            <a:off x="6218873" y="1544479"/>
            <a:ext cx="7679055" cy="983456"/>
          </a:xfrm>
          <a:prstGeom prst="roundRect">
            <a:avLst>
              <a:gd name="adj" fmla="val 3192"/>
            </a:avLst>
          </a:prstGeom>
          <a:solidFill>
            <a:srgbClr val="D7D6F5"/>
          </a:solidFill>
          <a:ln/>
        </p:spPr>
      </p:sp>
      <p:sp>
        <p:nvSpPr>
          <p:cNvPr id="5" name="Shape 2"/>
          <p:cNvSpPr/>
          <p:nvPr/>
        </p:nvSpPr>
        <p:spPr>
          <a:xfrm>
            <a:off x="6208514" y="1544479"/>
            <a:ext cx="7699772" cy="983456"/>
          </a:xfrm>
          <a:prstGeom prst="roundRect">
            <a:avLst>
              <a:gd name="adj" fmla="val 3192"/>
            </a:avLst>
          </a:prstGeom>
          <a:solidFill>
            <a:srgbClr val="D7D6F5"/>
          </a:solidFill>
          <a:ln/>
        </p:spPr>
      </p:sp>
      <p:sp>
        <p:nvSpPr>
          <p:cNvPr id="6" name="Text 3"/>
          <p:cNvSpPr/>
          <p:nvPr/>
        </p:nvSpPr>
        <p:spPr>
          <a:xfrm>
            <a:off x="6417707" y="1701403"/>
            <a:ext cx="7281386" cy="669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9495A"/>
                </a:solidFill>
                <a:highlight>
                  <a:srgbClr val="D7D6F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{</a:t>
            </a:r>
            <a:endParaRPr lang="en-US" sz="1600" dirty="0"/>
          </a:p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9495A"/>
                </a:solidFill>
                <a:highlight>
                  <a:srgbClr val="D7D6F5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  "html": "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6218873" y="2763322"/>
            <a:ext cx="7679055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...</a:t>
            </a:r>
            <a:endParaRPr lang="en-US" sz="1600" dirty="0"/>
          </a:p>
        </p:txBody>
      </p:sp>
      <p:sp>
        <p:nvSpPr>
          <p:cNvPr id="8" name="Text 5"/>
          <p:cNvSpPr/>
          <p:nvPr/>
        </p:nvSpPr>
        <p:spPr>
          <a:xfrm>
            <a:off x="6218873" y="3333512"/>
            <a:ext cx="7679055" cy="669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", "css": ".product-card { display: flex; ... }", "designTokens": { "colors": { "primary": "#426B1F" } }, "layout": { "autoLayout": [{ "direction": "row" }] } }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6454259" y="4238506"/>
            <a:ext cx="22860" cy="3414474"/>
          </a:xfrm>
          <a:prstGeom prst="roundRect">
            <a:avLst>
              <a:gd name="adj" fmla="val 137341"/>
            </a:avLst>
          </a:prstGeom>
          <a:solidFill>
            <a:srgbClr val="D0CED9"/>
          </a:solidFill>
          <a:ln/>
        </p:spPr>
      </p:sp>
      <p:sp>
        <p:nvSpPr>
          <p:cNvPr id="10" name="Shape 7"/>
          <p:cNvSpPr/>
          <p:nvPr/>
        </p:nvSpPr>
        <p:spPr>
          <a:xfrm>
            <a:off x="6666845" y="4462463"/>
            <a:ext cx="627817" cy="22860"/>
          </a:xfrm>
          <a:prstGeom prst="roundRect">
            <a:avLst>
              <a:gd name="adj" fmla="val 137341"/>
            </a:avLst>
          </a:prstGeom>
          <a:solidFill>
            <a:srgbClr val="D0CED9"/>
          </a:solidFill>
          <a:ln/>
        </p:spPr>
      </p:sp>
      <p:sp>
        <p:nvSpPr>
          <p:cNvPr id="11" name="Shape 8"/>
          <p:cNvSpPr/>
          <p:nvPr/>
        </p:nvSpPr>
        <p:spPr>
          <a:xfrm>
            <a:off x="6218813" y="4238506"/>
            <a:ext cx="470892" cy="47089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2" name="Text 9"/>
          <p:cNvSpPr/>
          <p:nvPr/>
        </p:nvSpPr>
        <p:spPr>
          <a:xfrm>
            <a:off x="6297275" y="4277678"/>
            <a:ext cx="313849" cy="3924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450" dirty="0"/>
          </a:p>
        </p:txBody>
      </p:sp>
      <p:sp>
        <p:nvSpPr>
          <p:cNvPr id="13" name="Text 10"/>
          <p:cNvSpPr/>
          <p:nvPr/>
        </p:nvSpPr>
        <p:spPr>
          <a:xfrm>
            <a:off x="7500818" y="4310420"/>
            <a:ext cx="2616279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Extract</a:t>
            </a:r>
            <a:endParaRPr lang="en-US" sz="2050" dirty="0"/>
          </a:p>
        </p:txBody>
      </p:sp>
      <p:sp>
        <p:nvSpPr>
          <p:cNvPr id="14" name="Text 11"/>
          <p:cNvSpPr/>
          <p:nvPr/>
        </p:nvSpPr>
        <p:spPr>
          <a:xfrm>
            <a:off x="7500818" y="4762857"/>
            <a:ext cx="6397109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Plugin captures design data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6666845" y="5740122"/>
            <a:ext cx="627817" cy="22860"/>
          </a:xfrm>
          <a:prstGeom prst="roundRect">
            <a:avLst>
              <a:gd name="adj" fmla="val 137341"/>
            </a:avLst>
          </a:prstGeom>
          <a:solidFill>
            <a:srgbClr val="D0CED9"/>
          </a:solidFill>
          <a:ln/>
        </p:spPr>
      </p:sp>
      <p:sp>
        <p:nvSpPr>
          <p:cNvPr id="16" name="Shape 13"/>
          <p:cNvSpPr/>
          <p:nvPr/>
        </p:nvSpPr>
        <p:spPr>
          <a:xfrm>
            <a:off x="6218813" y="5516166"/>
            <a:ext cx="470892" cy="47089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17" name="Text 14"/>
          <p:cNvSpPr/>
          <p:nvPr/>
        </p:nvSpPr>
        <p:spPr>
          <a:xfrm>
            <a:off x="6297275" y="5555337"/>
            <a:ext cx="313849" cy="3924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7500818" y="5588079"/>
            <a:ext cx="2616279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Format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7500818" y="6040517"/>
            <a:ext cx="6397109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Convert to structured JSON</a:t>
            </a:r>
            <a:endParaRPr lang="en-US" sz="1600" dirty="0"/>
          </a:p>
        </p:txBody>
      </p:sp>
      <p:sp>
        <p:nvSpPr>
          <p:cNvPr id="20" name="Shape 17"/>
          <p:cNvSpPr/>
          <p:nvPr/>
        </p:nvSpPr>
        <p:spPr>
          <a:xfrm>
            <a:off x="6666845" y="7017782"/>
            <a:ext cx="627817" cy="22860"/>
          </a:xfrm>
          <a:prstGeom prst="roundRect">
            <a:avLst>
              <a:gd name="adj" fmla="val 137341"/>
            </a:avLst>
          </a:prstGeom>
          <a:solidFill>
            <a:srgbClr val="D0CED9"/>
          </a:solidFill>
          <a:ln/>
        </p:spPr>
      </p:sp>
      <p:sp>
        <p:nvSpPr>
          <p:cNvPr id="21" name="Shape 18"/>
          <p:cNvSpPr/>
          <p:nvPr/>
        </p:nvSpPr>
        <p:spPr>
          <a:xfrm>
            <a:off x="6218813" y="6793825"/>
            <a:ext cx="470892" cy="470892"/>
          </a:xfrm>
          <a:prstGeom prst="roundRect">
            <a:avLst>
              <a:gd name="adj" fmla="val 6667"/>
            </a:avLst>
          </a:prstGeom>
          <a:solidFill>
            <a:srgbClr val="EAE8F3"/>
          </a:solidFill>
          <a:ln/>
        </p:spPr>
      </p:sp>
      <p:sp>
        <p:nvSpPr>
          <p:cNvPr id="22" name="Text 19"/>
          <p:cNvSpPr/>
          <p:nvPr/>
        </p:nvSpPr>
        <p:spPr>
          <a:xfrm>
            <a:off x="6297275" y="6832997"/>
            <a:ext cx="313849" cy="3924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450" dirty="0"/>
          </a:p>
        </p:txBody>
      </p:sp>
      <p:sp>
        <p:nvSpPr>
          <p:cNvPr id="23" name="Text 20"/>
          <p:cNvSpPr/>
          <p:nvPr/>
        </p:nvSpPr>
        <p:spPr>
          <a:xfrm>
            <a:off x="7500818" y="6865739"/>
            <a:ext cx="2616279" cy="3269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Process</a:t>
            </a:r>
            <a:endParaRPr lang="en-US" sz="2050" dirty="0"/>
          </a:p>
        </p:txBody>
      </p:sp>
      <p:sp>
        <p:nvSpPr>
          <p:cNvPr id="24" name="Text 21"/>
          <p:cNvSpPr/>
          <p:nvPr/>
        </p:nvSpPr>
        <p:spPr>
          <a:xfrm>
            <a:off x="7500818" y="7318177"/>
            <a:ext cx="6397109" cy="3348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LLM generates code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9864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403CCF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Benefits For Teams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661047"/>
            <a:ext cx="4158615" cy="257020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5147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Developers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6005155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Less tedious work, focus on logic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2661047"/>
            <a:ext cx="4158615" cy="257020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55147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Designers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6005155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More iterations, guaranteed implementation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2661047"/>
            <a:ext cx="4158615" cy="257020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55147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9495A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Tech Leaders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6005155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9495A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Reduced debt, better resource planning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Custom</PresentationFormat>
  <Paragraphs>56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Libre Baskerville</vt:lpstr>
      <vt:lpstr>Consolas</vt:lpstr>
      <vt:lpstr>Open Sans</vt:lpstr>
      <vt:lpstr>Open Sans Bold</vt:lpstr>
      <vt:lpstr>Open Sans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Priyanka Kumari</cp:lastModifiedBy>
  <cp:revision>2</cp:revision>
  <dcterms:created xsi:type="dcterms:W3CDTF">2025-05-02T09:33:07Z</dcterms:created>
  <dcterms:modified xsi:type="dcterms:W3CDTF">2025-05-02T09:34:32Z</dcterms:modified>
</cp:coreProperties>
</file>