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750B-C3F9-4ED1-A49A-68993631701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A7263-1CE6-401F-8091-65D4D457A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1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A7263-1CE6-401F-8091-65D4D457A0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6036C-C688-4145-BAD2-96D5B30E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41FAD8-C18D-3F97-409A-D05D66E5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AADD7-890F-206A-9D63-6E66BFB6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80609-D18F-ED1C-CC00-97A4B3EA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A1BEB-4A09-FCAE-BB9B-8F0F9B4E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C207-604F-DB1F-83A1-3A3018C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C00783-2776-421B-24FC-7C4D327F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50A5-A94B-1A08-4174-504D9009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D6932-0521-B8F0-1A02-7FEBA4E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2925E-55B5-4E7B-A97B-24798E86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148A0C-F1B7-A206-20C6-A6476FA5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EB60A-F68A-7F41-860B-1DDC8127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0E881-21F3-DF3C-5814-F328FA34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73180-9D7D-C5BA-8292-78826D62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D501-2FDF-DA43-C0D7-F90D983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61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500FD-2F8E-17F5-D2B8-32244E6A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894BC-E8AD-9572-73EF-CE5A06C2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78D7-0D9E-B020-8693-68069331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61F19-6F05-ED7B-8152-C9273ED5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96727-C9A6-78C1-DD06-0E545A6B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C61FF-C58E-6DAD-B06B-068E198E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D8E089-8550-A1F3-8067-1C6E95A9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DF5BB-E806-6AD0-B7FB-0A26524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D499A-398D-2444-AED7-1E88770C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A400B-77E0-4916-3F43-5F99763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1B4E-9754-DFD5-3F93-552D54A4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CD864-E812-5105-49B3-9B2BC284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0303F-7ABF-D03A-838E-8EAD54FC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6A33C0-B2FA-4578-6D9F-F7A97CC3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04845-8B69-7195-4F73-9AE08C8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E913F8-B5DB-1048-0235-F818B62E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F3A96-E9B1-EA06-8988-C9783EC1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0E120-90F3-BBE8-F908-55D8635E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FD32D-6CCA-4175-DA1F-7E755BE17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1EA850-513E-4145-D6CC-CCCAF9E30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31AC40-2450-1394-46D0-4DDC1951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36CDF5-245B-B6D2-C906-1ECA783A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99C900-3E4C-5220-6297-0CBC5BAF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B6E51A-E94C-6C73-FD7A-52CB487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AFC62-A611-26AE-32ED-B095B0F8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64B0B6-577B-F8AF-CE63-E1BEC22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524BC2-BD93-3282-55C6-5AC3ECEC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67BA2-0BD5-F46D-017D-0D6149D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B0D04C-22C6-B45B-7DC9-70267AB3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5655C7-9CAF-9B3F-8A84-5555F794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0ED72E-C43E-5FE4-8CAB-59568718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E2768-921A-C2AD-22E3-BD70035E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5C990-F5C8-6B84-D1A6-DFD4A489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F6D90-4E74-E0A5-BFDE-8837F106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E06DA-A762-9104-35C7-6531182E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AC53EA-7FAF-F006-7F9A-59506E74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BEE1C-C57F-DEE1-4B68-C335DE3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D8D40-5278-A640-166F-C9B282BD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7A0021-DBDF-EF2A-D1B2-97820A20D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499537-A864-F546-2BAC-C1664980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E236A-1707-5E14-FB72-73404F1D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41398-5AF8-81FB-6F18-0CACA210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104815-446A-669A-C0DF-599E8A64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5D091-CA12-1BE2-2262-94716382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CD0FF8-EA35-4BFB-FF2C-1AA64FFC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64C91-E5F9-46AA-E43C-FBB3A5C0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6838-3598-46E2-AB6A-ECA96EC7F51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2737C-17A8-A388-11DC-139C880F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550CF-0D68-4994-D66C-A7318A7F9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554-1713-4C4B-B887-C3A94D68B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Рисунок 59" descr="Что такое бинарный код и как измеряется информация | Java медитация | Дзен">
            <a:extLst>
              <a:ext uri="{FF2B5EF4-FFF2-40B4-BE49-F238E27FC236}">
                <a16:creationId xmlns:a16="http://schemas.microsoft.com/office/drawing/2014/main" id="{F8E2013E-E63F-C81A-B1D9-DF0379C1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14963" r="398" b="27989"/>
          <a:stretch>
            <a:fillRect/>
          </a:stretch>
        </p:blipFill>
        <p:spPr bwMode="auto">
          <a:xfrm>
            <a:off x="265995" y="124010"/>
            <a:ext cx="11629363" cy="3757152"/>
          </a:xfrm>
          <a:custGeom>
            <a:avLst/>
            <a:gdLst/>
            <a:ahLst/>
            <a:cxnLst/>
            <a:rect l="l" t="t" r="r" b="b"/>
            <a:pathLst>
              <a:path w="11629363" h="3757152">
                <a:moveTo>
                  <a:pt x="6080000" y="3203368"/>
                </a:moveTo>
                <a:cubicBezTo>
                  <a:pt x="6053592" y="3218384"/>
                  <a:pt x="6033915" y="3236248"/>
                  <a:pt x="6020971" y="3256960"/>
                </a:cubicBezTo>
                <a:cubicBezTo>
                  <a:pt x="6008026" y="3277672"/>
                  <a:pt x="6001553" y="3301231"/>
                  <a:pt x="6001553" y="3327639"/>
                </a:cubicBezTo>
                <a:cubicBezTo>
                  <a:pt x="6001553" y="3371652"/>
                  <a:pt x="6020453" y="3409451"/>
                  <a:pt x="6058252" y="3441037"/>
                </a:cubicBezTo>
                <a:cubicBezTo>
                  <a:pt x="6096051" y="3472623"/>
                  <a:pt x="6141876" y="3488415"/>
                  <a:pt x="6195728" y="3488415"/>
                </a:cubicBezTo>
                <a:cubicBezTo>
                  <a:pt x="6220582" y="3488415"/>
                  <a:pt x="6245048" y="3484791"/>
                  <a:pt x="6269125" y="3477542"/>
                </a:cubicBezTo>
                <a:cubicBezTo>
                  <a:pt x="6293203" y="3470293"/>
                  <a:pt x="6317669" y="3459160"/>
                  <a:pt x="6342523" y="3444144"/>
                </a:cubicBezTo>
                <a:close/>
                <a:moveTo>
                  <a:pt x="8559848" y="2922203"/>
                </a:moveTo>
                <a:lnTo>
                  <a:pt x="8413052" y="3326086"/>
                </a:lnTo>
                <a:lnTo>
                  <a:pt x="8698100" y="3326086"/>
                </a:lnTo>
                <a:close/>
                <a:moveTo>
                  <a:pt x="9807014" y="2820456"/>
                </a:moveTo>
                <a:lnTo>
                  <a:pt x="9807014" y="3068222"/>
                </a:lnTo>
                <a:lnTo>
                  <a:pt x="10050897" y="3068222"/>
                </a:lnTo>
                <a:cubicBezTo>
                  <a:pt x="10123389" y="3068222"/>
                  <a:pt x="10173486" y="3059032"/>
                  <a:pt x="10201188" y="3040650"/>
                </a:cubicBezTo>
                <a:cubicBezTo>
                  <a:pt x="10228889" y="3022268"/>
                  <a:pt x="10242741" y="2990294"/>
                  <a:pt x="10242741" y="2944728"/>
                </a:cubicBezTo>
                <a:cubicBezTo>
                  <a:pt x="10242741" y="2898644"/>
                  <a:pt x="10228889" y="2866411"/>
                  <a:pt x="10201188" y="2848029"/>
                </a:cubicBezTo>
                <a:cubicBezTo>
                  <a:pt x="10173486" y="2829647"/>
                  <a:pt x="10123389" y="2820456"/>
                  <a:pt x="10050897" y="2820456"/>
                </a:cubicBezTo>
                <a:close/>
                <a:moveTo>
                  <a:pt x="6292815" y="2759874"/>
                </a:moveTo>
                <a:cubicBezTo>
                  <a:pt x="6261229" y="2759874"/>
                  <a:pt x="6236893" y="2765052"/>
                  <a:pt x="6219805" y="2775408"/>
                </a:cubicBezTo>
                <a:cubicBezTo>
                  <a:pt x="6202718" y="2785764"/>
                  <a:pt x="6194174" y="2800780"/>
                  <a:pt x="6194174" y="2820456"/>
                </a:cubicBezTo>
                <a:cubicBezTo>
                  <a:pt x="6194174" y="2837543"/>
                  <a:pt x="6201941" y="2855149"/>
                  <a:pt x="6217475" y="2873271"/>
                </a:cubicBezTo>
                <a:cubicBezTo>
                  <a:pt x="6233009" y="2891394"/>
                  <a:pt x="6256051" y="2909776"/>
                  <a:pt x="6286601" y="2928417"/>
                </a:cubicBezTo>
                <a:cubicBezTo>
                  <a:pt x="6321293" y="2917025"/>
                  <a:pt x="6347701" y="2902786"/>
                  <a:pt x="6365825" y="2885699"/>
                </a:cubicBezTo>
                <a:cubicBezTo>
                  <a:pt x="6383948" y="2868611"/>
                  <a:pt x="6393009" y="2849453"/>
                  <a:pt x="6393009" y="2828223"/>
                </a:cubicBezTo>
                <a:cubicBezTo>
                  <a:pt x="6393009" y="2807511"/>
                  <a:pt x="6383948" y="2790942"/>
                  <a:pt x="6365825" y="2778514"/>
                </a:cubicBezTo>
                <a:cubicBezTo>
                  <a:pt x="6347701" y="2766087"/>
                  <a:pt x="6323365" y="2759874"/>
                  <a:pt x="6292815" y="2759874"/>
                </a:cubicBezTo>
                <a:close/>
                <a:moveTo>
                  <a:pt x="10838342" y="2573467"/>
                </a:moveTo>
                <a:lnTo>
                  <a:pt x="11283389" y="2573467"/>
                </a:lnTo>
                <a:lnTo>
                  <a:pt x="11283389" y="3722201"/>
                </a:lnTo>
                <a:lnTo>
                  <a:pt x="10838342" y="3722201"/>
                </a:lnTo>
                <a:close/>
                <a:moveTo>
                  <a:pt x="9361967" y="2573467"/>
                </a:moveTo>
                <a:lnTo>
                  <a:pt x="10220993" y="2573467"/>
                </a:lnTo>
                <a:cubicBezTo>
                  <a:pt x="10383582" y="2573467"/>
                  <a:pt x="10509019" y="2605958"/>
                  <a:pt x="10597303" y="2670942"/>
                </a:cubicBezTo>
                <a:cubicBezTo>
                  <a:pt x="10685587" y="2735926"/>
                  <a:pt x="10729730" y="2827705"/>
                  <a:pt x="10729730" y="2946281"/>
                </a:cubicBezTo>
                <a:cubicBezTo>
                  <a:pt x="10729730" y="3064339"/>
                  <a:pt x="10685587" y="3155860"/>
                  <a:pt x="10597303" y="3220843"/>
                </a:cubicBezTo>
                <a:cubicBezTo>
                  <a:pt x="10509019" y="3285827"/>
                  <a:pt x="10383582" y="3318319"/>
                  <a:pt x="10220993" y="3318319"/>
                </a:cubicBezTo>
                <a:lnTo>
                  <a:pt x="9807014" y="3318319"/>
                </a:lnTo>
                <a:lnTo>
                  <a:pt x="9807014" y="3722201"/>
                </a:lnTo>
                <a:lnTo>
                  <a:pt x="9361967" y="3722201"/>
                </a:lnTo>
                <a:close/>
                <a:moveTo>
                  <a:pt x="8288004" y="2573467"/>
                </a:moveTo>
                <a:lnTo>
                  <a:pt x="8852662" y="2573467"/>
                </a:lnTo>
                <a:lnTo>
                  <a:pt x="9317127" y="3722201"/>
                </a:lnTo>
                <a:lnTo>
                  <a:pt x="8834798" y="3722201"/>
                </a:lnTo>
                <a:lnTo>
                  <a:pt x="8796740" y="3609580"/>
                </a:lnTo>
                <a:lnTo>
                  <a:pt x="8308198" y="3609580"/>
                </a:lnTo>
                <a:lnTo>
                  <a:pt x="8267033" y="3722201"/>
                </a:lnTo>
                <a:lnTo>
                  <a:pt x="7790141" y="3722201"/>
                </a:lnTo>
                <a:close/>
                <a:moveTo>
                  <a:pt x="3542192" y="2573467"/>
                </a:moveTo>
                <a:lnTo>
                  <a:pt x="4759277" y="2573467"/>
                </a:lnTo>
                <a:lnTo>
                  <a:pt x="4759277" y="2855407"/>
                </a:lnTo>
                <a:lnTo>
                  <a:pt x="3987240" y="2855407"/>
                </a:lnTo>
                <a:lnTo>
                  <a:pt x="3987240" y="2992106"/>
                </a:lnTo>
                <a:lnTo>
                  <a:pt x="4612480" y="2992106"/>
                </a:lnTo>
                <a:lnTo>
                  <a:pt x="4612480" y="3275600"/>
                </a:lnTo>
                <a:lnTo>
                  <a:pt x="3987240" y="3275600"/>
                </a:lnTo>
                <a:lnTo>
                  <a:pt x="3987240" y="3426280"/>
                </a:lnTo>
                <a:lnTo>
                  <a:pt x="4797334" y="3426280"/>
                </a:lnTo>
                <a:lnTo>
                  <a:pt x="4797334" y="3722201"/>
                </a:lnTo>
                <a:lnTo>
                  <a:pt x="3542192" y="3722201"/>
                </a:lnTo>
                <a:close/>
                <a:moveTo>
                  <a:pt x="2171700" y="2573467"/>
                </a:moveTo>
                <a:lnTo>
                  <a:pt x="3449366" y="2573467"/>
                </a:lnTo>
                <a:lnTo>
                  <a:pt x="3449366" y="2864728"/>
                </a:lnTo>
                <a:lnTo>
                  <a:pt x="3032280" y="2864728"/>
                </a:lnTo>
                <a:lnTo>
                  <a:pt x="3032280" y="3722201"/>
                </a:lnTo>
                <a:lnTo>
                  <a:pt x="2587232" y="3722201"/>
                </a:lnTo>
                <a:lnTo>
                  <a:pt x="2587232" y="2864728"/>
                </a:lnTo>
                <a:lnTo>
                  <a:pt x="2171700" y="2864728"/>
                </a:lnTo>
                <a:close/>
                <a:moveTo>
                  <a:pt x="1637193" y="2573467"/>
                </a:moveTo>
                <a:lnTo>
                  <a:pt x="2082240" y="2573467"/>
                </a:lnTo>
                <a:lnTo>
                  <a:pt x="2082240" y="3722201"/>
                </a:lnTo>
                <a:lnTo>
                  <a:pt x="1637193" y="3722201"/>
                </a:lnTo>
                <a:close/>
                <a:moveTo>
                  <a:pt x="6256310" y="2553273"/>
                </a:moveTo>
                <a:cubicBezTo>
                  <a:pt x="6410613" y="2553273"/>
                  <a:pt x="6530096" y="2577997"/>
                  <a:pt x="6614756" y="2627447"/>
                </a:cubicBezTo>
                <a:cubicBezTo>
                  <a:pt x="6699416" y="2676897"/>
                  <a:pt x="6741746" y="2746411"/>
                  <a:pt x="6741746" y="2835990"/>
                </a:cubicBezTo>
                <a:cubicBezTo>
                  <a:pt x="6741746" y="2905375"/>
                  <a:pt x="6717539" y="2961038"/>
                  <a:pt x="6669125" y="3002980"/>
                </a:cubicBezTo>
                <a:cubicBezTo>
                  <a:pt x="6620710" y="3044921"/>
                  <a:pt x="6550419" y="3071070"/>
                  <a:pt x="6458252" y="3081426"/>
                </a:cubicBezTo>
                <a:lnTo>
                  <a:pt x="6652426" y="3253076"/>
                </a:lnTo>
                <a:cubicBezTo>
                  <a:pt x="6693850" y="3227704"/>
                  <a:pt x="6734756" y="3196248"/>
                  <a:pt x="6775144" y="3158707"/>
                </a:cubicBezTo>
                <a:cubicBezTo>
                  <a:pt x="6815532" y="3121167"/>
                  <a:pt x="6854107" y="3078319"/>
                  <a:pt x="6890872" y="3030164"/>
                </a:cubicBezTo>
                <a:lnTo>
                  <a:pt x="7085046" y="3203368"/>
                </a:lnTo>
                <a:cubicBezTo>
                  <a:pt x="7055532" y="3244791"/>
                  <a:pt x="7022392" y="3284403"/>
                  <a:pt x="6985629" y="3322202"/>
                </a:cubicBezTo>
                <a:cubicBezTo>
                  <a:pt x="6948864" y="3360002"/>
                  <a:pt x="6907182" y="3397283"/>
                  <a:pt x="6860581" y="3434047"/>
                </a:cubicBezTo>
                <a:lnTo>
                  <a:pt x="7180580" y="3722201"/>
                </a:lnTo>
                <a:lnTo>
                  <a:pt x="6639999" y="3722201"/>
                </a:lnTo>
                <a:lnTo>
                  <a:pt x="6549125" y="3632881"/>
                </a:lnTo>
                <a:cubicBezTo>
                  <a:pt x="6482329" y="3674823"/>
                  <a:pt x="6408543" y="3706020"/>
                  <a:pt x="6327766" y="3726473"/>
                </a:cubicBezTo>
                <a:cubicBezTo>
                  <a:pt x="6246990" y="3746926"/>
                  <a:pt x="6157929" y="3757152"/>
                  <a:pt x="6060582" y="3757152"/>
                </a:cubicBezTo>
                <a:cubicBezTo>
                  <a:pt x="5912493" y="3757152"/>
                  <a:pt x="5793270" y="3722331"/>
                  <a:pt x="5702913" y="3652687"/>
                </a:cubicBezTo>
                <a:cubicBezTo>
                  <a:pt x="5612557" y="3583043"/>
                  <a:pt x="5567380" y="3492299"/>
                  <a:pt x="5567380" y="3380454"/>
                </a:cubicBezTo>
                <a:cubicBezTo>
                  <a:pt x="5567380" y="3288287"/>
                  <a:pt x="5595858" y="3210617"/>
                  <a:pt x="5652817" y="3147445"/>
                </a:cubicBezTo>
                <a:cubicBezTo>
                  <a:pt x="5709775" y="3084274"/>
                  <a:pt x="5787962" y="3044145"/>
                  <a:pt x="5887379" y="3027057"/>
                </a:cubicBezTo>
                <a:cubicBezTo>
                  <a:pt x="5855275" y="3005310"/>
                  <a:pt x="5830809" y="2978125"/>
                  <a:pt x="5813981" y="2945504"/>
                </a:cubicBezTo>
                <a:cubicBezTo>
                  <a:pt x="5797153" y="2912883"/>
                  <a:pt x="5788738" y="2876378"/>
                  <a:pt x="5788738" y="2835990"/>
                </a:cubicBezTo>
                <a:cubicBezTo>
                  <a:pt x="5788738" y="2744858"/>
                  <a:pt x="5828998" y="2674955"/>
                  <a:pt x="5909515" y="2626282"/>
                </a:cubicBezTo>
                <a:cubicBezTo>
                  <a:pt x="5990032" y="2577609"/>
                  <a:pt x="6105631" y="2553273"/>
                  <a:pt x="6256310" y="2553273"/>
                </a:cubicBezTo>
                <a:close/>
                <a:moveTo>
                  <a:pt x="725434" y="2543175"/>
                </a:moveTo>
                <a:cubicBezTo>
                  <a:pt x="964657" y="2543175"/>
                  <a:pt x="1142520" y="2572690"/>
                  <a:pt x="1259025" y="2631719"/>
                </a:cubicBezTo>
                <a:cubicBezTo>
                  <a:pt x="1375529" y="2690748"/>
                  <a:pt x="1438442" y="2782657"/>
                  <a:pt x="1447762" y="2907446"/>
                </a:cubicBezTo>
                <a:lnTo>
                  <a:pt x="930482" y="2907446"/>
                </a:lnTo>
                <a:cubicBezTo>
                  <a:pt x="924786" y="2871200"/>
                  <a:pt x="903039" y="2843887"/>
                  <a:pt x="865239" y="2825505"/>
                </a:cubicBezTo>
                <a:cubicBezTo>
                  <a:pt x="827440" y="2807123"/>
                  <a:pt x="774366" y="2797932"/>
                  <a:pt x="706017" y="2797932"/>
                </a:cubicBezTo>
                <a:cubicBezTo>
                  <a:pt x="656308" y="2797932"/>
                  <a:pt x="617214" y="2804793"/>
                  <a:pt x="588735" y="2818514"/>
                </a:cubicBezTo>
                <a:cubicBezTo>
                  <a:pt x="560257" y="2832236"/>
                  <a:pt x="546017" y="2850747"/>
                  <a:pt x="546017" y="2874048"/>
                </a:cubicBezTo>
                <a:cubicBezTo>
                  <a:pt x="546017" y="2895796"/>
                  <a:pt x="557020" y="2912365"/>
                  <a:pt x="579027" y="2923757"/>
                </a:cubicBezTo>
                <a:cubicBezTo>
                  <a:pt x="601033" y="2935148"/>
                  <a:pt x="646729" y="2945763"/>
                  <a:pt x="716114" y="2955601"/>
                </a:cubicBezTo>
                <a:lnTo>
                  <a:pt x="1121549" y="3013077"/>
                </a:lnTo>
                <a:cubicBezTo>
                  <a:pt x="1248410" y="3031200"/>
                  <a:pt x="1343167" y="3068093"/>
                  <a:pt x="1405820" y="3123756"/>
                </a:cubicBezTo>
                <a:cubicBezTo>
                  <a:pt x="1468474" y="3179420"/>
                  <a:pt x="1499801" y="3254371"/>
                  <a:pt x="1499801" y="3348610"/>
                </a:cubicBezTo>
                <a:cubicBezTo>
                  <a:pt x="1499801" y="3489451"/>
                  <a:pt x="1437147" y="3592752"/>
                  <a:pt x="1311840" y="3658512"/>
                </a:cubicBezTo>
                <a:cubicBezTo>
                  <a:pt x="1186533" y="3724272"/>
                  <a:pt x="988993" y="3757152"/>
                  <a:pt x="719220" y="3757152"/>
                </a:cubicBezTo>
                <a:cubicBezTo>
                  <a:pt x="504852" y="3757152"/>
                  <a:pt x="340322" y="3724013"/>
                  <a:pt x="225630" y="3657735"/>
                </a:cubicBezTo>
                <a:cubicBezTo>
                  <a:pt x="110937" y="3591457"/>
                  <a:pt x="52815" y="3496441"/>
                  <a:pt x="51261" y="3372687"/>
                </a:cubicBezTo>
                <a:lnTo>
                  <a:pt x="590289" y="3371911"/>
                </a:lnTo>
                <a:cubicBezTo>
                  <a:pt x="594431" y="3402979"/>
                  <a:pt x="613849" y="3426927"/>
                  <a:pt x="648541" y="3443755"/>
                </a:cubicBezTo>
                <a:cubicBezTo>
                  <a:pt x="683234" y="3460584"/>
                  <a:pt x="730612" y="3468998"/>
                  <a:pt x="790677" y="3468998"/>
                </a:cubicBezTo>
                <a:cubicBezTo>
                  <a:pt x="850741" y="3468998"/>
                  <a:pt x="895660" y="3462137"/>
                  <a:pt x="925434" y="3448415"/>
                </a:cubicBezTo>
                <a:cubicBezTo>
                  <a:pt x="955207" y="3434694"/>
                  <a:pt x="970093" y="3414111"/>
                  <a:pt x="970093" y="3386668"/>
                </a:cubicBezTo>
                <a:cubicBezTo>
                  <a:pt x="970093" y="3362332"/>
                  <a:pt x="957149" y="3342785"/>
                  <a:pt x="931259" y="3328027"/>
                </a:cubicBezTo>
                <a:cubicBezTo>
                  <a:pt x="905369" y="3313270"/>
                  <a:pt x="865498" y="3302526"/>
                  <a:pt x="811648" y="3295794"/>
                </a:cubicBezTo>
                <a:lnTo>
                  <a:pt x="479221" y="3254630"/>
                </a:lnTo>
                <a:cubicBezTo>
                  <a:pt x="341487" y="3238060"/>
                  <a:pt x="237798" y="3201037"/>
                  <a:pt x="168154" y="3143562"/>
                </a:cubicBezTo>
                <a:cubicBezTo>
                  <a:pt x="98510" y="3086086"/>
                  <a:pt x="63688" y="3009193"/>
                  <a:pt x="63688" y="2912883"/>
                </a:cubicBezTo>
                <a:cubicBezTo>
                  <a:pt x="63688" y="2784469"/>
                  <a:pt x="116374" y="2690748"/>
                  <a:pt x="221746" y="2631719"/>
                </a:cubicBezTo>
                <a:cubicBezTo>
                  <a:pt x="327118" y="2572690"/>
                  <a:pt x="495014" y="2543175"/>
                  <a:pt x="725434" y="2543175"/>
                </a:cubicBezTo>
                <a:close/>
                <a:moveTo>
                  <a:pt x="1301190" y="1970513"/>
                </a:moveTo>
                <a:lnTo>
                  <a:pt x="1301190" y="2159250"/>
                </a:lnTo>
                <a:lnTo>
                  <a:pt x="1616529" y="2159250"/>
                </a:lnTo>
                <a:cubicBezTo>
                  <a:pt x="1689020" y="2159250"/>
                  <a:pt x="1736011" y="2152519"/>
                  <a:pt x="1757499" y="2139056"/>
                </a:cubicBezTo>
                <a:cubicBezTo>
                  <a:pt x="1778988" y="2125593"/>
                  <a:pt x="1789732" y="2101257"/>
                  <a:pt x="1789732" y="2066046"/>
                </a:cubicBezTo>
                <a:cubicBezTo>
                  <a:pt x="1789732" y="2029800"/>
                  <a:pt x="1778599" y="2004817"/>
                  <a:pt x="1756334" y="1991095"/>
                </a:cubicBezTo>
                <a:cubicBezTo>
                  <a:pt x="1734069" y="1977374"/>
                  <a:pt x="1687467" y="1970513"/>
                  <a:pt x="1616529" y="1970513"/>
                </a:cubicBezTo>
                <a:close/>
                <a:moveTo>
                  <a:pt x="95533" y="1844688"/>
                </a:moveTo>
                <a:lnTo>
                  <a:pt x="672619" y="1844688"/>
                </a:lnTo>
                <a:lnTo>
                  <a:pt x="672619" y="2156143"/>
                </a:lnTo>
                <a:lnTo>
                  <a:pt x="95533" y="2156143"/>
                </a:lnTo>
                <a:close/>
                <a:moveTo>
                  <a:pt x="1301190" y="1565854"/>
                </a:moveTo>
                <a:lnTo>
                  <a:pt x="1301190" y="1728183"/>
                </a:lnTo>
                <a:lnTo>
                  <a:pt x="1600218" y="1728183"/>
                </a:lnTo>
                <a:cubicBezTo>
                  <a:pt x="1664943" y="1728183"/>
                  <a:pt x="1706885" y="1722358"/>
                  <a:pt x="1726043" y="1710708"/>
                </a:cubicBezTo>
                <a:cubicBezTo>
                  <a:pt x="1745201" y="1699057"/>
                  <a:pt x="1754781" y="1677957"/>
                  <a:pt x="1754781" y="1647407"/>
                </a:cubicBezTo>
                <a:cubicBezTo>
                  <a:pt x="1754781" y="1616339"/>
                  <a:pt x="1745978" y="1594980"/>
                  <a:pt x="1728373" y="1583329"/>
                </a:cubicBezTo>
                <a:cubicBezTo>
                  <a:pt x="1710768" y="1571679"/>
                  <a:pt x="1668050" y="1565854"/>
                  <a:pt x="1600218" y="1565854"/>
                </a:cubicBezTo>
                <a:close/>
                <a:moveTo>
                  <a:pt x="3124260" y="1561194"/>
                </a:moveTo>
                <a:cubicBezTo>
                  <a:pt x="3028985" y="1561194"/>
                  <a:pt x="2956105" y="1587860"/>
                  <a:pt x="2905619" y="1641193"/>
                </a:cubicBezTo>
                <a:cubicBezTo>
                  <a:pt x="2855134" y="1694527"/>
                  <a:pt x="2829892" y="1771420"/>
                  <a:pt x="2829892" y="1871872"/>
                </a:cubicBezTo>
                <a:cubicBezTo>
                  <a:pt x="2829892" y="1971807"/>
                  <a:pt x="2855134" y="2048182"/>
                  <a:pt x="2905619" y="2100998"/>
                </a:cubicBezTo>
                <a:cubicBezTo>
                  <a:pt x="2956105" y="2153813"/>
                  <a:pt x="3028985" y="2180221"/>
                  <a:pt x="3124260" y="2180221"/>
                </a:cubicBezTo>
                <a:cubicBezTo>
                  <a:pt x="3219535" y="2180221"/>
                  <a:pt x="3292415" y="2153813"/>
                  <a:pt x="3342900" y="2100998"/>
                </a:cubicBezTo>
                <a:cubicBezTo>
                  <a:pt x="3393385" y="2048182"/>
                  <a:pt x="3418628" y="1971807"/>
                  <a:pt x="3418628" y="1871872"/>
                </a:cubicBezTo>
                <a:cubicBezTo>
                  <a:pt x="3418628" y="1771420"/>
                  <a:pt x="3393385" y="1694527"/>
                  <a:pt x="3342900" y="1641193"/>
                </a:cubicBezTo>
                <a:cubicBezTo>
                  <a:pt x="3292415" y="1587860"/>
                  <a:pt x="3219535" y="1561194"/>
                  <a:pt x="3124260" y="1561194"/>
                </a:cubicBezTo>
                <a:close/>
                <a:moveTo>
                  <a:pt x="6427602" y="1497504"/>
                </a:moveTo>
                <a:lnTo>
                  <a:pt x="6645077" y="1497504"/>
                </a:lnTo>
                <a:lnTo>
                  <a:pt x="6645077" y="1864882"/>
                </a:lnTo>
                <a:lnTo>
                  <a:pt x="7001581" y="1864882"/>
                </a:lnTo>
                <a:lnTo>
                  <a:pt x="7001581" y="2076920"/>
                </a:lnTo>
                <a:lnTo>
                  <a:pt x="6645077" y="2076920"/>
                </a:lnTo>
                <a:lnTo>
                  <a:pt x="6645077" y="2445851"/>
                </a:lnTo>
                <a:lnTo>
                  <a:pt x="6427602" y="2445851"/>
                </a:lnTo>
                <a:lnTo>
                  <a:pt x="6427602" y="2076920"/>
                </a:lnTo>
                <a:lnTo>
                  <a:pt x="6071098" y="2076920"/>
                </a:lnTo>
                <a:lnTo>
                  <a:pt x="6071098" y="1864882"/>
                </a:lnTo>
                <a:lnTo>
                  <a:pt x="6427602" y="1864882"/>
                </a:lnTo>
                <a:close/>
                <a:moveTo>
                  <a:pt x="3924300" y="1297117"/>
                </a:moveTo>
                <a:lnTo>
                  <a:pt x="5201966" y="1297117"/>
                </a:lnTo>
                <a:lnTo>
                  <a:pt x="5201966" y="1588378"/>
                </a:lnTo>
                <a:lnTo>
                  <a:pt x="4784879" y="1588378"/>
                </a:lnTo>
                <a:lnTo>
                  <a:pt x="4784879" y="2445851"/>
                </a:lnTo>
                <a:lnTo>
                  <a:pt x="4339832" y="2445851"/>
                </a:lnTo>
                <a:lnTo>
                  <a:pt x="4339832" y="1588378"/>
                </a:lnTo>
                <a:lnTo>
                  <a:pt x="3924300" y="1588378"/>
                </a:lnTo>
                <a:close/>
                <a:moveTo>
                  <a:pt x="856143" y="1297117"/>
                </a:moveTo>
                <a:lnTo>
                  <a:pt x="1780412" y="1297117"/>
                </a:lnTo>
                <a:cubicBezTo>
                  <a:pt x="1940929" y="1297117"/>
                  <a:pt x="2054456" y="1319253"/>
                  <a:pt x="2120994" y="1363524"/>
                </a:cubicBezTo>
                <a:cubicBezTo>
                  <a:pt x="2187530" y="1407796"/>
                  <a:pt x="2220799" y="1481194"/>
                  <a:pt x="2220799" y="1583718"/>
                </a:cubicBezTo>
                <a:cubicBezTo>
                  <a:pt x="2220799" y="1640158"/>
                  <a:pt x="2207854" y="1689607"/>
                  <a:pt x="2181964" y="1732067"/>
                </a:cubicBezTo>
                <a:cubicBezTo>
                  <a:pt x="2156074" y="1774526"/>
                  <a:pt x="2118016" y="1808960"/>
                  <a:pt x="2067790" y="1835368"/>
                </a:cubicBezTo>
                <a:cubicBezTo>
                  <a:pt x="2134068" y="1856597"/>
                  <a:pt x="2184035" y="1891160"/>
                  <a:pt x="2217692" y="1939057"/>
                </a:cubicBezTo>
                <a:cubicBezTo>
                  <a:pt x="2251349" y="1986953"/>
                  <a:pt x="2268177" y="2046629"/>
                  <a:pt x="2268177" y="2118085"/>
                </a:cubicBezTo>
                <a:cubicBezTo>
                  <a:pt x="2268177" y="2227340"/>
                  <a:pt x="2232449" y="2309282"/>
                  <a:pt x="2160993" y="2363910"/>
                </a:cubicBezTo>
                <a:cubicBezTo>
                  <a:pt x="2089537" y="2418537"/>
                  <a:pt x="1982094" y="2445851"/>
                  <a:pt x="1838664" y="2445851"/>
                </a:cubicBezTo>
                <a:lnTo>
                  <a:pt x="856143" y="2445851"/>
                </a:lnTo>
                <a:close/>
                <a:moveTo>
                  <a:pt x="3124260" y="1266826"/>
                </a:moveTo>
                <a:cubicBezTo>
                  <a:pt x="3379534" y="1266826"/>
                  <a:pt x="3572155" y="1317699"/>
                  <a:pt x="3702122" y="1419446"/>
                </a:cubicBezTo>
                <a:cubicBezTo>
                  <a:pt x="3832090" y="1521194"/>
                  <a:pt x="3897073" y="1672002"/>
                  <a:pt x="3897073" y="1871872"/>
                </a:cubicBezTo>
                <a:cubicBezTo>
                  <a:pt x="3897073" y="2071224"/>
                  <a:pt x="3832090" y="2221774"/>
                  <a:pt x="3702122" y="2323521"/>
                </a:cubicBezTo>
                <a:cubicBezTo>
                  <a:pt x="3572155" y="2425269"/>
                  <a:pt x="3379534" y="2476142"/>
                  <a:pt x="3124260" y="2476142"/>
                </a:cubicBezTo>
                <a:cubicBezTo>
                  <a:pt x="2868986" y="2476142"/>
                  <a:pt x="2676365" y="2425269"/>
                  <a:pt x="2546398" y="2323521"/>
                </a:cubicBezTo>
                <a:cubicBezTo>
                  <a:pt x="2416430" y="2221774"/>
                  <a:pt x="2351447" y="2071224"/>
                  <a:pt x="2351447" y="1871872"/>
                </a:cubicBezTo>
                <a:cubicBezTo>
                  <a:pt x="2351447" y="1672002"/>
                  <a:pt x="2416430" y="1521194"/>
                  <a:pt x="2546398" y="1419446"/>
                </a:cubicBezTo>
                <a:cubicBezTo>
                  <a:pt x="2676365" y="1317699"/>
                  <a:pt x="2868986" y="1266826"/>
                  <a:pt x="3124260" y="1266826"/>
                </a:cubicBezTo>
                <a:close/>
                <a:moveTo>
                  <a:pt x="9112298" y="379029"/>
                </a:moveTo>
                <a:lnTo>
                  <a:pt x="8965502" y="782911"/>
                </a:lnTo>
                <a:lnTo>
                  <a:pt x="9250550" y="782911"/>
                </a:lnTo>
                <a:close/>
                <a:moveTo>
                  <a:pt x="7422453" y="321553"/>
                </a:moveTo>
                <a:lnTo>
                  <a:pt x="7422453" y="526601"/>
                </a:lnTo>
                <a:lnTo>
                  <a:pt x="7681869" y="526601"/>
                </a:lnTo>
                <a:cubicBezTo>
                  <a:pt x="7749701" y="526601"/>
                  <a:pt x="7797468" y="518575"/>
                  <a:pt x="7825170" y="502523"/>
                </a:cubicBezTo>
                <a:cubicBezTo>
                  <a:pt x="7852872" y="486472"/>
                  <a:pt x="7866723" y="459546"/>
                  <a:pt x="7866723" y="421747"/>
                </a:cubicBezTo>
                <a:cubicBezTo>
                  <a:pt x="7866723" y="384465"/>
                  <a:pt x="7853648" y="358446"/>
                  <a:pt x="7827500" y="343689"/>
                </a:cubicBezTo>
                <a:cubicBezTo>
                  <a:pt x="7801351" y="328932"/>
                  <a:pt x="7749183" y="321553"/>
                  <a:pt x="7670996" y="321553"/>
                </a:cubicBezTo>
                <a:close/>
                <a:moveTo>
                  <a:pt x="9914417" y="30292"/>
                </a:moveTo>
                <a:lnTo>
                  <a:pt x="10574609" y="30292"/>
                </a:lnTo>
                <a:lnTo>
                  <a:pt x="10768783" y="730096"/>
                </a:lnTo>
                <a:lnTo>
                  <a:pt x="10978491" y="30292"/>
                </a:lnTo>
                <a:lnTo>
                  <a:pt x="11629363" y="30292"/>
                </a:lnTo>
                <a:lnTo>
                  <a:pt x="11629363" y="1179026"/>
                </a:lnTo>
                <a:lnTo>
                  <a:pt x="11216937" y="1179026"/>
                </a:lnTo>
                <a:lnTo>
                  <a:pt x="11216937" y="281941"/>
                </a:lnTo>
                <a:lnTo>
                  <a:pt x="10943540" y="1179026"/>
                </a:lnTo>
                <a:lnTo>
                  <a:pt x="10596356" y="1179026"/>
                </a:lnTo>
                <a:lnTo>
                  <a:pt x="10326066" y="281941"/>
                </a:lnTo>
                <a:lnTo>
                  <a:pt x="10326066" y="1179026"/>
                </a:lnTo>
                <a:lnTo>
                  <a:pt x="9914417" y="1179026"/>
                </a:lnTo>
                <a:close/>
                <a:moveTo>
                  <a:pt x="6971192" y="30292"/>
                </a:moveTo>
                <a:lnTo>
                  <a:pt x="7845752" y="30292"/>
                </a:lnTo>
                <a:cubicBezTo>
                  <a:pt x="7945687" y="30292"/>
                  <a:pt x="8025687" y="35081"/>
                  <a:pt x="8085752" y="44661"/>
                </a:cubicBezTo>
                <a:cubicBezTo>
                  <a:pt x="8145816" y="54240"/>
                  <a:pt x="8192676" y="69127"/>
                  <a:pt x="8226334" y="89321"/>
                </a:cubicBezTo>
                <a:cubicBezTo>
                  <a:pt x="8269310" y="114693"/>
                  <a:pt x="8302062" y="148738"/>
                  <a:pt x="8324586" y="191456"/>
                </a:cubicBezTo>
                <a:cubicBezTo>
                  <a:pt x="8347110" y="234175"/>
                  <a:pt x="8358372" y="283495"/>
                  <a:pt x="8358372" y="339417"/>
                </a:cubicBezTo>
                <a:cubicBezTo>
                  <a:pt x="8358372" y="407249"/>
                  <a:pt x="8341543" y="466925"/>
                  <a:pt x="8307887" y="518446"/>
                </a:cubicBezTo>
                <a:cubicBezTo>
                  <a:pt x="8274230" y="569967"/>
                  <a:pt x="8227887" y="607119"/>
                  <a:pt x="8168858" y="629902"/>
                </a:cubicBezTo>
                <a:cubicBezTo>
                  <a:pt x="8219602" y="651131"/>
                  <a:pt x="8255200" y="677410"/>
                  <a:pt x="8275654" y="708736"/>
                </a:cubicBezTo>
                <a:cubicBezTo>
                  <a:pt x="8296107" y="740063"/>
                  <a:pt x="8308146" y="795338"/>
                  <a:pt x="8311770" y="874561"/>
                </a:cubicBezTo>
                <a:cubicBezTo>
                  <a:pt x="8312288" y="883364"/>
                  <a:pt x="8312806" y="895532"/>
                  <a:pt x="8313324" y="911066"/>
                </a:cubicBezTo>
                <a:cubicBezTo>
                  <a:pt x="8318761" y="1023687"/>
                  <a:pt x="8331479" y="1098735"/>
                  <a:pt x="8351479" y="1136211"/>
                </a:cubicBezTo>
                <a:lnTo>
                  <a:pt x="8357383" y="1144898"/>
                </a:lnTo>
                <a:lnTo>
                  <a:pt x="8840454" y="30292"/>
                </a:lnTo>
                <a:lnTo>
                  <a:pt x="9405113" y="30292"/>
                </a:lnTo>
                <a:lnTo>
                  <a:pt x="9869578" y="1179026"/>
                </a:lnTo>
                <a:lnTo>
                  <a:pt x="9387249" y="1179026"/>
                </a:lnTo>
                <a:lnTo>
                  <a:pt x="9349191" y="1066405"/>
                </a:lnTo>
                <a:lnTo>
                  <a:pt x="8860648" y="1066405"/>
                </a:lnTo>
                <a:lnTo>
                  <a:pt x="8819483" y="1179026"/>
                </a:lnTo>
                <a:lnTo>
                  <a:pt x="8373906" y="1179026"/>
                </a:lnTo>
                <a:lnTo>
                  <a:pt x="8342592" y="1179026"/>
                </a:lnTo>
                <a:lnTo>
                  <a:pt x="7879150" y="1179026"/>
                </a:lnTo>
                <a:cubicBezTo>
                  <a:pt x="7864134" y="1154690"/>
                  <a:pt x="7855850" y="1107570"/>
                  <a:pt x="7854296" y="1037667"/>
                </a:cubicBezTo>
                <a:cubicBezTo>
                  <a:pt x="7853260" y="996761"/>
                  <a:pt x="7851448" y="965176"/>
                  <a:pt x="7848859" y="942910"/>
                </a:cubicBezTo>
                <a:cubicBezTo>
                  <a:pt x="7844199" y="900969"/>
                  <a:pt x="7830089" y="871454"/>
                  <a:pt x="7806529" y="854367"/>
                </a:cubicBezTo>
                <a:cubicBezTo>
                  <a:pt x="7782969" y="837280"/>
                  <a:pt x="7743487" y="828736"/>
                  <a:pt x="7688083" y="828736"/>
                </a:cubicBezTo>
                <a:lnTo>
                  <a:pt x="7422453" y="828736"/>
                </a:lnTo>
                <a:lnTo>
                  <a:pt x="7422453" y="1179026"/>
                </a:lnTo>
                <a:lnTo>
                  <a:pt x="6971192" y="1179026"/>
                </a:lnTo>
                <a:close/>
                <a:moveTo>
                  <a:pt x="3980342" y="30292"/>
                </a:moveTo>
                <a:lnTo>
                  <a:pt x="5197426" y="30292"/>
                </a:lnTo>
                <a:lnTo>
                  <a:pt x="5197426" y="312233"/>
                </a:lnTo>
                <a:lnTo>
                  <a:pt x="4425390" y="312233"/>
                </a:lnTo>
                <a:lnTo>
                  <a:pt x="4425390" y="448931"/>
                </a:lnTo>
                <a:lnTo>
                  <a:pt x="5050630" y="448931"/>
                </a:lnTo>
                <a:lnTo>
                  <a:pt x="5050630" y="732426"/>
                </a:lnTo>
                <a:lnTo>
                  <a:pt x="4425390" y="732426"/>
                </a:lnTo>
                <a:lnTo>
                  <a:pt x="4425390" y="883105"/>
                </a:lnTo>
                <a:lnTo>
                  <a:pt x="5235484" y="883105"/>
                </a:lnTo>
                <a:lnTo>
                  <a:pt x="5235484" y="1179026"/>
                </a:lnTo>
                <a:lnTo>
                  <a:pt x="3980342" y="1179026"/>
                </a:lnTo>
                <a:close/>
                <a:moveTo>
                  <a:pt x="2732568" y="30292"/>
                </a:moveTo>
                <a:lnTo>
                  <a:pt x="3177615" y="30292"/>
                </a:lnTo>
                <a:lnTo>
                  <a:pt x="3177615" y="863687"/>
                </a:lnTo>
                <a:lnTo>
                  <a:pt x="3878972" y="863687"/>
                </a:lnTo>
                <a:lnTo>
                  <a:pt x="3878972" y="1179026"/>
                </a:lnTo>
                <a:lnTo>
                  <a:pt x="2732568" y="1179026"/>
                </a:lnTo>
                <a:close/>
                <a:moveTo>
                  <a:pt x="1370493" y="30292"/>
                </a:moveTo>
                <a:lnTo>
                  <a:pt x="2587577" y="30292"/>
                </a:lnTo>
                <a:lnTo>
                  <a:pt x="2587577" y="312233"/>
                </a:lnTo>
                <a:lnTo>
                  <a:pt x="1815540" y="312233"/>
                </a:lnTo>
                <a:lnTo>
                  <a:pt x="1815540" y="448931"/>
                </a:lnTo>
                <a:lnTo>
                  <a:pt x="2440781" y="448931"/>
                </a:lnTo>
                <a:lnTo>
                  <a:pt x="2440781" y="732426"/>
                </a:lnTo>
                <a:lnTo>
                  <a:pt x="1815540" y="732426"/>
                </a:lnTo>
                <a:lnTo>
                  <a:pt x="1815540" y="883105"/>
                </a:lnTo>
                <a:lnTo>
                  <a:pt x="2625635" y="883105"/>
                </a:lnTo>
                <a:lnTo>
                  <a:pt x="2625635" y="1179026"/>
                </a:lnTo>
                <a:lnTo>
                  <a:pt x="1370493" y="1179026"/>
                </a:lnTo>
                <a:close/>
                <a:moveTo>
                  <a:pt x="0" y="30292"/>
                </a:moveTo>
                <a:lnTo>
                  <a:pt x="1277666" y="30292"/>
                </a:lnTo>
                <a:lnTo>
                  <a:pt x="1277666" y="321553"/>
                </a:lnTo>
                <a:lnTo>
                  <a:pt x="860580" y="321553"/>
                </a:lnTo>
                <a:lnTo>
                  <a:pt x="860580" y="1179026"/>
                </a:lnTo>
                <a:lnTo>
                  <a:pt x="415532" y="1179026"/>
                </a:lnTo>
                <a:lnTo>
                  <a:pt x="415532" y="321553"/>
                </a:lnTo>
                <a:lnTo>
                  <a:pt x="0" y="321553"/>
                </a:lnTo>
                <a:close/>
                <a:moveTo>
                  <a:pt x="6048434" y="0"/>
                </a:moveTo>
                <a:cubicBezTo>
                  <a:pt x="6263321" y="0"/>
                  <a:pt x="6435489" y="36505"/>
                  <a:pt x="6564937" y="109515"/>
                </a:cubicBezTo>
                <a:cubicBezTo>
                  <a:pt x="6694387" y="182524"/>
                  <a:pt x="6767655" y="284013"/>
                  <a:pt x="6784742" y="413980"/>
                </a:cubicBezTo>
                <a:lnTo>
                  <a:pt x="6296977" y="413980"/>
                </a:lnTo>
                <a:cubicBezTo>
                  <a:pt x="6273159" y="367378"/>
                  <a:pt x="6241703" y="332686"/>
                  <a:pt x="6202609" y="309903"/>
                </a:cubicBezTo>
                <a:cubicBezTo>
                  <a:pt x="6163515" y="287119"/>
                  <a:pt x="6116266" y="275728"/>
                  <a:pt x="6060861" y="275728"/>
                </a:cubicBezTo>
                <a:cubicBezTo>
                  <a:pt x="5968176" y="275728"/>
                  <a:pt x="5893872" y="305501"/>
                  <a:pt x="5837949" y="365048"/>
                </a:cubicBezTo>
                <a:cubicBezTo>
                  <a:pt x="5782027" y="424595"/>
                  <a:pt x="5754066" y="504595"/>
                  <a:pt x="5754066" y="605047"/>
                </a:cubicBezTo>
                <a:cubicBezTo>
                  <a:pt x="5754066" y="706536"/>
                  <a:pt x="5781639" y="785370"/>
                  <a:pt x="5836784" y="841551"/>
                </a:cubicBezTo>
                <a:cubicBezTo>
                  <a:pt x="5891930" y="897733"/>
                  <a:pt x="5968952" y="925823"/>
                  <a:pt x="6067852" y="925823"/>
                </a:cubicBezTo>
                <a:cubicBezTo>
                  <a:pt x="6141897" y="925823"/>
                  <a:pt x="6203515" y="912360"/>
                  <a:pt x="6252706" y="885435"/>
                </a:cubicBezTo>
                <a:cubicBezTo>
                  <a:pt x="6301897" y="858509"/>
                  <a:pt x="6331929" y="821746"/>
                  <a:pt x="6342802" y="775144"/>
                </a:cubicBezTo>
                <a:lnTo>
                  <a:pt x="6157949" y="775144"/>
                </a:lnTo>
                <a:lnTo>
                  <a:pt x="6157949" y="526601"/>
                </a:lnTo>
                <a:lnTo>
                  <a:pt x="6799499" y="526601"/>
                </a:lnTo>
                <a:lnTo>
                  <a:pt x="6799499" y="1179026"/>
                </a:lnTo>
                <a:lnTo>
                  <a:pt x="6599112" y="1179026"/>
                </a:lnTo>
                <a:lnTo>
                  <a:pt x="6550956" y="1077279"/>
                </a:lnTo>
                <a:cubicBezTo>
                  <a:pt x="6499178" y="1122845"/>
                  <a:pt x="6432770" y="1156243"/>
                  <a:pt x="6351734" y="1177473"/>
                </a:cubicBezTo>
                <a:cubicBezTo>
                  <a:pt x="6270699" y="1198703"/>
                  <a:pt x="6169599" y="1209317"/>
                  <a:pt x="6048434" y="1209317"/>
                </a:cubicBezTo>
                <a:cubicBezTo>
                  <a:pt x="5793160" y="1209317"/>
                  <a:pt x="5600540" y="1158444"/>
                  <a:pt x="5470572" y="1056696"/>
                </a:cubicBezTo>
                <a:cubicBezTo>
                  <a:pt x="5340605" y="954949"/>
                  <a:pt x="5275621" y="804400"/>
                  <a:pt x="5275621" y="605047"/>
                </a:cubicBezTo>
                <a:cubicBezTo>
                  <a:pt x="5275621" y="405177"/>
                  <a:pt x="5340605" y="254369"/>
                  <a:pt x="5470572" y="152621"/>
                </a:cubicBezTo>
                <a:cubicBezTo>
                  <a:pt x="5600540" y="50874"/>
                  <a:pt x="5793160" y="0"/>
                  <a:pt x="60484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7E4A85D-9165-0D7F-6BB2-9C7DD9741891}"/>
              </a:ext>
            </a:extLst>
          </p:cNvPr>
          <p:cNvSpPr txBox="1"/>
          <p:nvPr/>
        </p:nvSpPr>
        <p:spPr>
          <a:xfrm>
            <a:off x="554967" y="5467350"/>
            <a:ext cx="1105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Удобный </a:t>
            </a:r>
            <a:r>
              <a:rPr lang="ru-RU" sz="3200" dirty="0" err="1"/>
              <a:t>телеграм</a:t>
            </a:r>
            <a:r>
              <a:rPr lang="ru-RU" sz="3200" dirty="0"/>
              <a:t>-бот для повторения. Сайт и </a:t>
            </a:r>
            <a:r>
              <a:rPr lang="en-US" sz="3200" dirty="0"/>
              <a:t>API </a:t>
            </a:r>
            <a:r>
              <a:rPr lang="ru-RU" sz="3200" dirty="0"/>
              <a:t>для бота.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B540A4-03B9-B883-B33F-FDF816676627}"/>
              </a:ext>
            </a:extLst>
          </p:cNvPr>
          <p:cNvSpPr txBox="1"/>
          <p:nvPr/>
        </p:nvSpPr>
        <p:spPr>
          <a:xfrm>
            <a:off x="3573645" y="6052125"/>
            <a:ext cx="5014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Работу выполнил: Савелов Глеб</a:t>
            </a:r>
          </a:p>
        </p:txBody>
      </p:sp>
    </p:spTree>
    <p:extLst>
      <p:ext uri="{BB962C8B-B14F-4D97-AF65-F5344CB8AC3E}">
        <p14:creationId xmlns:p14="http://schemas.microsoft.com/office/powerpoint/2010/main" val="10344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EF4A66-3B97-B9B0-389E-F942F42A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t="8399" b="1462"/>
          <a:stretch>
            <a:fillRect/>
          </a:stretch>
        </p:blipFill>
        <p:spPr bwMode="auto">
          <a:xfrm>
            <a:off x="6299966" y="-507709"/>
            <a:ext cx="6112433" cy="5693542"/>
          </a:xfrm>
          <a:custGeom>
            <a:avLst/>
            <a:gdLst>
              <a:gd name="connsiteX0" fmla="*/ 4023565 w 6112433"/>
              <a:gd name="connsiteY0" fmla="*/ 15 h 5693542"/>
              <a:gd name="connsiteX1" fmla="*/ 4506245 w 6112433"/>
              <a:gd name="connsiteY1" fmla="*/ 207422 h 5693542"/>
              <a:gd name="connsiteX2" fmla="*/ 4550073 w 6112433"/>
              <a:gd name="connsiteY2" fmla="*/ 259576 h 5693542"/>
              <a:gd name="connsiteX3" fmla="*/ 4555411 w 6112433"/>
              <a:gd name="connsiteY3" fmla="*/ 252122 h 5693542"/>
              <a:gd name="connsiteX4" fmla="*/ 4550519 w 6112433"/>
              <a:gd name="connsiteY4" fmla="*/ 260107 h 5693542"/>
              <a:gd name="connsiteX5" fmla="*/ 4557394 w 6112433"/>
              <a:gd name="connsiteY5" fmla="*/ 268288 h 5693542"/>
              <a:gd name="connsiteX6" fmla="*/ 5416399 w 6112433"/>
              <a:gd name="connsiteY6" fmla="*/ 62945 h 5693542"/>
              <a:gd name="connsiteX7" fmla="*/ 5852005 w 6112433"/>
              <a:gd name="connsiteY7" fmla="*/ 623138 h 5693542"/>
              <a:gd name="connsiteX8" fmla="*/ 5854363 w 6112433"/>
              <a:gd name="connsiteY8" fmla="*/ 623961 h 5693542"/>
              <a:gd name="connsiteX9" fmla="*/ 5948219 w 6112433"/>
              <a:gd name="connsiteY9" fmla="*/ 656723 h 5693542"/>
              <a:gd name="connsiteX10" fmla="*/ 6101982 w 6112433"/>
              <a:gd name="connsiteY10" fmla="*/ 742513 h 5693542"/>
              <a:gd name="connsiteX11" fmla="*/ 6112433 w 6112433"/>
              <a:gd name="connsiteY11" fmla="*/ 750823 h 5693542"/>
              <a:gd name="connsiteX12" fmla="*/ 6112433 w 6112433"/>
              <a:gd name="connsiteY12" fmla="*/ 3295692 h 5693542"/>
              <a:gd name="connsiteX13" fmla="*/ 6007304 w 6112433"/>
              <a:gd name="connsiteY13" fmla="*/ 3356442 h 5693542"/>
              <a:gd name="connsiteX14" fmla="*/ 5712550 w 6112433"/>
              <a:gd name="connsiteY14" fmla="*/ 3446807 h 5693542"/>
              <a:gd name="connsiteX15" fmla="*/ 5406024 w 6112433"/>
              <a:gd name="connsiteY15" fmla="*/ 4122914 h 5693542"/>
              <a:gd name="connsiteX16" fmla="*/ 4362401 w 6112433"/>
              <a:gd name="connsiteY16" fmla="*/ 4204776 h 5693542"/>
              <a:gd name="connsiteX17" fmla="*/ 3616608 w 6112433"/>
              <a:gd name="connsiteY17" fmla="*/ 4926057 h 5693542"/>
              <a:gd name="connsiteX18" fmla="*/ 2520042 w 6112433"/>
              <a:gd name="connsiteY18" fmla="*/ 4485790 h 5693542"/>
              <a:gd name="connsiteX19" fmla="*/ 2412122 w 6112433"/>
              <a:gd name="connsiteY19" fmla="*/ 4544877 h 5693542"/>
              <a:gd name="connsiteX20" fmla="*/ 2316446 w 6112433"/>
              <a:gd name="connsiteY20" fmla="*/ 4584973 h 5693542"/>
              <a:gd name="connsiteX21" fmla="*/ 2346589 w 6112433"/>
              <a:gd name="connsiteY21" fmla="*/ 4594330 h 5693542"/>
              <a:gd name="connsiteX22" fmla="*/ 2598678 w 6112433"/>
              <a:gd name="connsiteY22" fmla="*/ 4974644 h 5693542"/>
              <a:gd name="connsiteX23" fmla="*/ 2346589 w 6112433"/>
              <a:gd name="connsiteY23" fmla="*/ 5354958 h 5693542"/>
              <a:gd name="connsiteX24" fmla="*/ 2274978 w 6112433"/>
              <a:gd name="connsiteY24" fmla="*/ 5377188 h 5693542"/>
              <a:gd name="connsiteX25" fmla="*/ 2276377 w 6112433"/>
              <a:gd name="connsiteY25" fmla="*/ 5391067 h 5693542"/>
              <a:gd name="connsiteX26" fmla="*/ 2056666 w 6112433"/>
              <a:gd name="connsiteY26" fmla="*/ 5660644 h 5693542"/>
              <a:gd name="connsiteX27" fmla="*/ 2006945 w 6112433"/>
              <a:gd name="connsiteY27" fmla="*/ 5665656 h 5693542"/>
              <a:gd name="connsiteX28" fmla="*/ 1981621 w 6112433"/>
              <a:gd name="connsiteY28" fmla="*/ 5682730 h 5693542"/>
              <a:gd name="connsiteX29" fmla="*/ 1928068 w 6112433"/>
              <a:gd name="connsiteY29" fmla="*/ 5693542 h 5693542"/>
              <a:gd name="connsiteX30" fmla="*/ 1801297 w 6112433"/>
              <a:gd name="connsiteY30" fmla="*/ 5609513 h 5693542"/>
              <a:gd name="connsiteX31" fmla="*/ 1793185 w 6112433"/>
              <a:gd name="connsiteY31" fmla="*/ 5569335 h 5693542"/>
              <a:gd name="connsiteX32" fmla="*/ 1773038 w 6112433"/>
              <a:gd name="connsiteY32" fmla="*/ 5544916 h 5693542"/>
              <a:gd name="connsiteX33" fmla="*/ 1726043 w 6112433"/>
              <a:gd name="connsiteY33" fmla="*/ 5391067 h 5693542"/>
              <a:gd name="connsiteX34" fmla="*/ 1806638 w 6112433"/>
              <a:gd name="connsiteY34" fmla="*/ 5196495 h 5693542"/>
              <a:gd name="connsiteX35" fmla="*/ 1828870 w 6112433"/>
              <a:gd name="connsiteY35" fmla="*/ 5178151 h 5693542"/>
              <a:gd name="connsiteX36" fmla="*/ 1805614 w 6112433"/>
              <a:gd name="connsiteY36" fmla="*/ 5135305 h 5693542"/>
              <a:gd name="connsiteX37" fmla="*/ 1773178 w 6112433"/>
              <a:gd name="connsiteY37" fmla="*/ 4974644 h 5693542"/>
              <a:gd name="connsiteX38" fmla="*/ 1894070 w 6112433"/>
              <a:gd name="connsiteY38" fmla="*/ 4682786 h 5693542"/>
              <a:gd name="connsiteX39" fmla="*/ 1924671 w 6112433"/>
              <a:gd name="connsiteY39" fmla="*/ 4657537 h 5693542"/>
              <a:gd name="connsiteX40" fmla="*/ 1842599 w 6112433"/>
              <a:gd name="connsiteY40" fmla="*/ 4656519 h 5693542"/>
              <a:gd name="connsiteX41" fmla="*/ 891136 w 6112433"/>
              <a:gd name="connsiteY41" fmla="*/ 4050797 h 5693542"/>
              <a:gd name="connsiteX42" fmla="*/ 174942 w 6112433"/>
              <a:gd name="connsiteY42" fmla="*/ 3566733 h 5693542"/>
              <a:gd name="connsiteX43" fmla="*/ 327977 w 6112433"/>
              <a:gd name="connsiteY43" fmla="*/ 2913327 h 5693542"/>
              <a:gd name="connsiteX44" fmla="*/ 4820 w 6112433"/>
              <a:gd name="connsiteY44" fmla="*/ 2242953 h 5693542"/>
              <a:gd name="connsiteX45" fmla="*/ 594985 w 6112433"/>
              <a:gd name="connsiteY45" fmla="*/ 1647102 h 5693542"/>
              <a:gd name="connsiteX46" fmla="*/ 600630 w 6112433"/>
              <a:gd name="connsiteY46" fmla="*/ 1631395 h 5693542"/>
              <a:gd name="connsiteX47" fmla="*/ 600631 w 6112433"/>
              <a:gd name="connsiteY47" fmla="*/ 1631395 h 5693542"/>
              <a:gd name="connsiteX48" fmla="*/ 863520 w 6112433"/>
              <a:gd name="connsiteY48" fmla="*/ 775741 h 5693542"/>
              <a:gd name="connsiteX49" fmla="*/ 2142415 w 6112433"/>
              <a:gd name="connsiteY49" fmla="*/ 580258 h 5693542"/>
              <a:gd name="connsiteX50" fmla="*/ 2142640 w 6112433"/>
              <a:gd name="connsiteY50" fmla="*/ 579881 h 5693542"/>
              <a:gd name="connsiteX51" fmla="*/ 2141652 w 6112433"/>
              <a:gd name="connsiteY51" fmla="*/ 579111 h 5693542"/>
              <a:gd name="connsiteX52" fmla="*/ 2142679 w 6112433"/>
              <a:gd name="connsiteY52" fmla="*/ 579816 h 5693542"/>
              <a:gd name="connsiteX53" fmla="*/ 2194701 w 6112433"/>
              <a:gd name="connsiteY53" fmla="*/ 492571 h 5693542"/>
              <a:gd name="connsiteX54" fmla="*/ 3431838 w 6112433"/>
              <a:gd name="connsiteY54" fmla="*/ 377323 h 5693542"/>
              <a:gd name="connsiteX55" fmla="*/ 3437050 w 6112433"/>
              <a:gd name="connsiteY55" fmla="*/ 369262 h 5693542"/>
              <a:gd name="connsiteX56" fmla="*/ 3438551 w 6112433"/>
              <a:gd name="connsiteY56" fmla="*/ 365628 h 5693542"/>
              <a:gd name="connsiteX57" fmla="*/ 3437589 w 6112433"/>
              <a:gd name="connsiteY57" fmla="*/ 368428 h 5693542"/>
              <a:gd name="connsiteX58" fmla="*/ 3521114 w 6112433"/>
              <a:gd name="connsiteY58" fmla="*/ 239243 h 5693542"/>
              <a:gd name="connsiteX59" fmla="*/ 3934272 w 6112433"/>
              <a:gd name="connsiteY59" fmla="*/ 6765 h 5693542"/>
              <a:gd name="connsiteX60" fmla="*/ 4023565 w 6112433"/>
              <a:gd name="connsiteY60" fmla="*/ 15 h 569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12433" h="5693542">
                <a:moveTo>
                  <a:pt x="4023565" y="15"/>
                </a:moveTo>
                <a:cubicBezTo>
                  <a:pt x="4205108" y="-1191"/>
                  <a:pt x="4379743" y="73691"/>
                  <a:pt x="4506245" y="207422"/>
                </a:cubicBezTo>
                <a:lnTo>
                  <a:pt x="4550073" y="259576"/>
                </a:lnTo>
                <a:lnTo>
                  <a:pt x="4555411" y="252122"/>
                </a:lnTo>
                <a:lnTo>
                  <a:pt x="4550519" y="260107"/>
                </a:lnTo>
                <a:lnTo>
                  <a:pt x="4557394" y="268288"/>
                </a:lnTo>
                <a:cubicBezTo>
                  <a:pt x="4768255" y="14447"/>
                  <a:pt x="5117045" y="-68906"/>
                  <a:pt x="5416399" y="62945"/>
                </a:cubicBezTo>
                <a:cubicBezTo>
                  <a:pt x="5644501" y="163381"/>
                  <a:pt x="5808063" y="373654"/>
                  <a:pt x="5852005" y="623138"/>
                </a:cubicBezTo>
                <a:lnTo>
                  <a:pt x="5854363" y="623961"/>
                </a:lnTo>
                <a:lnTo>
                  <a:pt x="5948219" y="656723"/>
                </a:lnTo>
                <a:cubicBezTo>
                  <a:pt x="6002714" y="679726"/>
                  <a:pt x="6054215" y="708561"/>
                  <a:pt x="6101982" y="742513"/>
                </a:cubicBezTo>
                <a:lnTo>
                  <a:pt x="6112433" y="750823"/>
                </a:lnTo>
                <a:lnTo>
                  <a:pt x="6112433" y="3295692"/>
                </a:lnTo>
                <a:lnTo>
                  <a:pt x="6007304" y="3356442"/>
                </a:lnTo>
                <a:cubicBezTo>
                  <a:pt x="5915534" y="3400731"/>
                  <a:pt x="5816455" y="3431615"/>
                  <a:pt x="5712550" y="3446807"/>
                </a:cubicBezTo>
                <a:cubicBezTo>
                  <a:pt x="5710567" y="3706724"/>
                  <a:pt x="5598728" y="3953228"/>
                  <a:pt x="5406024" y="4122914"/>
                </a:cubicBezTo>
                <a:cubicBezTo>
                  <a:pt x="5113230" y="4380768"/>
                  <a:pt x="4690288" y="4413903"/>
                  <a:pt x="4362401" y="4204776"/>
                </a:cubicBezTo>
                <a:cubicBezTo>
                  <a:pt x="4256361" y="4563983"/>
                  <a:pt x="3972416" y="4838577"/>
                  <a:pt x="3616608" y="4926057"/>
                </a:cubicBezTo>
                <a:cubicBezTo>
                  <a:pt x="3197328" y="5029130"/>
                  <a:pt x="2759740" y="4853482"/>
                  <a:pt x="2520042" y="4485790"/>
                </a:cubicBezTo>
                <a:cubicBezTo>
                  <a:pt x="2484682" y="4507603"/>
                  <a:pt x="2448662" y="4527286"/>
                  <a:pt x="2412122" y="4544877"/>
                </a:cubicBezTo>
                <a:lnTo>
                  <a:pt x="2316446" y="4584973"/>
                </a:lnTo>
                <a:lnTo>
                  <a:pt x="2346589" y="4594330"/>
                </a:lnTo>
                <a:cubicBezTo>
                  <a:pt x="2494731" y="4656989"/>
                  <a:pt x="2598678" y="4803677"/>
                  <a:pt x="2598678" y="4974644"/>
                </a:cubicBezTo>
                <a:cubicBezTo>
                  <a:pt x="2598678" y="5145611"/>
                  <a:pt x="2494731" y="5292300"/>
                  <a:pt x="2346589" y="5354958"/>
                </a:cubicBezTo>
                <a:lnTo>
                  <a:pt x="2274978" y="5377188"/>
                </a:lnTo>
                <a:lnTo>
                  <a:pt x="2276377" y="5391067"/>
                </a:lnTo>
                <a:cubicBezTo>
                  <a:pt x="2276377" y="5524042"/>
                  <a:pt x="2182055" y="5634986"/>
                  <a:pt x="2056666" y="5660644"/>
                </a:cubicBezTo>
                <a:lnTo>
                  <a:pt x="2006945" y="5665656"/>
                </a:lnTo>
                <a:lnTo>
                  <a:pt x="1981621" y="5682730"/>
                </a:lnTo>
                <a:cubicBezTo>
                  <a:pt x="1965161" y="5689692"/>
                  <a:pt x="1947064" y="5693542"/>
                  <a:pt x="1928068" y="5693542"/>
                </a:cubicBezTo>
                <a:cubicBezTo>
                  <a:pt x="1871079" y="5693542"/>
                  <a:pt x="1822183" y="5658893"/>
                  <a:pt x="1801297" y="5609513"/>
                </a:cubicBezTo>
                <a:lnTo>
                  <a:pt x="1793185" y="5569335"/>
                </a:lnTo>
                <a:lnTo>
                  <a:pt x="1773038" y="5544916"/>
                </a:lnTo>
                <a:cubicBezTo>
                  <a:pt x="1743368" y="5500999"/>
                  <a:pt x="1726043" y="5448056"/>
                  <a:pt x="1726043" y="5391067"/>
                </a:cubicBezTo>
                <a:cubicBezTo>
                  <a:pt x="1726043" y="5315082"/>
                  <a:pt x="1756843" y="5246290"/>
                  <a:pt x="1806638" y="5196495"/>
                </a:cubicBezTo>
                <a:lnTo>
                  <a:pt x="1828870" y="5178151"/>
                </a:lnTo>
                <a:lnTo>
                  <a:pt x="1805614" y="5135305"/>
                </a:lnTo>
                <a:cubicBezTo>
                  <a:pt x="1784728" y="5085925"/>
                  <a:pt x="1773178" y="5031633"/>
                  <a:pt x="1773178" y="4974644"/>
                </a:cubicBezTo>
                <a:cubicBezTo>
                  <a:pt x="1773178" y="4860666"/>
                  <a:pt x="1819377" y="4757479"/>
                  <a:pt x="1894070" y="4682786"/>
                </a:cubicBezTo>
                <a:lnTo>
                  <a:pt x="1924671" y="4657537"/>
                </a:lnTo>
                <a:lnTo>
                  <a:pt x="1842599" y="4656519"/>
                </a:lnTo>
                <a:cubicBezTo>
                  <a:pt x="1460341" y="4632589"/>
                  <a:pt x="1096351" y="4418188"/>
                  <a:pt x="891136" y="4050797"/>
                </a:cubicBezTo>
                <a:cubicBezTo>
                  <a:pt x="568590" y="4089435"/>
                  <a:pt x="265725" y="3884780"/>
                  <a:pt x="174942" y="3566733"/>
                </a:cubicBezTo>
                <a:cubicBezTo>
                  <a:pt x="109182" y="3336625"/>
                  <a:pt x="167314" y="3088287"/>
                  <a:pt x="327977" y="2913327"/>
                </a:cubicBezTo>
                <a:cubicBezTo>
                  <a:pt x="100027" y="2776088"/>
                  <a:pt x="-26916" y="2512730"/>
                  <a:pt x="4820" y="2242953"/>
                </a:cubicBezTo>
                <a:cubicBezTo>
                  <a:pt x="42048" y="1927084"/>
                  <a:pt x="287086" y="1679664"/>
                  <a:pt x="594985" y="1647102"/>
                </a:cubicBezTo>
                <a:lnTo>
                  <a:pt x="600630" y="1631395"/>
                </a:lnTo>
                <a:lnTo>
                  <a:pt x="600631" y="1631395"/>
                </a:lnTo>
                <a:cubicBezTo>
                  <a:pt x="559282" y="1320342"/>
                  <a:pt x="655711" y="1006652"/>
                  <a:pt x="863520" y="775741"/>
                </a:cubicBezTo>
                <a:cubicBezTo>
                  <a:pt x="1191864" y="411031"/>
                  <a:pt x="1724203" y="329742"/>
                  <a:pt x="2142415" y="580258"/>
                </a:cubicBezTo>
                <a:lnTo>
                  <a:pt x="2142640" y="579881"/>
                </a:lnTo>
                <a:lnTo>
                  <a:pt x="2141652" y="579111"/>
                </a:lnTo>
                <a:lnTo>
                  <a:pt x="2142679" y="579816"/>
                </a:lnTo>
                <a:lnTo>
                  <a:pt x="2194701" y="492571"/>
                </a:lnTo>
                <a:cubicBezTo>
                  <a:pt x="2477455" y="77266"/>
                  <a:pt x="3068229" y="10792"/>
                  <a:pt x="3431838" y="377323"/>
                </a:cubicBezTo>
                <a:lnTo>
                  <a:pt x="3437050" y="369262"/>
                </a:lnTo>
                <a:lnTo>
                  <a:pt x="3438551" y="365628"/>
                </a:lnTo>
                <a:lnTo>
                  <a:pt x="3437589" y="368428"/>
                </a:lnTo>
                <a:lnTo>
                  <a:pt x="3521114" y="239243"/>
                </a:lnTo>
                <a:cubicBezTo>
                  <a:pt x="3625362" y="114187"/>
                  <a:pt x="3771664" y="30326"/>
                  <a:pt x="3934272" y="6765"/>
                </a:cubicBezTo>
                <a:cubicBezTo>
                  <a:pt x="3964101" y="2437"/>
                  <a:pt x="3993925" y="212"/>
                  <a:pt x="4023565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качать картинки Мужчина думает, стоковые фото Мужчина думает в хорошем  качестве | Depositphotos">
            <a:extLst>
              <a:ext uri="{FF2B5EF4-FFF2-40B4-BE49-F238E27FC236}">
                <a16:creationId xmlns:a16="http://schemas.microsoft.com/office/drawing/2014/main" id="{831E39D6-7EED-64CD-56DE-FF20C990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51858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D9D82-2E1A-7B1F-C49C-7CDA9E3C5E32}"/>
              </a:ext>
            </a:extLst>
          </p:cNvPr>
          <p:cNvSpPr txBox="1"/>
          <p:nvPr/>
        </p:nvSpPr>
        <p:spPr>
          <a:xfrm>
            <a:off x="361950" y="133350"/>
            <a:ext cx="626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gradFill flip="none" rotWithShape="1">
                  <a:gsLst>
                    <a:gs pos="58000">
                      <a:schemeClr val="accent6">
                        <a:lumMod val="60000"/>
                        <a:lumOff val="40000"/>
                      </a:schemeClr>
                    </a:gs>
                    <a:gs pos="93000">
                      <a:srgbClr val="00B050"/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atin typeface="Impact" panose="020B0806030902050204" pitchFamily="34" charset="0"/>
              </a:rPr>
              <a:t>ИДЕЯ ПРОЕКТА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FE401-1731-DF69-477E-0A6458199724}"/>
              </a:ext>
            </a:extLst>
          </p:cNvPr>
          <p:cNvSpPr txBox="1"/>
          <p:nvPr/>
        </p:nvSpPr>
        <p:spPr>
          <a:xfrm>
            <a:off x="361950" y="1333679"/>
            <a:ext cx="570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Телеграм-бот для повторения терминов, определений, формул.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03BA7-5D45-7557-9559-C00123307D02}"/>
              </a:ext>
            </a:extLst>
          </p:cNvPr>
          <p:cNvSpPr txBox="1"/>
          <p:nvPr/>
        </p:nvSpPr>
        <p:spPr>
          <a:xfrm>
            <a:off x="447675" y="2164676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 flip="none" rotWithShape="1">
                  <a:gsLst>
                    <a:gs pos="24000">
                      <a:schemeClr val="accent6">
                        <a:lumMod val="75000"/>
                      </a:schemeClr>
                    </a:gs>
                    <a:gs pos="50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Что нужно </a:t>
            </a:r>
            <a:r>
              <a:rPr lang="ru-RU" sz="2800" dirty="0">
                <a:gradFill flip="none" rotWithShape="1">
                  <a:gsLst>
                    <a:gs pos="24000">
                      <a:schemeClr val="accent6">
                        <a:lumMod val="75000"/>
                      </a:schemeClr>
                    </a:gs>
                    <a:gs pos="64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для</a:t>
            </a:r>
            <a:r>
              <a:rPr lang="ru-RU" sz="2800" dirty="0">
                <a:gradFill flip="none" rotWithShape="1">
                  <a:gsLst>
                    <a:gs pos="24000">
                      <a:schemeClr val="accent6">
                        <a:lumMod val="75000"/>
                      </a:schemeClr>
                    </a:gs>
                    <a:gs pos="50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2800" dirty="0">
                <a:gradFill flip="none" rotWithShape="1">
                  <a:gsLst>
                    <a:gs pos="24000">
                      <a:schemeClr val="accent6">
                        <a:lumMod val="75000"/>
                      </a:schemeClr>
                    </a:gs>
                    <a:gs pos="54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бота</a:t>
            </a:r>
            <a:r>
              <a:rPr lang="ru-RU" sz="2800" dirty="0">
                <a:gradFill flip="none" rotWithShape="1">
                  <a:gsLst>
                    <a:gs pos="24000">
                      <a:schemeClr val="accent6">
                        <a:lumMod val="75000"/>
                      </a:schemeClr>
                    </a:gs>
                    <a:gs pos="50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0090D-EEEA-8E57-106A-D02D46C7C33A}"/>
              </a:ext>
            </a:extLst>
          </p:cNvPr>
          <p:cNvSpPr txBox="1"/>
          <p:nvPr/>
        </p:nvSpPr>
        <p:spPr>
          <a:xfrm>
            <a:off x="447675" y="2846665"/>
            <a:ext cx="5191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Сайт с возможностью добавления вопросов для повторения, их объединения в тематические группы.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</a:t>
            </a:r>
            <a:r>
              <a:rPr lang="ru-RU" sz="2800" dirty="0"/>
              <a:t>для выполнения запросов от бота на получение данных с сервера.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2F4A7890-D1E4-6634-B95A-BB7643AA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4031">
            <a:off x="10112915" y="4886325"/>
            <a:ext cx="2251114" cy="24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1A579-497D-325F-B5F7-9286888AC074}"/>
              </a:ext>
            </a:extLst>
          </p:cNvPr>
          <p:cNvSpPr txBox="1"/>
          <p:nvPr/>
        </p:nvSpPr>
        <p:spPr>
          <a:xfrm>
            <a:off x="10181197" y="4331046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33706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A67A4D-2C65-80A2-9DC5-8C10B94A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7412" r="2855" b="2916"/>
          <a:stretch>
            <a:fillRect/>
          </a:stretch>
        </p:blipFill>
        <p:spPr bwMode="auto">
          <a:xfrm>
            <a:off x="6961458" y="-500781"/>
            <a:ext cx="8264253" cy="7859561"/>
          </a:xfrm>
          <a:custGeom>
            <a:avLst/>
            <a:gdLst>
              <a:gd name="connsiteX0" fmla="*/ 3695700 w 7391400"/>
              <a:gd name="connsiteY0" fmla="*/ 0 h 7029450"/>
              <a:gd name="connsiteX1" fmla="*/ 7391400 w 7391400"/>
              <a:gd name="connsiteY1" fmla="*/ 3514725 h 7029450"/>
              <a:gd name="connsiteX2" fmla="*/ 3695700 w 7391400"/>
              <a:gd name="connsiteY2" fmla="*/ 7029450 h 7029450"/>
              <a:gd name="connsiteX3" fmla="*/ 0 w 7391400"/>
              <a:gd name="connsiteY3" fmla="*/ 3514725 h 7029450"/>
              <a:gd name="connsiteX4" fmla="*/ 3695700 w 7391400"/>
              <a:gd name="connsiteY4" fmla="*/ 0 h 70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1400" h="7029450">
                <a:moveTo>
                  <a:pt x="3695700" y="0"/>
                </a:moveTo>
                <a:cubicBezTo>
                  <a:pt x="5736779" y="0"/>
                  <a:pt x="7391400" y="1573596"/>
                  <a:pt x="7391400" y="3514725"/>
                </a:cubicBezTo>
                <a:cubicBezTo>
                  <a:pt x="7391400" y="5455854"/>
                  <a:pt x="5736779" y="7029450"/>
                  <a:pt x="3695700" y="7029450"/>
                </a:cubicBezTo>
                <a:cubicBezTo>
                  <a:pt x="1654621" y="7029450"/>
                  <a:pt x="0" y="5455854"/>
                  <a:pt x="0" y="3514725"/>
                </a:cubicBezTo>
                <a:cubicBezTo>
                  <a:pt x="0" y="1573596"/>
                  <a:pt x="1654621" y="0"/>
                  <a:pt x="36957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65542-3D37-11A6-E4D5-48FC9488624B}"/>
              </a:ext>
            </a:extLst>
          </p:cNvPr>
          <p:cNvSpPr txBox="1"/>
          <p:nvPr/>
        </p:nvSpPr>
        <p:spPr>
          <a:xfrm>
            <a:off x="147637" y="76200"/>
            <a:ext cx="7119938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500"/>
              </a:lnSpc>
            </a:pPr>
            <a:r>
              <a:rPr lang="ru-RU" sz="8000" dirty="0">
                <a:gradFill flip="none" rotWithShape="1">
                  <a:gsLst>
                    <a:gs pos="4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Impact" panose="020B0806030902050204" pitchFamily="34" charset="0"/>
              </a:rPr>
              <a:t>ИСПОЛЬЗУЕМЫЕ БИБЛИОТЕКИ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B3D8-D7F6-A764-AD17-7DFB92E22165}"/>
              </a:ext>
            </a:extLst>
          </p:cNvPr>
          <p:cNvSpPr txBox="1"/>
          <p:nvPr/>
        </p:nvSpPr>
        <p:spPr>
          <a:xfrm>
            <a:off x="204789" y="2434709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mpact" panose="020B0806030902050204" pitchFamily="34" charset="0"/>
              </a:rPr>
              <a:t>FLASK</a:t>
            </a:r>
            <a:endParaRPr lang="ru-RU" sz="3600" dirty="0"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0F843-691D-D20A-6C11-9A09010C7BCD}"/>
              </a:ext>
            </a:extLst>
          </p:cNvPr>
          <p:cNvSpPr txBox="1"/>
          <p:nvPr/>
        </p:nvSpPr>
        <p:spPr>
          <a:xfrm>
            <a:off x="147637" y="3081040"/>
            <a:ext cx="4195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Flask-restful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Flask-</a:t>
            </a:r>
            <a:r>
              <a:rPr lang="en-US" sz="2800" dirty="0" err="1"/>
              <a:t>wtforms</a:t>
            </a:r>
            <a:r>
              <a:rPr lang="en-US" sz="2800" dirty="0"/>
              <a:t> (</a:t>
            </a:r>
            <a:r>
              <a:rPr lang="ru-RU" sz="2800" dirty="0"/>
              <a:t>Формы</a:t>
            </a:r>
            <a:r>
              <a:rPr lang="en-US" sz="2800" dirty="0"/>
              <a:t>)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Flask-login (</a:t>
            </a:r>
            <a:r>
              <a:rPr lang="ru-RU" sz="2800" dirty="0"/>
              <a:t>Регистрация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41926-AF27-C62E-3059-EA5C6B633E00}"/>
              </a:ext>
            </a:extLst>
          </p:cNvPr>
          <p:cNvSpPr txBox="1"/>
          <p:nvPr/>
        </p:nvSpPr>
        <p:spPr>
          <a:xfrm>
            <a:off x="204789" y="4466035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Impact" panose="020B0806030902050204" pitchFamily="34" charset="0"/>
              </a:rPr>
              <a:t>SQLALCHEMY</a:t>
            </a:r>
            <a:endParaRPr lang="ru-RU" sz="3600" dirty="0">
              <a:latin typeface="Impact" panose="020B080603090205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65993-64C2-6EAF-3251-72B0E21EF237}"/>
              </a:ext>
            </a:extLst>
          </p:cNvPr>
          <p:cNvSpPr txBox="1"/>
          <p:nvPr/>
        </p:nvSpPr>
        <p:spPr>
          <a:xfrm>
            <a:off x="204789" y="5581725"/>
            <a:ext cx="49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mpact" panose="020B0806030902050204" pitchFamily="34" charset="0"/>
              </a:rPr>
              <a:t>PYTHON-TELEGRAM-BOT</a:t>
            </a:r>
            <a:endParaRPr lang="ru-RU" sz="3600" dirty="0"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F3604-FA64-B53B-7ED5-F861CFAAFAAA}"/>
              </a:ext>
            </a:extLst>
          </p:cNvPr>
          <p:cNvSpPr txBox="1"/>
          <p:nvPr/>
        </p:nvSpPr>
        <p:spPr>
          <a:xfrm>
            <a:off x="204789" y="5058505"/>
            <a:ext cx="455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ORM</a:t>
            </a:r>
            <a:r>
              <a:rPr lang="ru-RU" sz="2800" dirty="0"/>
              <a:t>-модели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13660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B846636-9A58-EE76-F270-EE2DCB17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30" y="3314699"/>
            <a:ext cx="4920643" cy="4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3F318-C71C-FE50-84C3-AB3F8BBAA1E9}"/>
              </a:ext>
            </a:extLst>
          </p:cNvPr>
          <p:cNvSpPr txBox="1"/>
          <p:nvPr/>
        </p:nvSpPr>
        <p:spPr>
          <a:xfrm>
            <a:off x="3843337" y="0"/>
            <a:ext cx="450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gradFill flip="none" rotWithShape="1">
                  <a:gsLst>
                    <a:gs pos="63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Impact" panose="020B0806030902050204" pitchFamily="34" charset="0"/>
              </a:rPr>
              <a:t>ГАЙД ПО БОТУ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23624-AE0A-8E96-4D1D-07B17E877C45}"/>
              </a:ext>
            </a:extLst>
          </p:cNvPr>
          <p:cNvSpPr txBox="1"/>
          <p:nvPr/>
        </p:nvSpPr>
        <p:spPr>
          <a:xfrm>
            <a:off x="324815" y="1204972"/>
            <a:ext cx="11143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Команда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</a:rPr>
              <a:t> 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/</a:t>
            </a:r>
            <a:r>
              <a:rPr lang="ru-RU" sz="3200" dirty="0" err="1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start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3200" dirty="0"/>
              <a:t>- запускает бота и открывает клавиатуру.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Команда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</a:rPr>
              <a:t> 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/</a:t>
            </a:r>
            <a:r>
              <a:rPr lang="ru-RU" sz="3200" dirty="0" err="1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help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3200" dirty="0"/>
              <a:t>- отправляет пользователю справку.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Команда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</a:rPr>
              <a:t> 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/</a:t>
            </a:r>
            <a:r>
              <a:rPr lang="ru-RU" sz="3200" dirty="0" err="1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site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3200" dirty="0"/>
              <a:t>- отправляет пользователю ссылку на сайт.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Команда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</a:rPr>
              <a:t> 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/</a:t>
            </a:r>
            <a:r>
              <a:rPr lang="ru-RU" sz="3200" dirty="0" err="1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groups</a:t>
            </a:r>
            <a:r>
              <a:rPr lang="ru-RU" sz="3200" dirty="0">
                <a:gradFill flip="none" rotWithShape="1">
                  <a:gsLst>
                    <a:gs pos="32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</a:gsLst>
                  <a:lin ang="1890000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3200" dirty="0"/>
              <a:t>- открывает список сформированных групп вопросов всех пользователей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9813B-E827-EF74-CD2C-9E14A6A047F3}"/>
              </a:ext>
            </a:extLst>
          </p:cNvPr>
          <p:cNvSpPr txBox="1"/>
          <p:nvPr/>
        </p:nvSpPr>
        <p:spPr>
          <a:xfrm>
            <a:off x="324815" y="3759517"/>
            <a:ext cx="656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Чтобы выбрать необходимую группу, отправьте боту </a:t>
            </a:r>
            <a:r>
              <a:rPr lang="ru-RU" sz="2400" dirty="0" err="1"/>
              <a:t>id</a:t>
            </a:r>
            <a:r>
              <a:rPr lang="ru-RU" sz="2400" dirty="0"/>
              <a:t> группы, указанное рядом с её названием.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12C2-B3C9-607D-8D47-590313477A68}"/>
              </a:ext>
            </a:extLst>
          </p:cNvPr>
          <p:cNvSpPr txBox="1"/>
          <p:nvPr/>
        </p:nvSpPr>
        <p:spPr>
          <a:xfrm>
            <a:off x="324814" y="4990190"/>
            <a:ext cx="65618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5. </a:t>
            </a:r>
            <a:r>
              <a:rPr lang="ru-RU" sz="3200" dirty="0"/>
              <a:t>Команда </a:t>
            </a:r>
            <a:r>
              <a:rPr lang="ru-RU" sz="3200" dirty="0">
                <a:gradFill flip="none" rotWithShape="1">
                  <a:gsLst>
                    <a:gs pos="25000">
                      <a:schemeClr val="accent4"/>
                    </a:gs>
                    <a:gs pos="10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/</a:t>
            </a:r>
            <a:r>
              <a:rPr lang="ru-RU" sz="3200" dirty="0" err="1">
                <a:gradFill flip="none" rotWithShape="1">
                  <a:gsLst>
                    <a:gs pos="25000">
                      <a:schemeClr val="accent4"/>
                    </a:gs>
                    <a:gs pos="10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return</a:t>
            </a:r>
            <a:r>
              <a:rPr lang="ru-RU" sz="3200" dirty="0">
                <a:gradFill flip="none" rotWithShape="1">
                  <a:gsLst>
                    <a:gs pos="25000">
                      <a:schemeClr val="accent4"/>
                    </a:gs>
                    <a:gs pos="10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</a:rPr>
              <a:t> </a:t>
            </a:r>
            <a:r>
              <a:rPr lang="ru-RU" sz="3200" dirty="0"/>
              <a:t>возвращает пользователя в "главное меню" и выходит из диалога с вопросами.</a:t>
            </a:r>
          </a:p>
        </p:txBody>
      </p:sp>
    </p:spTree>
    <p:extLst>
      <p:ext uri="{BB962C8B-B14F-4D97-AF65-F5344CB8AC3E}">
        <p14:creationId xmlns:p14="http://schemas.microsoft.com/office/powerpoint/2010/main" val="1011823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160</Words>
  <Application>Microsoft Office PowerPoint</Application>
  <PresentationFormat>Широкоэкранный</PresentationFormat>
  <Paragraphs>24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Савелов</dc:creator>
  <cp:lastModifiedBy>Глеб Савелов</cp:lastModifiedBy>
  <cp:revision>1</cp:revision>
  <dcterms:created xsi:type="dcterms:W3CDTF">2024-04-24T16:15:45Z</dcterms:created>
  <dcterms:modified xsi:type="dcterms:W3CDTF">2024-04-24T18:01:13Z</dcterms:modified>
</cp:coreProperties>
</file>