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1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6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41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0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66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36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5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0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5556AB-E61C-45E9-A63A-E0D6BF7D2A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4E5BD6-CEBE-4A5C-AE0B-2E077687DD3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8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F937D-39BC-D6A3-E710-453D89AED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err="1"/>
              <a:t>PyDOOM</a:t>
            </a:r>
            <a:r>
              <a:rPr lang="ru-RU" sz="7200" dirty="0"/>
              <a:t>.</a:t>
            </a:r>
            <a:br>
              <a:rPr lang="ru-RU" sz="5400" dirty="0"/>
            </a:br>
            <a:r>
              <a:rPr lang="ru-RU" sz="5400" dirty="0"/>
              <a:t>Псевдо-3</a:t>
            </a:r>
            <a:r>
              <a:rPr lang="en-US" sz="5400" dirty="0"/>
              <a:t>D </a:t>
            </a:r>
            <a:r>
              <a:rPr lang="ru-RU" sz="5400" dirty="0"/>
              <a:t>шутер на </a:t>
            </a:r>
            <a:r>
              <a:rPr lang="en-US" sz="5400" dirty="0"/>
              <a:t>python</a:t>
            </a:r>
            <a:r>
              <a:rPr lang="ru-RU" sz="5400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277C95-3003-3FED-26AA-4A5B5A3D5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Автор проекта: Савелов Глеб</a:t>
            </a:r>
          </a:p>
        </p:txBody>
      </p:sp>
    </p:spTree>
    <p:extLst>
      <p:ext uri="{BB962C8B-B14F-4D97-AF65-F5344CB8AC3E}">
        <p14:creationId xmlns:p14="http://schemas.microsoft.com/office/powerpoint/2010/main" val="376011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DDAA0-B255-9AB3-ADAF-2EB212A1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BB8A4-C635-4CBE-5AFC-2E9D4DA2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Цель: </a:t>
            </a:r>
          </a:p>
          <a:p>
            <a:r>
              <a:rPr lang="ru-RU" sz="2800" dirty="0"/>
              <a:t>Создание псевдо-3</a:t>
            </a:r>
            <a:r>
              <a:rPr lang="en-US" sz="2800" dirty="0"/>
              <a:t>D </a:t>
            </a:r>
            <a:r>
              <a:rPr lang="ru-RU" sz="2800" dirty="0"/>
              <a:t>игры на </a:t>
            </a:r>
            <a:r>
              <a:rPr lang="en-US" sz="2800" dirty="0"/>
              <a:t>python </a:t>
            </a:r>
            <a:r>
              <a:rPr lang="ru-RU" sz="2800" dirty="0"/>
              <a:t>с помощью библиотеки </a:t>
            </a:r>
            <a:r>
              <a:rPr lang="en-US" sz="2800" dirty="0" err="1"/>
              <a:t>pygame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ru-RU" sz="2800" dirty="0"/>
              <a:t>Задачи (возможности движка игры):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err="1"/>
              <a:t>Текстурирование</a:t>
            </a:r>
            <a:r>
              <a:rPr lang="ru-RU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Отрисовка объектов спрайтами.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Механика стрельбы.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Механика столкновений.</a:t>
            </a:r>
          </a:p>
        </p:txBody>
      </p:sp>
    </p:spTree>
    <p:extLst>
      <p:ext uri="{BB962C8B-B14F-4D97-AF65-F5344CB8AC3E}">
        <p14:creationId xmlns:p14="http://schemas.microsoft.com/office/powerpoint/2010/main" val="284082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87E3F-25AE-6117-5FD9-22F5D6E3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 и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D7BE5-2D57-01AD-6040-140188DF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Pygame</a:t>
            </a:r>
            <a:r>
              <a:rPr lang="en-US" sz="2400" dirty="0"/>
              <a:t>. </a:t>
            </a:r>
            <a:endParaRPr lang="ru-RU" sz="2400" dirty="0"/>
          </a:p>
          <a:p>
            <a:r>
              <a:rPr lang="ru-RU" sz="2400" dirty="0"/>
              <a:t>Для отрисовки на экране.</a:t>
            </a:r>
          </a:p>
          <a:p>
            <a:r>
              <a:rPr lang="ru-RU" sz="2400" dirty="0"/>
              <a:t>2. </a:t>
            </a:r>
            <a:r>
              <a:rPr lang="en-US" sz="2400" dirty="0" err="1"/>
              <a:t>Numba</a:t>
            </a:r>
            <a:r>
              <a:rPr lang="en-US" sz="2400" dirty="0"/>
              <a:t>.</a:t>
            </a:r>
          </a:p>
          <a:p>
            <a:r>
              <a:rPr lang="ru-RU" sz="2400" dirty="0"/>
              <a:t>Библиотека, компилирующая </a:t>
            </a:r>
            <a:r>
              <a:rPr lang="en-US" sz="2400" dirty="0"/>
              <a:t>python-</a:t>
            </a:r>
            <a:r>
              <a:rPr lang="ru-RU" sz="2400" dirty="0"/>
              <a:t>код в машинный, используется для ускорения основной </a:t>
            </a:r>
            <a:r>
              <a:rPr lang="en-US" sz="2400" dirty="0" err="1"/>
              <a:t>raycasting</a:t>
            </a:r>
            <a:r>
              <a:rPr lang="ru-RU" sz="2400" dirty="0"/>
              <a:t>-функции и обеспечивает прирост кадров в секунду на </a:t>
            </a:r>
            <a:r>
              <a:rPr lang="en-US" sz="2400" dirty="0"/>
              <a:t>~30%.</a:t>
            </a:r>
          </a:p>
          <a:p>
            <a:r>
              <a:rPr lang="en-US" sz="2400" dirty="0"/>
              <a:t>3. Built-in </a:t>
            </a:r>
            <a:r>
              <a:rPr lang="ru-RU" sz="2400" dirty="0"/>
              <a:t>модуль </a:t>
            </a:r>
            <a:r>
              <a:rPr lang="en-US" sz="2400" dirty="0"/>
              <a:t>Collections.</a:t>
            </a:r>
          </a:p>
          <a:p>
            <a:pPr marL="0" indent="0">
              <a:buNone/>
            </a:pPr>
            <a:r>
              <a:rPr lang="ru-RU" sz="2400" dirty="0"/>
              <a:t>Из модуля </a:t>
            </a:r>
            <a:r>
              <a:rPr lang="en-US" sz="2400" dirty="0"/>
              <a:t>Collections </a:t>
            </a:r>
            <a:r>
              <a:rPr lang="ru-RU" sz="2400" dirty="0"/>
              <a:t>используется массив </a:t>
            </a:r>
            <a:r>
              <a:rPr lang="en-US" sz="2400" dirty="0"/>
              <a:t> deque,</a:t>
            </a:r>
            <a:r>
              <a:rPr lang="ru-RU" sz="2400" dirty="0"/>
              <a:t> способный крайне быстро перемещать первый элемент массива в конец, для логики анимаций.</a:t>
            </a:r>
          </a:p>
        </p:txBody>
      </p:sp>
    </p:spTree>
    <p:extLst>
      <p:ext uri="{BB962C8B-B14F-4D97-AF65-F5344CB8AC3E}">
        <p14:creationId xmlns:p14="http://schemas.microsoft.com/office/powerpoint/2010/main" val="311606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8CC99-B0AB-F2B7-7AB0-F8949B30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82A17-CBBE-5FF5-4351-E9E3968B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i="1" dirty="0"/>
              <a:t>Логика отрисовки</a:t>
            </a:r>
          </a:p>
          <a:p>
            <a:r>
              <a:rPr lang="ru-RU" sz="2400" dirty="0"/>
              <a:t>Логика отрисовки выполнена по технологии </a:t>
            </a:r>
            <a:r>
              <a:rPr lang="en-US" sz="2400" dirty="0" err="1"/>
              <a:t>raycasting</a:t>
            </a:r>
            <a:r>
              <a:rPr lang="en-US" sz="2400" dirty="0"/>
              <a:t>’</a:t>
            </a:r>
            <a:r>
              <a:rPr lang="ru-RU" sz="2400" dirty="0"/>
              <a:t>а. Из точки зрения игрока выпускается множество лучей, по пересечению с объектом, определяется расстояние до него, соответственно и его проекционные размеры на экране.</a:t>
            </a:r>
          </a:p>
          <a:p>
            <a:r>
              <a:rPr lang="ru-RU" sz="2400" i="1" dirty="0"/>
              <a:t>Представление данных о уровне</a:t>
            </a:r>
          </a:p>
          <a:p>
            <a:r>
              <a:rPr lang="ru-RU" sz="2400" dirty="0"/>
              <a:t>Расположение стен представлено в </a:t>
            </a:r>
            <a:r>
              <a:rPr lang="en-US" sz="2400" dirty="0"/>
              <a:t>txt-</a:t>
            </a:r>
            <a:r>
              <a:rPr lang="ru-RU" sz="2400" dirty="0"/>
              <a:t>файле с матрицей, расположение объектов в виде </a:t>
            </a:r>
            <a:r>
              <a:rPr lang="en-US" sz="2400" dirty="0"/>
              <a:t>csv-</a:t>
            </a:r>
            <a:r>
              <a:rPr lang="ru-RU" sz="2400" dirty="0"/>
              <a:t>файла с именами объектов и их позицией на карте.</a:t>
            </a:r>
          </a:p>
          <a:p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26290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188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Ретро</vt:lpstr>
      <vt:lpstr>PyDOOM. Псевдо-3D шутер на python.</vt:lpstr>
      <vt:lpstr>Цели и задачи проекта</vt:lpstr>
      <vt:lpstr>Используемые библиотеки и модули</vt:lpstr>
      <vt:lpstr>Структурные особенности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PyDOOM. Псевдо-3D шутер на python.</dc:title>
  <dc:creator>Konstr</dc:creator>
  <cp:lastModifiedBy>Konstr</cp:lastModifiedBy>
  <cp:revision>1</cp:revision>
  <dcterms:created xsi:type="dcterms:W3CDTF">2024-01-22T09:03:52Z</dcterms:created>
  <dcterms:modified xsi:type="dcterms:W3CDTF">2024-01-22T09:36:54Z</dcterms:modified>
</cp:coreProperties>
</file>